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4"/>
    <p:restoredTop sz="94613"/>
  </p:normalViewPr>
  <p:slideViewPr>
    <p:cSldViewPr snapToGrid="0" snapToObjects="1">
      <p:cViewPr varScale="1">
        <p:scale>
          <a:sx n="143" d="100"/>
          <a:sy n="143" d="100"/>
        </p:scale>
        <p:origin x="240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ryans" userId="2bdd9104-0739-4811-8d5a-2f4a7e6bb682" providerId="ADAL" clId="{B00E2BAB-7F1C-4446-909F-A46143FCC8D5}"/>
    <pc:docChg chg="undo custSel modSld">
      <pc:chgData name="Jeremy Bryans" userId="2bdd9104-0739-4811-8d5a-2f4a7e6bb682" providerId="ADAL" clId="{B00E2BAB-7F1C-4446-909F-A46143FCC8D5}" dt="2019-09-11T08:58:07.397" v="110" actId="20577"/>
      <pc:docMkLst>
        <pc:docMk/>
      </pc:docMkLst>
      <pc:sldChg chg="addSp delSp modSp">
        <pc:chgData name="Jeremy Bryans" userId="2bdd9104-0739-4811-8d5a-2f4a7e6bb682" providerId="ADAL" clId="{B00E2BAB-7F1C-4446-909F-A46143FCC8D5}" dt="2019-09-11T08:58:07.397" v="110" actId="20577"/>
        <pc:sldMkLst>
          <pc:docMk/>
          <pc:sldMk cId="2482149023" sldId="257"/>
        </pc:sldMkLst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4" creationId="{80EA9C69-888B-F44A-BCF3-ECC655A1727B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5" creationId="{B8860875-F1F4-6848-BFFC-A2C8CACF3302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7" creationId="{6B8D91CC-452C-9F40-8A18-6EEF72196750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8" creationId="{6C0D91D2-D0BD-3748-8D36-A65DA478E317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44" creationId="{2C40AC4A-8D7C-484D-83E3-080746DCE7B8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45" creationId="{0909D81B-E2EA-1B4A-88FA-637B628A0894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46" creationId="{F6E48A18-590F-BA44-95B6-FE5AE87BCD61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47" creationId="{ACDB9B83-7FA9-F34E-9FFD-62B731AD3F63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58" creationId="{B1E36DF9-63C5-DF44-B0CB-35E9FC7A9858}"/>
          </ac:spMkLst>
        </pc:spChg>
        <pc:spChg chg="mod">
          <ac:chgData name="Jeremy Bryans" userId="2bdd9104-0739-4811-8d5a-2f4a7e6bb682" providerId="ADAL" clId="{B00E2BAB-7F1C-4446-909F-A46143FCC8D5}" dt="2019-09-09T16:55:01.550" v="20" actId="1076"/>
          <ac:spMkLst>
            <pc:docMk/>
            <pc:sldMk cId="2482149023" sldId="257"/>
            <ac:spMk id="137" creationId="{03BF20CE-03D2-5647-A097-DEE179F43F19}"/>
          </ac:spMkLst>
        </pc:spChg>
        <pc:spChg chg="mod">
          <ac:chgData name="Jeremy Bryans" userId="2bdd9104-0739-4811-8d5a-2f4a7e6bb682" providerId="ADAL" clId="{B00E2BAB-7F1C-4446-909F-A46143FCC8D5}" dt="2019-09-09T16:55:45.379" v="30" actId="1076"/>
          <ac:spMkLst>
            <pc:docMk/>
            <pc:sldMk cId="2482149023" sldId="257"/>
            <ac:spMk id="138" creationId="{D16CDDB8-65E1-2D4F-995A-6863836D33D7}"/>
          </ac:spMkLst>
        </pc:spChg>
        <pc:spChg chg="add 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139" creationId="{1A7B5B51-B0F0-B143-8DD2-D33C479779AA}"/>
          </ac:spMkLst>
        </pc:spChg>
        <pc:spChg chg="add mod">
          <ac:chgData name="Jeremy Bryans" userId="2bdd9104-0739-4811-8d5a-2f4a7e6bb682" providerId="ADAL" clId="{B00E2BAB-7F1C-4446-909F-A46143FCC8D5}" dt="2019-09-11T08:58:07.397" v="110" actId="20577"/>
          <ac:spMkLst>
            <pc:docMk/>
            <pc:sldMk cId="2482149023" sldId="257"/>
            <ac:spMk id="140" creationId="{CA1EB11E-7B57-D74C-8503-0658C8F72D72}"/>
          </ac:spMkLst>
        </pc:spChg>
        <pc:spChg chg="add mod">
          <ac:chgData name="Jeremy Bryans" userId="2bdd9104-0739-4811-8d5a-2f4a7e6bb682" providerId="ADAL" clId="{B00E2BAB-7F1C-4446-909F-A46143FCC8D5}" dt="2019-09-11T08:55:48.809" v="87" actId="20577"/>
          <ac:spMkLst>
            <pc:docMk/>
            <pc:sldMk cId="2482149023" sldId="257"/>
            <ac:spMk id="144" creationId="{069AEE44-B358-F34E-BAC7-0F34384B61D0}"/>
          </ac:spMkLst>
        </pc:spChg>
        <pc:spChg chg="add 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147" creationId="{2EB92163-5719-BA44-BA25-01A87DB0A28E}"/>
          </ac:spMkLst>
        </pc:spChg>
        <pc:spChg chg="add del mod">
          <ac:chgData name="Jeremy Bryans" userId="2bdd9104-0739-4811-8d5a-2f4a7e6bb682" providerId="ADAL" clId="{B00E2BAB-7F1C-4446-909F-A46143FCC8D5}" dt="2019-09-09T16:54:41.248" v="18" actId="478"/>
          <ac:spMkLst>
            <pc:docMk/>
            <pc:sldMk cId="2482149023" sldId="257"/>
            <ac:spMk id="148" creationId="{961015C0-9A6D-3947-B3E2-983FB9FD2426}"/>
          </ac:spMkLst>
        </pc:spChg>
        <pc:spChg chg="add mod">
          <ac:chgData name="Jeremy Bryans" userId="2bdd9104-0739-4811-8d5a-2f4a7e6bb682" providerId="ADAL" clId="{B00E2BAB-7F1C-4446-909F-A46143FCC8D5}" dt="2019-09-11T08:56:13.862" v="96" actId="20577"/>
          <ac:spMkLst>
            <pc:docMk/>
            <pc:sldMk cId="2482149023" sldId="257"/>
            <ac:spMk id="148" creationId="{F684B253-E7BD-664A-B0EA-27D08D0C57D0}"/>
          </ac:spMkLst>
        </pc:spChg>
        <pc:spChg chg="add del mod">
          <ac:chgData name="Jeremy Bryans" userId="2bdd9104-0739-4811-8d5a-2f4a7e6bb682" providerId="ADAL" clId="{B00E2BAB-7F1C-4446-909F-A46143FCC8D5}" dt="2019-09-09T16:53:47.470" v="7" actId="478"/>
          <ac:spMkLst>
            <pc:docMk/>
            <pc:sldMk cId="2482149023" sldId="257"/>
            <ac:spMk id="149" creationId="{CF78E0E8-1D50-C646-962B-71E0CBA9503E}"/>
          </ac:spMkLst>
        </pc:spChg>
        <pc:spChg chg="add mod">
          <ac:chgData name="Jeremy Bryans" userId="2bdd9104-0739-4811-8d5a-2f4a7e6bb682" providerId="ADAL" clId="{B00E2BAB-7F1C-4446-909F-A46143FCC8D5}" dt="2019-09-11T08:56:29.005" v="100" actId="20577"/>
          <ac:spMkLst>
            <pc:docMk/>
            <pc:sldMk cId="2482149023" sldId="257"/>
            <ac:spMk id="149" creationId="{FCC0234D-4284-DB41-A74E-6901C4CB1152}"/>
          </ac:spMkLst>
        </pc:spChg>
        <pc:spChg chg="add 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150" creationId="{9D944A68-857B-2F47-B3ED-8A31278D205F}"/>
          </ac:spMkLst>
        </pc:spChg>
        <pc:spChg chg="add 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160" creationId="{415052D5-937D-D440-A528-CA4F7EF469EB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01" creationId="{53C320BB-ACDE-4141-A63B-A149F2633898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02" creationId="{C53AB098-FB56-6F40-9361-77851AE26F56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04" creationId="{213E4176-A1EC-354E-AE73-8A1FB1057A5E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11" creationId="{DA5C1388-3F49-DC4D-A5D0-0FE28322E340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12" creationId="{1CB1C892-7E64-9647-80DD-A5EAD297B216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13" creationId="{56832BA3-29F8-3C4D-99A9-50FC7B2C96C6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14" creationId="{FE051E58-500B-A24C-803A-3207542CB0BB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27" creationId="{03B8E971-D782-2741-B7D5-2A19B0BA6109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28" creationId="{A59B5AC1-1106-CB47-AC48-491A7DF2E8C8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36" creationId="{2A81FCD4-4869-224F-8228-0B9694080251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37" creationId="{84DEA700-4ACC-9B4A-8DFC-13D777148205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38" creationId="{C28E2A15-F85C-844E-8611-651B28462BB6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39" creationId="{E5935A70-E5AE-904E-AD6A-702C026AC86F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50" creationId="{5A8E7D6E-2F1B-424F-95F0-AE02C3C577D6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51" creationId="{D5D20565-72CC-0C48-BE57-5B2F33FB9C19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53" creationId="{2ABCB084-AF4F-D34A-ADAD-D4249F60DF40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55" creationId="{A66B4D90-B5F6-B042-B185-4EE83C70A3BA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87" creationId="{8D972AD8-010D-AB46-8B67-50CC7E6C5CC2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88" creationId="{13D4D59F-F032-3446-A503-D923B39069A2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99" creationId="{A61BC54A-704B-2A41-A542-184737C356D3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00" creationId="{B2B44B3E-DE1D-C047-9730-FF8235EF27B8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02" creationId="{35A0C86C-659F-6B4D-A1C3-146FD63D934D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03" creationId="{2F6A9014-7537-5049-9FD8-0666FEDC5B8E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06" creationId="{4E336106-A539-AA4B-B354-41D0146BC8E2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07" creationId="{578D84DE-AA75-7C40-9A20-1EA4669B0AC8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08" creationId="{AD3DA5BE-FC4F-B148-802A-08ADE0A53E36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09" creationId="{C7593B29-7DB5-034C-9298-C368E82E9DF7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10" creationId="{D3197F1D-47A0-9544-88F6-F8AEEF62C33A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11" creationId="{89EFC965-8B8B-2944-BD34-3F7C1F1D7493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12" creationId="{6B7A9A05-41BD-9A46-B970-69A33E46A6DA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13" creationId="{15D456A5-1FAB-F94D-9DAE-286998A08CD2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14" creationId="{D8BB6764-5421-1540-8D25-A4FB660FA2EB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15" creationId="{F991FCD7-2A7B-7840-839B-8BBCF6BBEDC9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24" creationId="{E7F5AB50-56DA-4345-BD85-F154E8A087AD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25" creationId="{E7088E1A-35D3-8045-8B4E-01A26CD9E35B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36" creationId="{C4AC0460-2C5C-1D44-92B2-5CA980D584D2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37" creationId="{5C1EC449-112D-514F-A6E0-C4CE4E64995D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39" creationId="{A31A2AA0-A2F2-9743-ADA0-8F5400AFBCA1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41" creationId="{79D0104D-AE4B-8C4C-9590-E9C28E726A9E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42" creationId="{E3611545-72C7-7148-B4BD-B8CC557F731A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47" creationId="{26EE7691-065F-D649-B0F4-8AEDA5D05ADA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49" creationId="{91F2788C-DAB7-404D-98E8-C7574F5AF4E1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50" creationId="{D35C67C9-F2F7-9E4F-A629-83186EB010DC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51" creationId="{08B4ED21-77FD-FD46-92EE-2E4632D25095}"/>
          </ac:spMkLst>
        </pc:s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13" creationId="{3F3C6156-07D9-CE49-9436-2C758A39D604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16" creationId="{60B53682-92EB-C047-ADEB-A7E534B4E8A8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9" creationId="{58DDEB8D-7BE7-CB41-B0C9-81495875BA69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32" creationId="{ADB79DEC-DF71-A04A-AA69-FB3D253340FE}"/>
          </ac:grpSpMkLst>
        </pc:grpChg>
        <pc:grpChg chg="add del mod">
          <ac:chgData name="Jeremy Bryans" userId="2bdd9104-0739-4811-8d5a-2f4a7e6bb682" providerId="ADAL" clId="{B00E2BAB-7F1C-4446-909F-A46143FCC8D5}" dt="2019-09-09T16:53:41.305" v="5" actId="478"/>
          <ac:grpSpMkLst>
            <pc:docMk/>
            <pc:sldMk cId="2482149023" sldId="257"/>
            <ac:grpSpMk id="133" creationId="{3CFD7603-E413-1447-85CB-9E36D1BC6B36}"/>
          </ac:grpSpMkLst>
        </pc:grpChg>
        <pc:grpChg chg="add 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136" creationId="{62890129-9559-D84F-BCE7-D8DA449DE241}"/>
          </ac:grpSpMkLst>
        </pc:grpChg>
        <pc:grpChg chg="add 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141" creationId="{0CFC7F23-2F92-A541-AC99-52E8A43BAE22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05" creationId="{1ACE75B6-743C-A542-8A53-00ECFB1AD5D6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08" creationId="{FC58CC60-7A84-814C-B31A-43353991AB79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15" creationId="{5396B07A-4BCF-8A4A-AFA6-76311C759ECF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18" creationId="{B7EAE93C-0CFC-AC4A-9344-F55078B0E983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30" creationId="{BD0951E2-321A-BA40-B3A9-95CF5A673C4F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33" creationId="{A479AE30-7B81-F34C-9F87-A77D2EE6F220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40" creationId="{8F0C45D5-CED7-9842-895B-9E4BB3B9B9AB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43" creationId="{AC1857EF-6465-B243-A0EC-C86F9D2A3E8A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82" creationId="{5F6007A8-6066-A34B-BF9C-DB0280306123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89" creationId="{516B89AB-2454-9E48-BCE7-D596AA170215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92" creationId="{B3F1FD04-551E-614F-838B-2F8FCA699444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316" creationId="{42AE83FD-89E9-7F40-9934-53D8D0D5CCB1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319" creationId="{AEDCBB5D-DBB4-8041-8A7A-EBDF82A5BD81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329" creationId="{339B3117-B488-254A-B180-2C049125ADB4}"/>
          </ac:grpSpMkLst>
        </pc:grp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38" creationId="{9774CE3A-A97F-DC46-A82D-3F506103356B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39" creationId="{E43912C9-718E-E849-8467-C9359972B555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40" creationId="{3F0BB5AA-803C-A249-800F-155E27C62A0A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41" creationId="{9F3E0B84-0909-B743-9080-B0E41D6E4599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55" creationId="{256322CD-CB7B-EE43-B71C-7B87AC68DEAC}"/>
          </ac:cxnSpMkLst>
        </pc:cxnChg>
        <pc:cxnChg chg="add del mod">
          <ac:chgData name="Jeremy Bryans" userId="2bdd9104-0739-4811-8d5a-2f4a7e6bb682" providerId="ADAL" clId="{B00E2BAB-7F1C-4446-909F-A46143FCC8D5}" dt="2019-09-09T16:53:45.456" v="6" actId="478"/>
          <ac:cxnSpMkLst>
            <pc:docMk/>
            <pc:sldMk cId="2482149023" sldId="257"/>
            <ac:cxnSpMk id="144" creationId="{1068F4FF-F2A9-9647-A558-8B9C47B81257}"/>
          </ac:cxnSpMkLst>
        </pc:cxnChg>
        <pc:cxnChg chg="add 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145" creationId="{8AF2E1C7-F214-DE4B-AEDB-391355069945}"/>
          </ac:cxnSpMkLst>
        </pc:cxnChg>
        <pc:cxnChg chg="add 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146" creationId="{4DBF69F9-8F6C-4345-B497-FA9DA9CD7ADE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21" creationId="{ADDC9481-95E9-DB47-ACDD-C6FA0D7261E4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24" creationId="{A91A70B9-A934-A146-A193-C0458774F633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25" creationId="{5717E3BD-91B3-3646-88A5-45023BAC35FE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26" creationId="{E9B386B6-EE4A-8949-A4B9-C937612F4B6A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29" creationId="{8ABE0F0B-3BFD-584B-BA0E-FACC5B7E15DA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46" creationId="{91307118-EC67-CD49-972A-BF99A397D859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47" creationId="{A839CB51-131E-8547-A455-AA0DF99ABF7A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48" creationId="{0BB05C48-B46A-CF43-A0C2-4337A7F454B5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49" creationId="{28ECDE7B-AFCD-BF43-B59D-1DF74C5F2BF8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52" creationId="{975B4252-EA73-7147-A88B-5A8FC3413055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96" creationId="{D3BA0D8C-EA71-AE4B-B5E3-6284F1DD708B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98" creationId="{B56DB80C-AF04-5B41-8550-DC9639BDFA4E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301" creationId="{D66DCD37-052B-3144-BD7D-CA13730BFA26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332" creationId="{0BA41EB4-245F-304E-AB84-5AAEAC6C1E14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333" creationId="{AE1A4CED-20AA-F149-9C64-F8ADF68266DA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335" creationId="{C2EDEE38-66FF-0F4B-B7E0-7814A038CD8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F277-41B4-F045-BBBC-8ED057E37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9B25E-07F2-0442-8EB4-DC9D5598B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7BAED-74DB-5C4A-B46B-68634B493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94175-10E4-B646-B89A-AF840CE3A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B5999-24E5-9943-AFD3-C484292C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4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0741-759B-9A4D-AE02-9953BD59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C04FE-666A-BA4B-8C1A-368E662D3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EBE5B-7E28-5C40-BADA-AAA2BD97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7C461-7FA9-A044-8E51-63D7E698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CE7E5-078A-D44B-8BF8-A6B09E497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0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86196-ECDE-1B4E-9BF9-F7B3DAED7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6A5AE-5EE2-C846-897F-6CB4F588C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74BB2-4695-114B-8730-0E0A6274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03033-261E-1742-81DD-062ED380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14896-2328-D843-B9F0-383DE9D1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3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3831B-85EC-8A45-B579-237E40BB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D412-D17D-9748-995F-0C3DF690B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91C50-0907-D944-BF6F-13235F2C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1120E-2B1E-F94F-AFB3-DA62FB07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C254E-2529-8746-BE9B-07DFE242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9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AEE71-9E55-CE45-96BD-E5A293D6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2901C-C569-2341-8430-7AE253289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783FD-37D5-9B4B-9976-CEB89B11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4BB00-0062-8A4D-9F8F-9CD6414B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07B27-1EE8-3547-9A0B-DD5C9D43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3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B40D5-1D42-8F4E-AF6C-F764362F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64B05-2FC6-F744-8D28-B3E9D406B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2B7D9-3957-B74F-8308-78750CD67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F55C9-0897-3545-B165-13F114D86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6BAA0-4A7A-F546-ADB8-827466D4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11401-922A-BF43-9486-5C08407C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1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7646F-E613-B044-8F03-6292E7012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3445D-D0C0-5B49-93DE-968A58791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CC758-BB43-724A-84CA-51593CC2E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FBE86-47D5-494E-80C8-B9BA4F58E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F432D-73B9-BB4A-BA2C-F1510E080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2C7FA8-C17D-8541-8AD5-5C5FFA3C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30AB70-06EC-C34E-9134-F2F90A8D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8BFD63-B3ED-0849-9431-95975B24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1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7DB0-E5E7-FA4D-A964-00EE41B8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66299-4493-564D-9246-80A3B1DE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5E531-72E9-3C4A-9609-AF7F0222A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D38F8-EA88-0346-8B7C-C3E4E060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4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CC305-138D-234B-B271-0AB7489F7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896E52-D328-4544-9214-7DF58C52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F00A-64C9-F541-A41C-323677AC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5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66F7-F27B-1849-BCF4-CC560D45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A8BE9-5679-0341-8760-E588EE9B8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710D3-5E14-4342-9BAC-74A2DC5ED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EB2CB-2957-6447-A6AC-E53DDDB4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7E312-5962-5246-80F6-484F166C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89C9D-6DC9-B149-B759-DFF7E76B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8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9349-1FFD-5B41-8FD7-D5578B0CF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61308D-A818-834D-A252-B9E2EEF7A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BEC32-BFFC-FA42-B68C-0976B5EFA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ED76F-0338-EF4E-91B3-C6E9ED1C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C1833-1AEE-6E43-838D-186872C7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790CD-5CD5-044A-881B-FA491696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D54339-20FD-9344-AF24-5BE931648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FC7D7-528F-B14F-8A9B-2EC982EEF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52DB0-A196-4348-B1D8-D99C460AD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544F1-4EB3-B943-BAC8-4587CDEC2BDB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ABAE8-B076-FA45-BA20-1D55E72A0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9AE5A-E8CF-0E42-A471-8FC130971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9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ight Arrow 200">
            <a:extLst>
              <a:ext uri="{FF2B5EF4-FFF2-40B4-BE49-F238E27FC236}">
                <a16:creationId xmlns:a16="http://schemas.microsoft.com/office/drawing/2014/main" id="{53C320BB-ACDE-4141-A63B-A149F2633898}"/>
              </a:ext>
            </a:extLst>
          </p:cNvPr>
          <p:cNvSpPr/>
          <p:nvPr/>
        </p:nvSpPr>
        <p:spPr>
          <a:xfrm rot="7795786">
            <a:off x="3312244" y="1522206"/>
            <a:ext cx="434774" cy="435595"/>
          </a:xfrm>
          <a:prstGeom prst="right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1E36DF9-63C5-DF44-B0CB-35E9FC7A9858}"/>
              </a:ext>
            </a:extLst>
          </p:cNvPr>
          <p:cNvSpPr/>
          <p:nvPr/>
        </p:nvSpPr>
        <p:spPr>
          <a:xfrm>
            <a:off x="233488" y="4016222"/>
            <a:ext cx="9637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(a-grouping)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213E4176-A1EC-354E-AE73-8A1FB1057A5E}"/>
              </a:ext>
            </a:extLst>
          </p:cNvPr>
          <p:cNvSpPr/>
          <p:nvPr/>
        </p:nvSpPr>
        <p:spPr>
          <a:xfrm>
            <a:off x="8729738" y="4210089"/>
            <a:ext cx="9637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(e-grouping)</a:t>
            </a: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2F6A9014-7537-5049-9FD8-0666FEDC5B8E}"/>
              </a:ext>
            </a:extLst>
          </p:cNvPr>
          <p:cNvSpPr/>
          <p:nvPr/>
        </p:nvSpPr>
        <p:spPr>
          <a:xfrm>
            <a:off x="3903750" y="1557890"/>
            <a:ext cx="10907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generalise</a:t>
            </a:r>
            <a:r>
              <a:rPr lang="en-US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E3611545-72C7-7148-B4BD-B8CC557F731A}"/>
              </a:ext>
            </a:extLst>
          </p:cNvPr>
          <p:cNvSpPr/>
          <p:nvPr/>
        </p:nvSpPr>
        <p:spPr>
          <a:xfrm>
            <a:off x="6088674" y="3907706"/>
            <a:ext cx="7448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(replace)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B270B33-B8FD-FB44-B4A7-870AC827A17C}"/>
              </a:ext>
            </a:extLst>
          </p:cNvPr>
          <p:cNvGrpSpPr/>
          <p:nvPr/>
        </p:nvGrpSpPr>
        <p:grpSpPr>
          <a:xfrm>
            <a:off x="3217060" y="0"/>
            <a:ext cx="2154864" cy="1350311"/>
            <a:chOff x="3217060" y="0"/>
            <a:chExt cx="2154864" cy="1350311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B06CD74C-663D-904F-819F-F46050C9EF40}"/>
                </a:ext>
              </a:extLst>
            </p:cNvPr>
            <p:cNvSpPr/>
            <p:nvPr/>
          </p:nvSpPr>
          <p:spPr>
            <a:xfrm>
              <a:off x="4124507" y="77701"/>
              <a:ext cx="394531" cy="394531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F3C6156-07D9-CE49-9436-2C758A39D604}"/>
                </a:ext>
              </a:extLst>
            </p:cNvPr>
            <p:cNvGrpSpPr/>
            <p:nvPr/>
          </p:nvGrpSpPr>
          <p:grpSpPr>
            <a:xfrm>
              <a:off x="3217060" y="82558"/>
              <a:ext cx="370458" cy="394531"/>
              <a:chOff x="2651620" y="4455131"/>
              <a:chExt cx="370458" cy="394531"/>
            </a:xfrm>
            <a:solidFill>
              <a:schemeClr val="accent3"/>
            </a:solidFill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476E380-346B-5C45-91A2-5D90DFBA394E}"/>
                  </a:ext>
                </a:extLst>
              </p:cNvPr>
              <p:cNvSpPr/>
              <p:nvPr/>
            </p:nvSpPr>
            <p:spPr>
              <a:xfrm>
                <a:off x="2658477" y="4455131"/>
                <a:ext cx="363601" cy="39453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EFFADCD-5327-C44E-9659-03C85D45FF1A}"/>
                  </a:ext>
                </a:extLst>
              </p:cNvPr>
              <p:cNvSpPr txBox="1"/>
              <p:nvPr/>
            </p:nvSpPr>
            <p:spPr>
              <a:xfrm>
                <a:off x="2651620" y="4486608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a1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0B53682-92EB-C047-ADEB-A7E534B4E8A8}"/>
                </a:ext>
              </a:extLst>
            </p:cNvPr>
            <p:cNvGrpSpPr/>
            <p:nvPr/>
          </p:nvGrpSpPr>
          <p:grpSpPr>
            <a:xfrm>
              <a:off x="3227479" y="953746"/>
              <a:ext cx="363601" cy="394531"/>
              <a:chOff x="2658477" y="5322765"/>
              <a:chExt cx="363601" cy="394531"/>
            </a:xfrm>
            <a:solidFill>
              <a:schemeClr val="accent3"/>
            </a:solidFill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318E7C6-EA46-9945-AE2B-0870F2915DCE}"/>
                  </a:ext>
                </a:extLst>
              </p:cNvPr>
              <p:cNvSpPr/>
              <p:nvPr/>
            </p:nvSpPr>
            <p:spPr>
              <a:xfrm>
                <a:off x="2658477" y="5322765"/>
                <a:ext cx="363601" cy="39453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45FE4C-22C9-2947-9282-64AD8E488BA0}"/>
                  </a:ext>
                </a:extLst>
              </p:cNvPr>
              <p:cNvSpPr txBox="1"/>
              <p:nvPr/>
            </p:nvSpPr>
            <p:spPr>
              <a:xfrm>
                <a:off x="2681287" y="5366576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a3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8860875-F1F4-6848-BFFC-A2C8CACF3302}"/>
                </a:ext>
              </a:extLst>
            </p:cNvPr>
            <p:cNvSpPr txBox="1"/>
            <p:nvPr/>
          </p:nvSpPr>
          <p:spPr>
            <a:xfrm>
              <a:off x="4154443" y="131095"/>
              <a:ext cx="373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e4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B8D91CC-452C-9F40-8A18-6EEF72196750}"/>
                </a:ext>
              </a:extLst>
            </p:cNvPr>
            <p:cNvSpPr/>
            <p:nvPr/>
          </p:nvSpPr>
          <p:spPr>
            <a:xfrm>
              <a:off x="4109517" y="955780"/>
              <a:ext cx="394531" cy="39453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8DDEB8D-7BE7-CB41-B0C9-81495875BA69}"/>
                </a:ext>
              </a:extLst>
            </p:cNvPr>
            <p:cNvGrpSpPr/>
            <p:nvPr/>
          </p:nvGrpSpPr>
          <p:grpSpPr>
            <a:xfrm>
              <a:off x="4997906" y="68489"/>
              <a:ext cx="363601" cy="394531"/>
              <a:chOff x="2658477" y="4475009"/>
              <a:chExt cx="363601" cy="394531"/>
            </a:xfrm>
            <a:solidFill>
              <a:schemeClr val="accent3"/>
            </a:solidFill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A873860-AFEE-C846-B7CA-0E3764F4C6C8}"/>
                  </a:ext>
                </a:extLst>
              </p:cNvPr>
              <p:cNvSpPr/>
              <p:nvPr/>
            </p:nvSpPr>
            <p:spPr>
              <a:xfrm>
                <a:off x="2658477" y="4475009"/>
                <a:ext cx="363601" cy="394531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26EFF95-A269-9B4E-AD07-2002435F0D32}"/>
                  </a:ext>
                </a:extLst>
              </p:cNvPr>
              <p:cNvSpPr txBox="1"/>
              <p:nvPr/>
            </p:nvSpPr>
            <p:spPr>
              <a:xfrm>
                <a:off x="2675413" y="4498507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a2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DB79DEC-DF71-A04A-AA69-FB3D253340FE}"/>
                </a:ext>
              </a:extLst>
            </p:cNvPr>
            <p:cNvGrpSpPr/>
            <p:nvPr/>
          </p:nvGrpSpPr>
          <p:grpSpPr>
            <a:xfrm>
              <a:off x="5008323" y="953747"/>
              <a:ext cx="363601" cy="394531"/>
              <a:chOff x="2658477" y="4455131"/>
              <a:chExt cx="363601" cy="394531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F1237CB-3D98-2E4F-B768-D020BFF9EB00}"/>
                  </a:ext>
                </a:extLst>
              </p:cNvPr>
              <p:cNvSpPr/>
              <p:nvPr/>
            </p:nvSpPr>
            <p:spPr>
              <a:xfrm>
                <a:off x="2658477" y="4455131"/>
                <a:ext cx="363601" cy="39453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2BA6998-2549-1044-86AE-4D1A2F91731F}"/>
                  </a:ext>
                </a:extLst>
              </p:cNvPr>
              <p:cNvSpPr txBox="1"/>
              <p:nvPr/>
            </p:nvSpPr>
            <p:spPr>
              <a:xfrm>
                <a:off x="2674709" y="4491294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a4</a:t>
                </a:r>
              </a:p>
            </p:txBody>
          </p: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774CE3A-A97F-DC46-A82D-3F506103356B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3587518" y="279823"/>
              <a:ext cx="521999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43912C9-718E-E849-8467-C9359972B5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98876" y="1136058"/>
              <a:ext cx="516285" cy="169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F0BB5AA-803C-A249-800F-155E27C62A0A}"/>
                </a:ext>
              </a:extLst>
            </p:cNvPr>
            <p:cNvCxnSpPr>
              <a:cxnSpLocks/>
              <a:stCxn id="30" idx="1"/>
              <a:endCxn id="25" idx="3"/>
            </p:cNvCxnSpPr>
            <p:nvPr/>
          </p:nvCxnSpPr>
          <p:spPr>
            <a:xfrm flipH="1">
              <a:off x="4528161" y="265755"/>
              <a:ext cx="469745" cy="38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F3E0B84-0909-B743-9080-B0E41D6E4599}"/>
                </a:ext>
              </a:extLst>
            </p:cNvPr>
            <p:cNvCxnSpPr>
              <a:stCxn id="33" idx="1"/>
              <a:endCxn id="27" idx="6"/>
            </p:cNvCxnSpPr>
            <p:nvPr/>
          </p:nvCxnSpPr>
          <p:spPr>
            <a:xfrm flipH="1">
              <a:off x="4504048" y="1151013"/>
              <a:ext cx="504275" cy="20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C40AC4A-8D7C-484D-83E3-080746DCE7B8}"/>
                </a:ext>
              </a:extLst>
            </p:cNvPr>
            <p:cNvSpPr txBox="1"/>
            <p:nvPr/>
          </p:nvSpPr>
          <p:spPr>
            <a:xfrm>
              <a:off x="4522895" y="0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used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909D81B-E2EA-1B4A-88FA-637B628A0894}"/>
                </a:ext>
              </a:extLst>
            </p:cNvPr>
            <p:cNvSpPr txBox="1"/>
            <p:nvPr/>
          </p:nvSpPr>
          <p:spPr>
            <a:xfrm>
              <a:off x="4530708" y="899098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used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CDB9B83-7FA9-F34E-9FFD-62B731AD3F63}"/>
                </a:ext>
              </a:extLst>
            </p:cNvPr>
            <p:cNvSpPr txBox="1"/>
            <p:nvPr/>
          </p:nvSpPr>
          <p:spPr>
            <a:xfrm>
              <a:off x="3623731" y="873744"/>
              <a:ext cx="5103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+mj-lt"/>
                  <a:cs typeface="Times New Roman" panose="02020603050405020304" pitchFamily="18" charset="0"/>
                </a:rPr>
                <a:t>wgBy</a:t>
              </a:r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56322CD-CB7B-EE43-B71C-7B87AC68DEAC}"/>
                </a:ext>
              </a:extLst>
            </p:cNvPr>
            <p:cNvCxnSpPr>
              <a:stCxn id="30" idx="1"/>
              <a:endCxn id="27" idx="6"/>
            </p:cNvCxnSpPr>
            <p:nvPr/>
          </p:nvCxnSpPr>
          <p:spPr>
            <a:xfrm flipH="1">
              <a:off x="4504048" y="265755"/>
              <a:ext cx="493858" cy="88729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C7593B29-7DB5-034C-9298-C368E82E9DF7}"/>
                </a:ext>
              </a:extLst>
            </p:cNvPr>
            <p:cNvSpPr txBox="1"/>
            <p:nvPr/>
          </p:nvSpPr>
          <p:spPr>
            <a:xfrm>
              <a:off x="3610317" y="30129"/>
              <a:ext cx="5103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+mj-lt"/>
                  <a:cs typeface="Times New Roman" panose="02020603050405020304" pitchFamily="18" charset="0"/>
                </a:rPr>
                <a:t>wgBy</a:t>
              </a:r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D3197F1D-47A0-9544-88F6-F8AEEF62C33A}"/>
                </a:ext>
              </a:extLst>
            </p:cNvPr>
            <p:cNvSpPr txBox="1"/>
            <p:nvPr/>
          </p:nvSpPr>
          <p:spPr>
            <a:xfrm>
              <a:off x="4321772" y="514956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used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AEA98BA-0B5A-7146-96FE-5B5A0B2795FB}"/>
                </a:ext>
              </a:extLst>
            </p:cNvPr>
            <p:cNvSpPr txBox="1"/>
            <p:nvPr/>
          </p:nvSpPr>
          <p:spPr>
            <a:xfrm>
              <a:off x="4122624" y="999183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e5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E42A72C-73EA-2D41-A173-F01D8A59541A}"/>
                </a:ext>
              </a:extLst>
            </p:cNvPr>
            <p:cNvSpPr/>
            <p:nvPr/>
          </p:nvSpPr>
          <p:spPr>
            <a:xfrm>
              <a:off x="4115561" y="947286"/>
              <a:ext cx="394531" cy="39453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8438E2-84BD-534A-A6CA-57708EDA1A9F}"/>
              </a:ext>
            </a:extLst>
          </p:cNvPr>
          <p:cNvGrpSpPr/>
          <p:nvPr/>
        </p:nvGrpSpPr>
        <p:grpSpPr>
          <a:xfrm>
            <a:off x="499833" y="2045694"/>
            <a:ext cx="3846853" cy="1372774"/>
            <a:chOff x="282804" y="2091387"/>
            <a:chExt cx="3846853" cy="1372774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3E7DFE4-B9E1-2E4B-9646-5EDCB1EB3045}"/>
                </a:ext>
              </a:extLst>
            </p:cNvPr>
            <p:cNvSpPr/>
            <p:nvPr/>
          </p:nvSpPr>
          <p:spPr>
            <a:xfrm>
              <a:off x="2012811" y="2191551"/>
              <a:ext cx="394531" cy="394531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E07A471-3194-D744-9486-D1B524A943BD}"/>
                </a:ext>
              </a:extLst>
            </p:cNvPr>
            <p:cNvGrpSpPr/>
            <p:nvPr/>
          </p:nvGrpSpPr>
          <p:grpSpPr>
            <a:xfrm>
              <a:off x="290496" y="2207535"/>
              <a:ext cx="363601" cy="394531"/>
              <a:chOff x="1836752" y="4466258"/>
              <a:chExt cx="363601" cy="394531"/>
            </a:xfrm>
            <a:solidFill>
              <a:schemeClr val="accent3"/>
            </a:solidFill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D055F7A2-0ACC-4F4C-8D4E-5F972C0DA305}"/>
                  </a:ext>
                </a:extLst>
              </p:cNvPr>
              <p:cNvSpPr/>
              <p:nvPr/>
            </p:nvSpPr>
            <p:spPr>
              <a:xfrm>
                <a:off x="1836752" y="4466258"/>
                <a:ext cx="363601" cy="39453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1022879-CF69-CF41-A3F0-778BA2CF80F2}"/>
                  </a:ext>
                </a:extLst>
              </p:cNvPr>
              <p:cNvSpPr txBox="1"/>
              <p:nvPr/>
            </p:nvSpPr>
            <p:spPr>
              <a:xfrm>
                <a:off x="1844565" y="4533426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a1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1EA7D45-2202-C24D-B168-6327C3AB42DA}"/>
                </a:ext>
              </a:extLst>
            </p:cNvPr>
            <p:cNvGrpSpPr/>
            <p:nvPr/>
          </p:nvGrpSpPr>
          <p:grpSpPr>
            <a:xfrm>
              <a:off x="282804" y="3066573"/>
              <a:ext cx="363601" cy="394531"/>
              <a:chOff x="2658477" y="5322765"/>
              <a:chExt cx="363601" cy="394531"/>
            </a:xfrm>
            <a:solidFill>
              <a:schemeClr val="accent3"/>
            </a:solidFill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6040CA7-2E6B-AC44-A7B1-01148F864155}"/>
                  </a:ext>
                </a:extLst>
              </p:cNvPr>
              <p:cNvSpPr/>
              <p:nvPr/>
            </p:nvSpPr>
            <p:spPr>
              <a:xfrm>
                <a:off x="2658477" y="5322765"/>
                <a:ext cx="363601" cy="39453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BB8AEF6-1E6A-D741-B4F4-79E3059018F8}"/>
                  </a:ext>
                </a:extLst>
              </p:cNvPr>
              <p:cNvSpPr txBox="1"/>
              <p:nvPr/>
            </p:nvSpPr>
            <p:spPr>
              <a:xfrm>
                <a:off x="2681287" y="5366576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a3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76CA6D7-377B-ED49-BDBE-D1085015D5D5}"/>
                </a:ext>
              </a:extLst>
            </p:cNvPr>
            <p:cNvSpPr txBox="1"/>
            <p:nvPr/>
          </p:nvSpPr>
          <p:spPr>
            <a:xfrm>
              <a:off x="2042747" y="2244945"/>
              <a:ext cx="373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e4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CA28AC57-11CB-AB4D-BF75-154A3E132AE0}"/>
                </a:ext>
              </a:extLst>
            </p:cNvPr>
            <p:cNvSpPr/>
            <p:nvPr/>
          </p:nvSpPr>
          <p:spPr>
            <a:xfrm>
              <a:off x="1997821" y="3069630"/>
              <a:ext cx="394531" cy="39453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7FB631A-CE47-DD47-A27E-3381D80474B1}"/>
                </a:ext>
              </a:extLst>
            </p:cNvPr>
            <p:cNvGrpSpPr/>
            <p:nvPr/>
          </p:nvGrpSpPr>
          <p:grpSpPr>
            <a:xfrm>
              <a:off x="3766056" y="2191551"/>
              <a:ext cx="363601" cy="394531"/>
              <a:chOff x="2658477" y="4475009"/>
              <a:chExt cx="363601" cy="394531"/>
            </a:xfrm>
            <a:solidFill>
              <a:schemeClr val="accent3"/>
            </a:solidFill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BCD5A87-550A-C444-9FE1-E1BB125BD0DA}"/>
                  </a:ext>
                </a:extLst>
              </p:cNvPr>
              <p:cNvSpPr/>
              <p:nvPr/>
            </p:nvSpPr>
            <p:spPr>
              <a:xfrm>
                <a:off x="2658477" y="4475009"/>
                <a:ext cx="363601" cy="394531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0DAA273-8D30-E649-BC89-FA1E01381184}"/>
                  </a:ext>
                </a:extLst>
              </p:cNvPr>
              <p:cNvSpPr txBox="1"/>
              <p:nvPr/>
            </p:nvSpPr>
            <p:spPr>
              <a:xfrm>
                <a:off x="2675413" y="4498507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a2</a:t>
                </a: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6B66BDCA-8201-2D48-B56F-B5A8B22566B8}"/>
                </a:ext>
              </a:extLst>
            </p:cNvPr>
            <p:cNvGrpSpPr/>
            <p:nvPr/>
          </p:nvGrpSpPr>
          <p:grpSpPr>
            <a:xfrm>
              <a:off x="3766055" y="3059937"/>
              <a:ext cx="363601" cy="394531"/>
              <a:chOff x="2658477" y="4455131"/>
              <a:chExt cx="363601" cy="394531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4431D1D8-C601-0046-815B-E59F5BCA9407}"/>
                  </a:ext>
                </a:extLst>
              </p:cNvPr>
              <p:cNvSpPr/>
              <p:nvPr/>
            </p:nvSpPr>
            <p:spPr>
              <a:xfrm>
                <a:off x="2658477" y="4455131"/>
                <a:ext cx="363601" cy="39453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8418997-11B2-A547-9D7A-7B49D1DAF3DD}"/>
                  </a:ext>
                </a:extLst>
              </p:cNvPr>
              <p:cNvSpPr txBox="1"/>
              <p:nvPr/>
            </p:nvSpPr>
            <p:spPr>
              <a:xfrm>
                <a:off x="2674709" y="4491294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a4</a:t>
                </a:r>
              </a:p>
            </p:txBody>
          </p:sp>
        </p:grp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48078913-830C-A948-B86A-C23DC12FBDF2}"/>
                </a:ext>
              </a:extLst>
            </p:cNvPr>
            <p:cNvCxnSpPr>
              <a:cxnSpLocks/>
              <a:stCxn id="84" idx="2"/>
              <a:endCxn id="109" idx="3"/>
            </p:cNvCxnSpPr>
            <p:nvPr/>
          </p:nvCxnSpPr>
          <p:spPr>
            <a:xfrm flipH="1">
              <a:off x="654097" y="2388817"/>
              <a:ext cx="1358714" cy="159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875EF030-4A81-7442-9F82-696A5294191F}"/>
                </a:ext>
              </a:extLst>
            </p:cNvPr>
            <p:cNvCxnSpPr>
              <a:cxnSpLocks/>
              <a:stCxn id="101" idx="1"/>
              <a:endCxn id="108" idx="3"/>
            </p:cNvCxnSpPr>
            <p:nvPr/>
          </p:nvCxnSpPr>
          <p:spPr>
            <a:xfrm flipH="1" flipV="1">
              <a:off x="642566" y="3248884"/>
              <a:ext cx="1368362" cy="264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5E64DC01-1914-EB4D-AA12-941B2E13E16B}"/>
                </a:ext>
              </a:extLst>
            </p:cNvPr>
            <p:cNvCxnSpPr>
              <a:cxnSpLocks/>
              <a:stCxn id="105" idx="1"/>
              <a:endCxn id="87" idx="3"/>
            </p:cNvCxnSpPr>
            <p:nvPr/>
          </p:nvCxnSpPr>
          <p:spPr>
            <a:xfrm flipH="1" flipV="1">
              <a:off x="2416465" y="2383445"/>
              <a:ext cx="1349591" cy="53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913E9441-2124-6A45-95A4-2BBBF0436E21}"/>
                </a:ext>
              </a:extLst>
            </p:cNvPr>
            <p:cNvCxnSpPr>
              <a:stCxn id="103" idx="1"/>
              <a:endCxn id="88" idx="6"/>
            </p:cNvCxnSpPr>
            <p:nvPr/>
          </p:nvCxnSpPr>
          <p:spPr>
            <a:xfrm flipH="1">
              <a:off x="2392352" y="3257203"/>
              <a:ext cx="1373703" cy="96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4DA1146-8A59-8E40-8A85-CC88D4E9828B}"/>
                </a:ext>
              </a:extLst>
            </p:cNvPr>
            <p:cNvSpPr txBox="1"/>
            <p:nvPr/>
          </p:nvSpPr>
          <p:spPr>
            <a:xfrm>
              <a:off x="2939147" y="3013129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used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8D24B98-AD48-3E45-9AA2-D902F8C180BC}"/>
                </a:ext>
              </a:extLst>
            </p:cNvPr>
            <p:cNvSpPr txBox="1"/>
            <p:nvPr/>
          </p:nvSpPr>
          <p:spPr>
            <a:xfrm>
              <a:off x="1053857" y="2917182"/>
              <a:ext cx="510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+mj-lt"/>
                  <a:cs typeface="Times New Roman" panose="02020603050405020304" pitchFamily="18" charset="0"/>
                </a:rPr>
                <a:t>wgBy</a:t>
              </a:r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4E6FF630-186F-AD46-BEEF-7C8A73EE25CC}"/>
                </a:ext>
              </a:extLst>
            </p:cNvPr>
            <p:cNvCxnSpPr>
              <a:stCxn id="105" idx="1"/>
              <a:endCxn id="88" idx="6"/>
            </p:cNvCxnSpPr>
            <p:nvPr/>
          </p:nvCxnSpPr>
          <p:spPr>
            <a:xfrm flipH="1">
              <a:off x="2392352" y="2388817"/>
              <a:ext cx="1373704" cy="8780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B13B861-7EE2-6641-9EF9-9A1980ECEE45}"/>
                </a:ext>
              </a:extLst>
            </p:cNvPr>
            <p:cNvSpPr txBox="1"/>
            <p:nvPr/>
          </p:nvSpPr>
          <p:spPr>
            <a:xfrm>
              <a:off x="2663386" y="2601991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used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2F32FA4-05E9-0548-820F-91ECE18F8593}"/>
                </a:ext>
              </a:extLst>
            </p:cNvPr>
            <p:cNvSpPr txBox="1"/>
            <p:nvPr/>
          </p:nvSpPr>
          <p:spPr>
            <a:xfrm>
              <a:off x="2010928" y="3113033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e5</a:t>
              </a: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C21A5A8F-5180-B643-86F2-B91A19C77890}"/>
                </a:ext>
              </a:extLst>
            </p:cNvPr>
            <p:cNvSpPr/>
            <p:nvPr/>
          </p:nvSpPr>
          <p:spPr>
            <a:xfrm>
              <a:off x="2003865" y="3061136"/>
              <a:ext cx="394531" cy="39453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DF135CD-A741-074F-A0CE-4D717B7E8697}"/>
                </a:ext>
              </a:extLst>
            </p:cNvPr>
            <p:cNvSpPr txBox="1"/>
            <p:nvPr/>
          </p:nvSpPr>
          <p:spPr>
            <a:xfrm>
              <a:off x="782484" y="2091387"/>
              <a:ext cx="1222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+mj-lt"/>
                  <a:cs typeface="Times New Roman" panose="02020603050405020304" pitchFamily="18" charset="0"/>
                </a:rPr>
                <a:t>wasInfluencedBy</a:t>
              </a:r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C6D60F8-87B4-9349-9F94-68FF8C9DC93B}"/>
              </a:ext>
            </a:extLst>
          </p:cNvPr>
          <p:cNvSpPr/>
          <p:nvPr/>
        </p:nvSpPr>
        <p:spPr>
          <a:xfrm>
            <a:off x="1661218" y="3926786"/>
            <a:ext cx="7448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(replace)</a:t>
            </a:r>
          </a:p>
        </p:txBody>
      </p:sp>
      <p:sp>
        <p:nvSpPr>
          <p:cNvPr id="117" name="Right Arrow 116">
            <a:extLst>
              <a:ext uri="{FF2B5EF4-FFF2-40B4-BE49-F238E27FC236}">
                <a16:creationId xmlns:a16="http://schemas.microsoft.com/office/drawing/2014/main" id="{DBAEFDC7-B089-A34D-9433-44345B865A1E}"/>
              </a:ext>
            </a:extLst>
          </p:cNvPr>
          <p:cNvSpPr/>
          <p:nvPr/>
        </p:nvSpPr>
        <p:spPr>
          <a:xfrm rot="5400000">
            <a:off x="2349123" y="3876375"/>
            <a:ext cx="434774" cy="435595"/>
          </a:xfrm>
          <a:prstGeom prst="right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AFDD25-C808-5F46-BD87-BE8860652B70}"/>
              </a:ext>
            </a:extLst>
          </p:cNvPr>
          <p:cNvGrpSpPr/>
          <p:nvPr/>
        </p:nvGrpSpPr>
        <p:grpSpPr>
          <a:xfrm>
            <a:off x="525859" y="4467792"/>
            <a:ext cx="3915022" cy="1372670"/>
            <a:chOff x="265882" y="4261604"/>
            <a:chExt cx="3915022" cy="137267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6A2B703-BB93-9445-95D0-108974AB8E61}"/>
                </a:ext>
              </a:extLst>
            </p:cNvPr>
            <p:cNvGrpSpPr/>
            <p:nvPr/>
          </p:nvGrpSpPr>
          <p:grpSpPr>
            <a:xfrm>
              <a:off x="273574" y="4377648"/>
              <a:ext cx="363601" cy="394531"/>
              <a:chOff x="1836752" y="4466258"/>
              <a:chExt cx="363601" cy="394531"/>
            </a:xfrm>
            <a:solidFill>
              <a:schemeClr val="accent3"/>
            </a:solidFill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F31E6440-FD0B-9943-BE17-E6AF44C92637}"/>
                  </a:ext>
                </a:extLst>
              </p:cNvPr>
              <p:cNvSpPr/>
              <p:nvPr/>
            </p:nvSpPr>
            <p:spPr>
              <a:xfrm>
                <a:off x="1836752" y="4466258"/>
                <a:ext cx="363601" cy="39453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C3DB12B-4B54-9443-9A47-110266CAA6DA}"/>
                  </a:ext>
                </a:extLst>
              </p:cNvPr>
              <p:cNvSpPr txBox="1"/>
              <p:nvPr/>
            </p:nvSpPr>
            <p:spPr>
              <a:xfrm>
                <a:off x="1844565" y="4533426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a1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5DFE6BF3-D1EC-014A-BD96-4AB518AC8287}"/>
                </a:ext>
              </a:extLst>
            </p:cNvPr>
            <p:cNvGrpSpPr/>
            <p:nvPr/>
          </p:nvGrpSpPr>
          <p:grpSpPr>
            <a:xfrm>
              <a:off x="265882" y="5236686"/>
              <a:ext cx="363601" cy="394531"/>
              <a:chOff x="2658477" y="5322765"/>
              <a:chExt cx="363601" cy="394531"/>
            </a:xfrm>
            <a:solidFill>
              <a:schemeClr val="accent3"/>
            </a:solidFill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DBBA6D92-96F2-B642-A101-1A3CC69BAE80}"/>
                  </a:ext>
                </a:extLst>
              </p:cNvPr>
              <p:cNvSpPr/>
              <p:nvPr/>
            </p:nvSpPr>
            <p:spPr>
              <a:xfrm>
                <a:off x="2658477" y="5322765"/>
                <a:ext cx="363601" cy="39453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701BA50B-3638-3248-8F76-07555412E053}"/>
                  </a:ext>
                </a:extLst>
              </p:cNvPr>
              <p:cNvSpPr txBox="1"/>
              <p:nvPr/>
            </p:nvSpPr>
            <p:spPr>
              <a:xfrm>
                <a:off x="2681287" y="5366576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a3</a:t>
                </a:r>
              </a:p>
            </p:txBody>
          </p:sp>
        </p:grp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C9B3D184-4415-404A-AD0B-52E7B379F14B}"/>
                </a:ext>
              </a:extLst>
            </p:cNvPr>
            <p:cNvSpPr/>
            <p:nvPr/>
          </p:nvSpPr>
          <p:spPr>
            <a:xfrm>
              <a:off x="1980899" y="5239743"/>
              <a:ext cx="394531" cy="39453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D84AC519-E075-5A41-A316-C1AD87AB46CF}"/>
                </a:ext>
              </a:extLst>
            </p:cNvPr>
            <p:cNvGrpSpPr/>
            <p:nvPr/>
          </p:nvGrpSpPr>
          <p:grpSpPr>
            <a:xfrm>
              <a:off x="3749133" y="5230050"/>
              <a:ext cx="363601" cy="394531"/>
              <a:chOff x="2658477" y="4455131"/>
              <a:chExt cx="363601" cy="394531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EEF0500E-BCA1-DF44-B0A4-412F7250BAFA}"/>
                  </a:ext>
                </a:extLst>
              </p:cNvPr>
              <p:cNvSpPr/>
              <p:nvPr/>
            </p:nvSpPr>
            <p:spPr>
              <a:xfrm>
                <a:off x="2658477" y="4455131"/>
                <a:ext cx="363601" cy="39453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E10ADD05-8014-9746-ADBE-B039703C88DD}"/>
                  </a:ext>
                </a:extLst>
              </p:cNvPr>
              <p:cNvSpPr txBox="1"/>
              <p:nvPr/>
            </p:nvSpPr>
            <p:spPr>
              <a:xfrm>
                <a:off x="2674709" y="4491294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a4</a:t>
                </a:r>
              </a:p>
            </p:txBody>
          </p:sp>
        </p:grp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B850FB51-AC0F-8542-9935-18CC5C596700}"/>
                </a:ext>
              </a:extLst>
            </p:cNvPr>
            <p:cNvCxnSpPr>
              <a:cxnSpLocks/>
              <a:stCxn id="141" idx="1"/>
              <a:endCxn id="124" idx="3"/>
            </p:cNvCxnSpPr>
            <p:nvPr/>
          </p:nvCxnSpPr>
          <p:spPr>
            <a:xfrm flipH="1" flipV="1">
              <a:off x="625644" y="5418997"/>
              <a:ext cx="1368362" cy="264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25ED663A-6DC4-7F47-BA86-8847A78DC060}"/>
                </a:ext>
              </a:extLst>
            </p:cNvPr>
            <p:cNvCxnSpPr>
              <a:cxnSpLocks/>
              <a:stCxn id="149" idx="1"/>
              <a:endCxn id="121" idx="3"/>
            </p:cNvCxnSpPr>
            <p:nvPr/>
          </p:nvCxnSpPr>
          <p:spPr>
            <a:xfrm flipH="1">
              <a:off x="618339" y="4548941"/>
              <a:ext cx="3129946" cy="343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447E08EB-6B9F-4F45-9CBA-36A9A52AB8CE}"/>
                </a:ext>
              </a:extLst>
            </p:cNvPr>
            <p:cNvCxnSpPr>
              <a:stCxn id="131" idx="1"/>
              <a:endCxn id="126" idx="6"/>
            </p:cNvCxnSpPr>
            <p:nvPr/>
          </p:nvCxnSpPr>
          <p:spPr>
            <a:xfrm flipH="1">
              <a:off x="2375430" y="5427316"/>
              <a:ext cx="1373703" cy="96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E594C02B-8F02-3148-887F-14626C14703D}"/>
                </a:ext>
              </a:extLst>
            </p:cNvPr>
            <p:cNvSpPr txBox="1"/>
            <p:nvPr/>
          </p:nvSpPr>
          <p:spPr>
            <a:xfrm>
              <a:off x="2922225" y="5183242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used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CEE6B517-D9F2-3C46-B27C-DF241C5BACBA}"/>
                </a:ext>
              </a:extLst>
            </p:cNvPr>
            <p:cNvSpPr txBox="1"/>
            <p:nvPr/>
          </p:nvSpPr>
          <p:spPr>
            <a:xfrm>
              <a:off x="1036935" y="5087295"/>
              <a:ext cx="510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+mj-lt"/>
                  <a:cs typeface="Times New Roman" panose="02020603050405020304" pitchFamily="18" charset="0"/>
                </a:rPr>
                <a:t>wgBy</a:t>
              </a:r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A8A336B6-CB51-9F4E-A477-DE9532FF7941}"/>
                </a:ext>
              </a:extLst>
            </p:cNvPr>
            <p:cNvCxnSpPr>
              <a:cxnSpLocks/>
              <a:stCxn id="149" idx="1"/>
              <a:endCxn id="126" idx="6"/>
            </p:cNvCxnSpPr>
            <p:nvPr/>
          </p:nvCxnSpPr>
          <p:spPr>
            <a:xfrm flipH="1">
              <a:off x="2375430" y="4548941"/>
              <a:ext cx="1372855" cy="8880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4D932AFA-7691-0546-A8AD-E7C81E28B985}"/>
                </a:ext>
              </a:extLst>
            </p:cNvPr>
            <p:cNvSpPr txBox="1"/>
            <p:nvPr/>
          </p:nvSpPr>
          <p:spPr>
            <a:xfrm>
              <a:off x="2646464" y="4772104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used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7BD609A-08AF-4B46-B5D8-8931CD2B59B4}"/>
                </a:ext>
              </a:extLst>
            </p:cNvPr>
            <p:cNvSpPr txBox="1"/>
            <p:nvPr/>
          </p:nvSpPr>
          <p:spPr>
            <a:xfrm>
              <a:off x="1994006" y="5283146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e5</a:t>
              </a: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A3A60E59-6419-9D44-B1FC-95600D4F179A}"/>
                </a:ext>
              </a:extLst>
            </p:cNvPr>
            <p:cNvSpPr/>
            <p:nvPr/>
          </p:nvSpPr>
          <p:spPr>
            <a:xfrm>
              <a:off x="1986943" y="5231249"/>
              <a:ext cx="394531" cy="39453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AE0B4E7-D025-4E4C-BE04-327B8E74137A}"/>
                </a:ext>
              </a:extLst>
            </p:cNvPr>
            <p:cNvSpPr txBox="1"/>
            <p:nvPr/>
          </p:nvSpPr>
          <p:spPr>
            <a:xfrm>
              <a:off x="1545287" y="4261604"/>
              <a:ext cx="1222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+mj-lt"/>
                  <a:cs typeface="Times New Roman" panose="02020603050405020304" pitchFamily="18" charset="0"/>
                </a:rPr>
                <a:t>wasInfluencedBy</a:t>
              </a:r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13EC726E-7DBF-CD40-9FA4-D6BE421360F7}"/>
                </a:ext>
              </a:extLst>
            </p:cNvPr>
            <p:cNvGrpSpPr/>
            <p:nvPr/>
          </p:nvGrpSpPr>
          <p:grpSpPr>
            <a:xfrm>
              <a:off x="3748285" y="4359351"/>
              <a:ext cx="432619" cy="394531"/>
              <a:chOff x="2637292" y="4455131"/>
              <a:chExt cx="432619" cy="394531"/>
            </a:xfrm>
            <a:solidFill>
              <a:schemeClr val="accent3"/>
            </a:solidFill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C597478C-8035-CD40-9854-04C8D3728297}"/>
                  </a:ext>
                </a:extLst>
              </p:cNvPr>
              <p:cNvSpPr/>
              <p:nvPr/>
            </p:nvSpPr>
            <p:spPr>
              <a:xfrm>
                <a:off x="2658477" y="4455131"/>
                <a:ext cx="363601" cy="394531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A66221A-4117-624F-B097-28BC4F3895F7}"/>
                  </a:ext>
                </a:extLst>
              </p:cNvPr>
              <p:cNvSpPr txBox="1"/>
              <p:nvPr/>
            </p:nvSpPr>
            <p:spPr>
              <a:xfrm>
                <a:off x="2637292" y="4506221"/>
                <a:ext cx="432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</a:t>
                </a:r>
                <a:r>
                  <a:rPr lang="en-US" sz="1200" baseline="-25000" dirty="0">
                    <a:latin typeface="+mj-lt"/>
                    <a:cs typeface="Times New Roman" panose="02020603050405020304" pitchFamily="18" charset="0"/>
                  </a:rPr>
                  <a:t>new</a:t>
                </a:r>
              </a:p>
            </p:txBody>
          </p:sp>
        </p:grp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FC4716A-8DC2-1640-92FE-87518DBC58FC}"/>
              </a:ext>
            </a:extLst>
          </p:cNvPr>
          <p:cNvGrpSpPr/>
          <p:nvPr/>
        </p:nvGrpSpPr>
        <p:grpSpPr>
          <a:xfrm>
            <a:off x="5692938" y="4576845"/>
            <a:ext cx="370458" cy="394531"/>
            <a:chOff x="2651620" y="4455131"/>
            <a:chExt cx="370458" cy="394531"/>
          </a:xfrm>
          <a:solidFill>
            <a:schemeClr val="accent3"/>
          </a:solidFill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FAF8F06B-92F3-1F4E-BE3E-77DD2502D63C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29171269-3E1F-F24E-A530-F615A870151F}"/>
                </a:ext>
              </a:extLst>
            </p:cNvPr>
            <p:cNvSpPr txBox="1"/>
            <p:nvPr/>
          </p:nvSpPr>
          <p:spPr>
            <a:xfrm>
              <a:off x="2651620" y="4486608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a1</a:t>
              </a: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1B399195-E745-4046-BE8F-CF426DF5CFE4}"/>
              </a:ext>
            </a:extLst>
          </p:cNvPr>
          <p:cNvGrpSpPr/>
          <p:nvPr/>
        </p:nvGrpSpPr>
        <p:grpSpPr>
          <a:xfrm>
            <a:off x="5709593" y="5753808"/>
            <a:ext cx="363601" cy="394531"/>
            <a:chOff x="2658477" y="5322765"/>
            <a:chExt cx="363601" cy="394531"/>
          </a:xfrm>
          <a:solidFill>
            <a:schemeClr val="accent3"/>
          </a:solidFill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079AA302-5F83-BB4C-978B-DBCB14932FFF}"/>
                </a:ext>
              </a:extLst>
            </p:cNvPr>
            <p:cNvSpPr/>
            <p:nvPr/>
          </p:nvSpPr>
          <p:spPr>
            <a:xfrm>
              <a:off x="2658477" y="5322765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5C68891-E0D8-2D4E-81B0-7AFBEAB7CE4F}"/>
                </a:ext>
              </a:extLst>
            </p:cNvPr>
            <p:cNvSpPr txBox="1"/>
            <p:nvPr/>
          </p:nvSpPr>
          <p:spPr>
            <a:xfrm>
              <a:off x="2681287" y="5366576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a3</a:t>
              </a:r>
            </a:p>
          </p:txBody>
        </p:sp>
      </p:grpSp>
      <p:sp>
        <p:nvSpPr>
          <p:cNvPr id="162" name="Oval 161">
            <a:extLst>
              <a:ext uri="{FF2B5EF4-FFF2-40B4-BE49-F238E27FC236}">
                <a16:creationId xmlns:a16="http://schemas.microsoft.com/office/drawing/2014/main" id="{B9C49E4D-2A2B-274E-A5D5-E2ADA13CAA13}"/>
              </a:ext>
            </a:extLst>
          </p:cNvPr>
          <p:cNvSpPr/>
          <p:nvPr/>
        </p:nvSpPr>
        <p:spPr>
          <a:xfrm>
            <a:off x="6586221" y="5755840"/>
            <a:ext cx="394531" cy="39453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44F095C-07B9-0144-81CE-0DF4AB0EFC33}"/>
              </a:ext>
            </a:extLst>
          </p:cNvPr>
          <p:cNvSpPr txBox="1"/>
          <p:nvPr/>
        </p:nvSpPr>
        <p:spPr>
          <a:xfrm>
            <a:off x="6591104" y="5814605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e5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9CED4063-B3AA-F34F-89F1-51095DBA70A5}"/>
              </a:ext>
            </a:extLst>
          </p:cNvPr>
          <p:cNvGrpSpPr/>
          <p:nvPr/>
        </p:nvGrpSpPr>
        <p:grpSpPr>
          <a:xfrm>
            <a:off x="7485027" y="5753807"/>
            <a:ext cx="363601" cy="394531"/>
            <a:chOff x="2658477" y="4455131"/>
            <a:chExt cx="363601" cy="394531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B46AE20B-F354-9941-8072-A2F406D0B68C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49555CE-486A-BE41-AB83-EF820834993C}"/>
                </a:ext>
              </a:extLst>
            </p:cNvPr>
            <p:cNvSpPr txBox="1"/>
            <p:nvPr/>
          </p:nvSpPr>
          <p:spPr>
            <a:xfrm>
              <a:off x="2674709" y="4491294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a4</a:t>
              </a:r>
            </a:p>
          </p:txBody>
        </p: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C6DA53A0-AFAA-2D45-BF5B-56F8F2C59610}"/>
              </a:ext>
            </a:extLst>
          </p:cNvPr>
          <p:cNvCxnSpPr>
            <a:cxnSpLocks/>
            <a:stCxn id="181" idx="1"/>
            <a:endCxn id="157" idx="3"/>
          </p:cNvCxnSpPr>
          <p:nvPr/>
        </p:nvCxnSpPr>
        <p:spPr>
          <a:xfrm flipH="1">
            <a:off x="6063396" y="4758810"/>
            <a:ext cx="1774815" cy="153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69BC27D-3272-6742-A4AC-C3D7349B1604}"/>
              </a:ext>
            </a:extLst>
          </p:cNvPr>
          <p:cNvCxnSpPr>
            <a:stCxn id="162" idx="2"/>
            <a:endCxn id="161" idx="3"/>
          </p:cNvCxnSpPr>
          <p:nvPr/>
        </p:nvCxnSpPr>
        <p:spPr>
          <a:xfrm flipH="1" flipV="1">
            <a:off x="6069355" y="5936119"/>
            <a:ext cx="516866" cy="169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FAB9C2E-24E3-9348-A885-366E31972151}"/>
              </a:ext>
            </a:extLst>
          </p:cNvPr>
          <p:cNvCxnSpPr>
            <a:stCxn id="168" idx="1"/>
            <a:endCxn id="162" idx="6"/>
          </p:cNvCxnSpPr>
          <p:nvPr/>
        </p:nvCxnSpPr>
        <p:spPr>
          <a:xfrm flipH="1">
            <a:off x="6980752" y="5951073"/>
            <a:ext cx="504275" cy="2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2B0A9B61-A088-0A4F-B7E4-8C4DCEDF9623}"/>
              </a:ext>
            </a:extLst>
          </p:cNvPr>
          <p:cNvSpPr txBox="1"/>
          <p:nvPr/>
        </p:nvSpPr>
        <p:spPr>
          <a:xfrm>
            <a:off x="7007412" y="5699158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8D17580-50A7-EF4B-9EE7-DD9528B89933}"/>
              </a:ext>
            </a:extLst>
          </p:cNvPr>
          <p:cNvSpPr txBox="1"/>
          <p:nvPr/>
        </p:nvSpPr>
        <p:spPr>
          <a:xfrm>
            <a:off x="6100435" y="5673804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417B028F-7D05-1C44-A745-9506E51369CC}"/>
              </a:ext>
            </a:extLst>
          </p:cNvPr>
          <p:cNvCxnSpPr>
            <a:cxnSpLocks/>
            <a:stCxn id="180" idx="4"/>
            <a:endCxn id="162" idx="6"/>
          </p:cNvCxnSpPr>
          <p:nvPr/>
        </p:nvCxnSpPr>
        <p:spPr>
          <a:xfrm flipH="1">
            <a:off x="6980752" y="4987511"/>
            <a:ext cx="1076141" cy="9655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EDA43DC-F7AC-0B4C-AA26-40346AE05F62}"/>
              </a:ext>
            </a:extLst>
          </p:cNvPr>
          <p:cNvSpPr/>
          <p:nvPr/>
        </p:nvSpPr>
        <p:spPr>
          <a:xfrm>
            <a:off x="8385505" y="5348376"/>
            <a:ext cx="4844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(e-1)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38A3484-3F0B-CC4E-A836-B5D3B0E4F8B9}"/>
              </a:ext>
            </a:extLst>
          </p:cNvPr>
          <p:cNvSpPr txBox="1"/>
          <p:nvPr/>
        </p:nvSpPr>
        <p:spPr>
          <a:xfrm>
            <a:off x="7130916" y="5367198"/>
            <a:ext cx="1222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wasInfluencedBy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BC856751-8686-7445-B218-B73E31E9CD7A}"/>
              </a:ext>
            </a:extLst>
          </p:cNvPr>
          <p:cNvGrpSpPr/>
          <p:nvPr/>
        </p:nvGrpSpPr>
        <p:grpSpPr>
          <a:xfrm>
            <a:off x="7838211" y="4592980"/>
            <a:ext cx="435825" cy="394531"/>
            <a:chOff x="6672087" y="3970253"/>
            <a:chExt cx="435825" cy="394531"/>
          </a:xfrm>
        </p:grpSpPr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5A48898A-B30C-0B4B-A044-74E37D58D7F1}"/>
                </a:ext>
              </a:extLst>
            </p:cNvPr>
            <p:cNvSpPr/>
            <p:nvPr/>
          </p:nvSpPr>
          <p:spPr>
            <a:xfrm>
              <a:off x="6693503" y="3970253"/>
              <a:ext cx="394531" cy="394531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6476D421-C0D7-8F44-9EFA-69B533300916}"/>
                </a:ext>
              </a:extLst>
            </p:cNvPr>
            <p:cNvSpPr txBox="1"/>
            <p:nvPr/>
          </p:nvSpPr>
          <p:spPr>
            <a:xfrm>
              <a:off x="6672087" y="3997583"/>
              <a:ext cx="4358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+mj-lt"/>
                  <a:cs typeface="Times New Roman" panose="02020603050405020304" pitchFamily="18" charset="0"/>
                </a:rPr>
                <a:t>e</a:t>
              </a:r>
              <a:r>
                <a:rPr lang="en-US" sz="1200" baseline="-25000" dirty="0" err="1">
                  <a:latin typeface="+mj-lt"/>
                  <a:cs typeface="Times New Roman" panose="02020603050405020304" pitchFamily="18" charset="0"/>
                </a:rPr>
                <a:t>new</a:t>
              </a:r>
              <a:endParaRPr lang="en-US" sz="1200" baseline="-250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216" name="Oval 215">
            <a:extLst>
              <a:ext uri="{FF2B5EF4-FFF2-40B4-BE49-F238E27FC236}">
                <a16:creationId xmlns:a16="http://schemas.microsoft.com/office/drawing/2014/main" id="{DD7192FB-A37A-3F42-A440-458EB8A7987D}"/>
              </a:ext>
            </a:extLst>
          </p:cNvPr>
          <p:cNvSpPr/>
          <p:nvPr/>
        </p:nvSpPr>
        <p:spPr>
          <a:xfrm>
            <a:off x="6664001" y="2133348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9FF24DD5-64F4-7842-A62C-88CD703CFB79}"/>
              </a:ext>
            </a:extLst>
          </p:cNvPr>
          <p:cNvGrpSpPr/>
          <p:nvPr/>
        </p:nvGrpSpPr>
        <p:grpSpPr>
          <a:xfrm>
            <a:off x="4941686" y="2149332"/>
            <a:ext cx="363601" cy="394531"/>
            <a:chOff x="1836752" y="4466258"/>
            <a:chExt cx="363601" cy="394531"/>
          </a:xfrm>
          <a:solidFill>
            <a:schemeClr val="accent3"/>
          </a:solidFill>
        </p:grpSpPr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42226713-7C39-564E-BFFA-C5441D43157C}"/>
                </a:ext>
              </a:extLst>
            </p:cNvPr>
            <p:cNvSpPr/>
            <p:nvPr/>
          </p:nvSpPr>
          <p:spPr>
            <a:xfrm>
              <a:off x="1836752" y="4466258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A6876BD9-DCC6-6249-AC8B-6232A3620EB4}"/>
                </a:ext>
              </a:extLst>
            </p:cNvPr>
            <p:cNvSpPr txBox="1"/>
            <p:nvPr/>
          </p:nvSpPr>
          <p:spPr>
            <a:xfrm>
              <a:off x="1844565" y="4533426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a1</a:t>
              </a: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96176894-AEEA-1045-BB50-995248E35302}"/>
              </a:ext>
            </a:extLst>
          </p:cNvPr>
          <p:cNvGrpSpPr/>
          <p:nvPr/>
        </p:nvGrpSpPr>
        <p:grpSpPr>
          <a:xfrm>
            <a:off x="4933994" y="3008370"/>
            <a:ext cx="363601" cy="394531"/>
            <a:chOff x="2658477" y="5322765"/>
            <a:chExt cx="363601" cy="394531"/>
          </a:xfrm>
          <a:solidFill>
            <a:schemeClr val="accent3"/>
          </a:solidFill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1EDA8642-AB54-6F45-9D41-9955B44537BD}"/>
                </a:ext>
              </a:extLst>
            </p:cNvPr>
            <p:cNvSpPr/>
            <p:nvPr/>
          </p:nvSpPr>
          <p:spPr>
            <a:xfrm>
              <a:off x="2658477" y="5322765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1CD588BA-0FB2-FC45-A594-98952E62DAAD}"/>
                </a:ext>
              </a:extLst>
            </p:cNvPr>
            <p:cNvSpPr txBox="1"/>
            <p:nvPr/>
          </p:nvSpPr>
          <p:spPr>
            <a:xfrm>
              <a:off x="2681287" y="5366576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a3</a:t>
              </a:r>
            </a:p>
          </p:txBody>
        </p:sp>
      </p:grpSp>
      <p:sp>
        <p:nvSpPr>
          <p:cNvPr id="219" name="TextBox 218">
            <a:extLst>
              <a:ext uri="{FF2B5EF4-FFF2-40B4-BE49-F238E27FC236}">
                <a16:creationId xmlns:a16="http://schemas.microsoft.com/office/drawing/2014/main" id="{82ECC6C5-37E0-5644-888D-EDE7DF8F9DEF}"/>
              </a:ext>
            </a:extLst>
          </p:cNvPr>
          <p:cNvSpPr txBox="1"/>
          <p:nvPr/>
        </p:nvSpPr>
        <p:spPr>
          <a:xfrm>
            <a:off x="6693937" y="2186742"/>
            <a:ext cx="37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e4</a:t>
            </a: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8BD665CA-94B4-B547-9AB3-512A9707E5C1}"/>
              </a:ext>
            </a:extLst>
          </p:cNvPr>
          <p:cNvSpPr/>
          <p:nvPr/>
        </p:nvSpPr>
        <p:spPr>
          <a:xfrm>
            <a:off x="6649011" y="3011427"/>
            <a:ext cx="394531" cy="39453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AE936A2E-F9E9-0045-9C78-502C5306DD3C}"/>
              </a:ext>
            </a:extLst>
          </p:cNvPr>
          <p:cNvGrpSpPr/>
          <p:nvPr/>
        </p:nvGrpSpPr>
        <p:grpSpPr>
          <a:xfrm>
            <a:off x="8417246" y="2133348"/>
            <a:ext cx="363601" cy="394531"/>
            <a:chOff x="2658477" y="4475009"/>
            <a:chExt cx="363601" cy="394531"/>
          </a:xfrm>
          <a:solidFill>
            <a:schemeClr val="accent3"/>
          </a:solidFill>
        </p:grpSpPr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54F8FF58-4AE0-4E4A-AA7A-C31A227578F9}"/>
                </a:ext>
              </a:extLst>
            </p:cNvPr>
            <p:cNvSpPr/>
            <p:nvPr/>
          </p:nvSpPr>
          <p:spPr>
            <a:xfrm>
              <a:off x="2658477" y="4475009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F58F7997-658B-DC4E-A9AE-7120B8DFAAAD}"/>
                </a:ext>
              </a:extLst>
            </p:cNvPr>
            <p:cNvSpPr txBox="1"/>
            <p:nvPr/>
          </p:nvSpPr>
          <p:spPr>
            <a:xfrm>
              <a:off x="2675413" y="4498507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a2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2A6E796C-BA44-3B47-B0E2-00C640C7D4B0}"/>
              </a:ext>
            </a:extLst>
          </p:cNvPr>
          <p:cNvGrpSpPr/>
          <p:nvPr/>
        </p:nvGrpSpPr>
        <p:grpSpPr>
          <a:xfrm>
            <a:off x="8417245" y="3001734"/>
            <a:ext cx="363601" cy="394531"/>
            <a:chOff x="2658477" y="4455131"/>
            <a:chExt cx="363601" cy="394531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12479122-FF36-FA4B-941C-D478FDA681B6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0383F5A1-4C0F-E545-91AE-E17FB48DB904}"/>
                </a:ext>
              </a:extLst>
            </p:cNvPr>
            <p:cNvSpPr txBox="1"/>
            <p:nvPr/>
          </p:nvSpPr>
          <p:spPr>
            <a:xfrm>
              <a:off x="2674709" y="4491294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a4</a:t>
              </a:r>
            </a:p>
          </p:txBody>
        </p:sp>
      </p:grp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50406F96-FBE4-2C46-8E08-9DC20EF9E9FA}"/>
              </a:ext>
            </a:extLst>
          </p:cNvPr>
          <p:cNvCxnSpPr>
            <a:cxnSpLocks/>
            <a:stCxn id="216" idx="2"/>
            <a:endCxn id="258" idx="3"/>
          </p:cNvCxnSpPr>
          <p:nvPr/>
        </p:nvCxnSpPr>
        <p:spPr>
          <a:xfrm flipH="1">
            <a:off x="5305287" y="2330614"/>
            <a:ext cx="1358714" cy="159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E078CA98-C67F-1F48-A8D0-E407603A6FDF}"/>
              </a:ext>
            </a:extLst>
          </p:cNvPr>
          <p:cNvCxnSpPr>
            <a:cxnSpLocks/>
            <a:stCxn id="237" idx="1"/>
            <a:endCxn id="257" idx="3"/>
          </p:cNvCxnSpPr>
          <p:nvPr/>
        </p:nvCxnSpPr>
        <p:spPr>
          <a:xfrm flipH="1" flipV="1">
            <a:off x="5293756" y="3190681"/>
            <a:ext cx="1368362" cy="26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AF153ACF-BA09-E34F-BB6D-A6794BA80632}"/>
              </a:ext>
            </a:extLst>
          </p:cNvPr>
          <p:cNvCxnSpPr>
            <a:cxnSpLocks/>
            <a:stCxn id="254" idx="1"/>
            <a:endCxn id="219" idx="3"/>
          </p:cNvCxnSpPr>
          <p:nvPr/>
        </p:nvCxnSpPr>
        <p:spPr>
          <a:xfrm flipH="1" flipV="1">
            <a:off x="7067655" y="2325242"/>
            <a:ext cx="1349591" cy="53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EF129BE1-3FE8-DA4C-A32F-991A27FA6BB3}"/>
              </a:ext>
            </a:extLst>
          </p:cNvPr>
          <p:cNvCxnSpPr>
            <a:stCxn id="248" idx="1"/>
            <a:endCxn id="220" idx="6"/>
          </p:cNvCxnSpPr>
          <p:nvPr/>
        </p:nvCxnSpPr>
        <p:spPr>
          <a:xfrm flipH="1">
            <a:off x="7043542" y="3199000"/>
            <a:ext cx="1373703" cy="96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1230653B-EA07-7749-8E23-4F7E83C3E409}"/>
              </a:ext>
            </a:extLst>
          </p:cNvPr>
          <p:cNvSpPr txBox="1"/>
          <p:nvPr/>
        </p:nvSpPr>
        <p:spPr>
          <a:xfrm>
            <a:off x="7590337" y="295492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207C6B41-1C59-DB4C-A3A8-6301FF858CBE}"/>
              </a:ext>
            </a:extLst>
          </p:cNvPr>
          <p:cNvSpPr txBox="1"/>
          <p:nvPr/>
        </p:nvSpPr>
        <p:spPr>
          <a:xfrm>
            <a:off x="5705047" y="2858979"/>
            <a:ext cx="510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349BD7D6-3346-8B4A-8D48-885F51748345}"/>
              </a:ext>
            </a:extLst>
          </p:cNvPr>
          <p:cNvCxnSpPr>
            <a:stCxn id="254" idx="1"/>
            <a:endCxn id="220" idx="6"/>
          </p:cNvCxnSpPr>
          <p:nvPr/>
        </p:nvCxnSpPr>
        <p:spPr>
          <a:xfrm flipH="1">
            <a:off x="7043542" y="2330614"/>
            <a:ext cx="1373704" cy="8780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B8A06B64-B281-5146-A5D2-F99C6F5C4036}"/>
              </a:ext>
            </a:extLst>
          </p:cNvPr>
          <p:cNvSpPr txBox="1"/>
          <p:nvPr/>
        </p:nvSpPr>
        <p:spPr>
          <a:xfrm>
            <a:off x="7425415" y="2033687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F3947CD-ABFC-0343-9B11-604BDAB5BAA6}"/>
              </a:ext>
            </a:extLst>
          </p:cNvPr>
          <p:cNvSpPr txBox="1"/>
          <p:nvPr/>
        </p:nvSpPr>
        <p:spPr>
          <a:xfrm>
            <a:off x="6662118" y="305483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e5</a:t>
            </a: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45FDADBD-2D21-9843-9405-AA6DDDAC3062}"/>
              </a:ext>
            </a:extLst>
          </p:cNvPr>
          <p:cNvSpPr/>
          <p:nvPr/>
        </p:nvSpPr>
        <p:spPr>
          <a:xfrm>
            <a:off x="6655055" y="3002933"/>
            <a:ext cx="394531" cy="39453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A62E519-939D-B847-9CCC-EAEA27804C89}"/>
              </a:ext>
            </a:extLst>
          </p:cNvPr>
          <p:cNvSpPr txBox="1"/>
          <p:nvPr/>
        </p:nvSpPr>
        <p:spPr>
          <a:xfrm>
            <a:off x="6649011" y="2579812"/>
            <a:ext cx="1222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wasInfluencedBy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EA8A35D3-EDE9-A14B-84B3-E564B20D1E4B}"/>
              </a:ext>
            </a:extLst>
          </p:cNvPr>
          <p:cNvSpPr txBox="1"/>
          <p:nvPr/>
        </p:nvSpPr>
        <p:spPr>
          <a:xfrm>
            <a:off x="5664081" y="2020445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D952AD54-FBE3-C94C-A06E-76CEFC08C6CA}"/>
              </a:ext>
            </a:extLst>
          </p:cNvPr>
          <p:cNvSpPr txBox="1"/>
          <p:nvPr/>
        </p:nvSpPr>
        <p:spPr>
          <a:xfrm>
            <a:off x="2946820" y="2052997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3647BA1F-35D8-F246-9E76-333033A38524}"/>
              </a:ext>
            </a:extLst>
          </p:cNvPr>
          <p:cNvSpPr txBox="1"/>
          <p:nvPr/>
        </p:nvSpPr>
        <p:spPr>
          <a:xfrm>
            <a:off x="6722556" y="4438345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63" name="Right Arrow 262">
            <a:extLst>
              <a:ext uri="{FF2B5EF4-FFF2-40B4-BE49-F238E27FC236}">
                <a16:creationId xmlns:a16="http://schemas.microsoft.com/office/drawing/2014/main" id="{E785A30E-4B4A-714A-A7C7-5999FC01AE69}"/>
              </a:ext>
            </a:extLst>
          </p:cNvPr>
          <p:cNvSpPr/>
          <p:nvPr/>
        </p:nvSpPr>
        <p:spPr>
          <a:xfrm rot="3119805">
            <a:off x="4807167" y="1509494"/>
            <a:ext cx="434774" cy="435595"/>
          </a:xfrm>
          <a:prstGeom prst="right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4" name="Right Arrow 263">
            <a:extLst>
              <a:ext uri="{FF2B5EF4-FFF2-40B4-BE49-F238E27FC236}">
                <a16:creationId xmlns:a16="http://schemas.microsoft.com/office/drawing/2014/main" id="{DAC3F463-FABE-0246-8E69-A1EFE4F99869}"/>
              </a:ext>
            </a:extLst>
          </p:cNvPr>
          <p:cNvSpPr/>
          <p:nvPr/>
        </p:nvSpPr>
        <p:spPr>
          <a:xfrm rot="5400000">
            <a:off x="6783897" y="3830665"/>
            <a:ext cx="434774" cy="435595"/>
          </a:xfrm>
          <a:prstGeom prst="right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49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2082</TotalTime>
  <Words>69</Words>
  <Application>Microsoft Macintosh PowerPoint</Application>
  <PresentationFormat>Widescreen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Bryans</dc:creator>
  <cp:lastModifiedBy>Paolo Missier</cp:lastModifiedBy>
  <cp:revision>20</cp:revision>
  <cp:lastPrinted>2019-10-23T12:50:26Z</cp:lastPrinted>
  <dcterms:created xsi:type="dcterms:W3CDTF">2019-09-04T14:40:49Z</dcterms:created>
  <dcterms:modified xsi:type="dcterms:W3CDTF">2019-10-23T12:53:13Z</dcterms:modified>
</cp:coreProperties>
</file>