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4613"/>
  </p:normalViewPr>
  <p:slideViewPr>
    <p:cSldViewPr snapToGrid="0" snapToObjects="1">
      <p:cViewPr varScale="1">
        <p:scale>
          <a:sx n="122" d="100"/>
          <a:sy n="122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B00E2BAB-7F1C-4446-909F-A46143FCC8D5}"/>
    <pc:docChg chg="undo custSel modSld">
      <pc:chgData name="Jeremy Bryans" userId="2bdd9104-0739-4811-8d5a-2f4a7e6bb682" providerId="ADAL" clId="{B00E2BAB-7F1C-4446-909F-A46143FCC8D5}" dt="2019-09-11T08:58:07.397" v="110" actId="20577"/>
      <pc:docMkLst>
        <pc:docMk/>
      </pc:docMkLst>
      <pc:sldChg chg="addSp delSp modSp">
        <pc:chgData name="Jeremy Bryans" userId="2bdd9104-0739-4811-8d5a-2f4a7e6bb682" providerId="ADAL" clId="{B00E2BAB-7F1C-4446-909F-A46143FCC8D5}" dt="2019-09-11T08:58:07.397" v="110" actId="20577"/>
        <pc:sldMkLst>
          <pc:docMk/>
          <pc:sldMk cId="2482149023" sldId="257"/>
        </pc:sldMkLst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4" creationId="{80EA9C69-888B-F44A-BCF3-ECC655A1727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" creationId="{B8860875-F1F4-6848-BFFC-A2C8CACF330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7" creationId="{6B8D91CC-452C-9F40-8A18-6EEF7219675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" creationId="{6C0D91D2-D0BD-3748-8D36-A65DA478E31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4" creationId="{2C40AC4A-8D7C-484D-83E3-080746DCE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5" creationId="{0909D81B-E2EA-1B4A-88FA-637B628A0894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6" creationId="{F6E48A18-590F-BA44-95B6-FE5AE87BCD6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7" creationId="{ACDB9B83-7FA9-F34E-9FFD-62B731AD3F6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58" creationId="{B1E36DF9-63C5-DF44-B0CB-35E9FC7A9858}"/>
          </ac:spMkLst>
        </pc:spChg>
        <pc:spChg chg="mod">
          <ac:chgData name="Jeremy Bryans" userId="2bdd9104-0739-4811-8d5a-2f4a7e6bb682" providerId="ADAL" clId="{B00E2BAB-7F1C-4446-909F-A46143FCC8D5}" dt="2019-09-09T16:55:01.550" v="20" actId="1076"/>
          <ac:spMkLst>
            <pc:docMk/>
            <pc:sldMk cId="2482149023" sldId="257"/>
            <ac:spMk id="137" creationId="{03BF20CE-03D2-5647-A097-DEE179F43F19}"/>
          </ac:spMkLst>
        </pc:spChg>
        <pc:spChg chg="mod">
          <ac:chgData name="Jeremy Bryans" userId="2bdd9104-0739-4811-8d5a-2f4a7e6bb682" providerId="ADAL" clId="{B00E2BAB-7F1C-4446-909F-A46143FCC8D5}" dt="2019-09-09T16:55:45.379" v="30" actId="1076"/>
          <ac:spMkLst>
            <pc:docMk/>
            <pc:sldMk cId="2482149023" sldId="257"/>
            <ac:spMk id="138" creationId="{D16CDDB8-65E1-2D4F-995A-6863836D33D7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39" creationId="{1A7B5B51-B0F0-B143-8DD2-D33C479779AA}"/>
          </ac:spMkLst>
        </pc:spChg>
        <pc:spChg chg="add mod">
          <ac:chgData name="Jeremy Bryans" userId="2bdd9104-0739-4811-8d5a-2f4a7e6bb682" providerId="ADAL" clId="{B00E2BAB-7F1C-4446-909F-A46143FCC8D5}" dt="2019-09-11T08:58:07.397" v="110" actId="20577"/>
          <ac:spMkLst>
            <pc:docMk/>
            <pc:sldMk cId="2482149023" sldId="257"/>
            <ac:spMk id="140" creationId="{CA1EB11E-7B57-D74C-8503-0658C8F72D72}"/>
          </ac:spMkLst>
        </pc:spChg>
        <pc:spChg chg="add mod">
          <ac:chgData name="Jeremy Bryans" userId="2bdd9104-0739-4811-8d5a-2f4a7e6bb682" providerId="ADAL" clId="{B00E2BAB-7F1C-4446-909F-A46143FCC8D5}" dt="2019-09-11T08:55:48.809" v="87" actId="20577"/>
          <ac:spMkLst>
            <pc:docMk/>
            <pc:sldMk cId="2482149023" sldId="257"/>
            <ac:spMk id="144" creationId="{069AEE44-B358-F34E-BAC7-0F34384B61D0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47" creationId="{2EB92163-5719-BA44-BA25-01A87DB0A28E}"/>
          </ac:spMkLst>
        </pc:spChg>
        <pc:spChg chg="add del mod">
          <ac:chgData name="Jeremy Bryans" userId="2bdd9104-0739-4811-8d5a-2f4a7e6bb682" providerId="ADAL" clId="{B00E2BAB-7F1C-4446-909F-A46143FCC8D5}" dt="2019-09-09T16:54:41.248" v="18" actId="478"/>
          <ac:spMkLst>
            <pc:docMk/>
            <pc:sldMk cId="2482149023" sldId="257"/>
            <ac:spMk id="148" creationId="{961015C0-9A6D-3947-B3E2-983FB9FD2426}"/>
          </ac:spMkLst>
        </pc:spChg>
        <pc:spChg chg="add mod">
          <ac:chgData name="Jeremy Bryans" userId="2bdd9104-0739-4811-8d5a-2f4a7e6bb682" providerId="ADAL" clId="{B00E2BAB-7F1C-4446-909F-A46143FCC8D5}" dt="2019-09-11T08:56:13.862" v="96" actId="20577"/>
          <ac:spMkLst>
            <pc:docMk/>
            <pc:sldMk cId="2482149023" sldId="257"/>
            <ac:spMk id="148" creationId="{F684B253-E7BD-664A-B0EA-27D08D0C57D0}"/>
          </ac:spMkLst>
        </pc:spChg>
        <pc:spChg chg="add del mod">
          <ac:chgData name="Jeremy Bryans" userId="2bdd9104-0739-4811-8d5a-2f4a7e6bb682" providerId="ADAL" clId="{B00E2BAB-7F1C-4446-909F-A46143FCC8D5}" dt="2019-09-09T16:53:47.470" v="7" actId="478"/>
          <ac:spMkLst>
            <pc:docMk/>
            <pc:sldMk cId="2482149023" sldId="257"/>
            <ac:spMk id="149" creationId="{CF78E0E8-1D50-C646-962B-71E0CBA9503E}"/>
          </ac:spMkLst>
        </pc:spChg>
        <pc:spChg chg="add mod">
          <ac:chgData name="Jeremy Bryans" userId="2bdd9104-0739-4811-8d5a-2f4a7e6bb682" providerId="ADAL" clId="{B00E2BAB-7F1C-4446-909F-A46143FCC8D5}" dt="2019-09-11T08:56:29.005" v="100" actId="20577"/>
          <ac:spMkLst>
            <pc:docMk/>
            <pc:sldMk cId="2482149023" sldId="257"/>
            <ac:spMk id="149" creationId="{FCC0234D-4284-DB41-A74E-6901C4CB1152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50" creationId="{9D944A68-857B-2F47-B3ED-8A31278D205F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60" creationId="{415052D5-937D-D440-A528-CA4F7EF469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1" creationId="{53C320BB-ACDE-4141-A63B-A149F263389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2" creationId="{C53AB098-FB56-6F40-9361-77851AE26F5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4" creationId="{213E4176-A1EC-354E-AE73-8A1FB1057A5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1" creationId="{DA5C1388-3F49-DC4D-A5D0-0FE28322E3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2" creationId="{1CB1C892-7E64-9647-80DD-A5EAD297B21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3" creationId="{56832BA3-29F8-3C4D-99A9-50FC7B2C96C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4" creationId="{FE051E58-500B-A24C-803A-3207542CB0B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7" creationId="{03B8E971-D782-2741-B7D5-2A19B0BA610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8" creationId="{A59B5AC1-1106-CB47-AC48-491A7DF2E8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6" creationId="{2A81FCD4-4869-224F-8228-0B969408025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7" creationId="{84DEA700-4ACC-9B4A-8DFC-13D777148205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8" creationId="{C28E2A15-F85C-844E-8611-651B28462BB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9" creationId="{E5935A70-E5AE-904E-AD6A-702C026AC86F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0" creationId="{5A8E7D6E-2F1B-424F-95F0-AE02C3C577D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1" creationId="{D5D20565-72CC-0C48-BE57-5B2F33FB9C1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3" creationId="{2ABCB084-AF4F-D34A-ADAD-D4249F60DF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5" creationId="{A66B4D90-B5F6-B042-B185-4EE83C70A3B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7" creationId="{8D972AD8-010D-AB46-8B67-50CC7E6C5CC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8" creationId="{13D4D59F-F032-3446-A503-D923B39069A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99" creationId="{A61BC54A-704B-2A41-A542-184737C356D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0" creationId="{B2B44B3E-DE1D-C047-9730-FF8235EF2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2" creationId="{35A0C86C-659F-6B4D-A1C3-146FD63D934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3" creationId="{2F6A9014-7537-5049-9FD8-0666FEDC5B8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6" creationId="{4E336106-A539-AA4B-B354-41D0146BC8E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7" creationId="{578D84DE-AA75-7C40-9A20-1EA4669B0A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8" creationId="{AD3DA5BE-FC4F-B148-802A-08ADE0A53E3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9" creationId="{C7593B29-7DB5-034C-9298-C368E82E9DF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0" creationId="{D3197F1D-47A0-9544-88F6-F8AEEF62C33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1" creationId="{89EFC965-8B8B-2944-BD34-3F7C1F1D749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2" creationId="{6B7A9A05-41BD-9A46-B970-69A33E46A6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3" creationId="{15D456A5-1FAB-F94D-9DAE-286998A08C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4" creationId="{D8BB6764-5421-1540-8D25-A4FB660FA2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5" creationId="{F991FCD7-2A7B-7840-839B-8BBCF6BBEDC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4" creationId="{E7F5AB50-56DA-4345-BD85-F154E8A087A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5" creationId="{E7088E1A-35D3-8045-8B4E-01A26CD9E35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6" creationId="{C4AC0460-2C5C-1D44-92B2-5CA980D584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7" creationId="{5C1EC449-112D-514F-A6E0-C4CE4E64995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9" creationId="{A31A2AA0-A2F2-9743-ADA0-8F5400AFBCA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1" creationId="{79D0104D-AE4B-8C4C-9590-E9C28E726A9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2" creationId="{E3611545-72C7-7148-B4BD-B8CC557F731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7" creationId="{26EE7691-065F-D649-B0F4-8AEDA5D05A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9" creationId="{91F2788C-DAB7-404D-98E8-C7574F5AF4E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0" creationId="{D35C67C9-F2F7-9E4F-A629-83186EB010DC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1" creationId="{08B4ED21-77FD-FD46-92EE-2E4632D25095}"/>
          </ac:spMkLst>
        </pc:s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" creationId="{3F3C6156-07D9-CE49-9436-2C758A39D60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6" creationId="{60B53682-92EB-C047-ADEB-A7E534B4E8A8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" creationId="{58DDEB8D-7BE7-CB41-B0C9-81495875BA6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" creationId="{ADB79DEC-DF71-A04A-AA69-FB3D253340FE}"/>
          </ac:grpSpMkLst>
        </pc:grpChg>
        <pc:grpChg chg="add del mod">
          <ac:chgData name="Jeremy Bryans" userId="2bdd9104-0739-4811-8d5a-2f4a7e6bb682" providerId="ADAL" clId="{B00E2BAB-7F1C-4446-909F-A46143FCC8D5}" dt="2019-09-09T16:53:41.305" v="5" actId="478"/>
          <ac:grpSpMkLst>
            <pc:docMk/>
            <pc:sldMk cId="2482149023" sldId="257"/>
            <ac:grpSpMk id="133" creationId="{3CFD7603-E413-1447-85CB-9E36D1BC6B36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6" creationId="{62890129-9559-D84F-BCE7-D8DA449DE241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41" creationId="{0CFC7F23-2F92-A541-AC99-52E8A43BAE22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5" creationId="{1ACE75B6-743C-A542-8A53-00ECFB1AD5D6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8" creationId="{FC58CC60-7A84-814C-B31A-43353991AB7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5" creationId="{5396B07A-4BCF-8A4A-AFA6-76311C759EC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8" creationId="{B7EAE93C-0CFC-AC4A-9344-F55078B0E98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0" creationId="{BD0951E2-321A-BA40-B3A9-95CF5A673C4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3" creationId="{A479AE30-7B81-F34C-9F87-A77D2EE6F220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0" creationId="{8F0C45D5-CED7-9842-895B-9E4BB3B9B9AB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3" creationId="{AC1857EF-6465-B243-A0EC-C86F9D2A3E8A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2" creationId="{5F6007A8-6066-A34B-BF9C-DB028030612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9" creationId="{516B89AB-2454-9E48-BCE7-D596AA170215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2" creationId="{B3F1FD04-551E-614F-838B-2F8FCA69944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6" creationId="{42AE83FD-89E9-7F40-9934-53D8D0D5CCB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9" creationId="{AEDCBB5D-DBB4-8041-8A7A-EBDF82A5BD8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9" creationId="{339B3117-B488-254A-B180-2C049125ADB4}"/>
          </ac:grpSpMkLst>
        </pc:grp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8" creationId="{9774CE3A-A97F-DC46-A82D-3F506103356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9" creationId="{E43912C9-718E-E849-8467-C9359972B5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0" creationId="{3F0BB5AA-803C-A249-800F-155E27C62A0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1" creationId="{9F3E0B84-0909-B743-9080-B0E41D6E459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55" creationId="{256322CD-CB7B-EE43-B71C-7B87AC68DEAC}"/>
          </ac:cxnSpMkLst>
        </pc:cxnChg>
        <pc:cxnChg chg="add del mod">
          <ac:chgData name="Jeremy Bryans" userId="2bdd9104-0739-4811-8d5a-2f4a7e6bb682" providerId="ADAL" clId="{B00E2BAB-7F1C-4446-909F-A46143FCC8D5}" dt="2019-09-09T16:53:45.456" v="6" actId="478"/>
          <ac:cxnSpMkLst>
            <pc:docMk/>
            <pc:sldMk cId="2482149023" sldId="257"/>
            <ac:cxnSpMk id="144" creationId="{1068F4FF-F2A9-9647-A558-8B9C47B81257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5" creationId="{8AF2E1C7-F214-DE4B-AEDB-391355069945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6" creationId="{4DBF69F9-8F6C-4345-B497-FA9DA9CD7AD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1" creationId="{ADDC9481-95E9-DB47-ACDD-C6FA0D7261E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4" creationId="{A91A70B9-A934-A146-A193-C0458774F633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5" creationId="{5717E3BD-91B3-3646-88A5-45023BAC35F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6" creationId="{E9B386B6-EE4A-8949-A4B9-C937612F4B6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9" creationId="{8ABE0F0B-3BFD-584B-BA0E-FACC5B7E15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6" creationId="{91307118-EC67-CD49-972A-BF99A397D85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7" creationId="{A839CB51-131E-8547-A455-AA0DF99ABF7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8" creationId="{0BB05C48-B46A-CF43-A0C2-4337A7F454B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9" creationId="{28ECDE7B-AFCD-BF43-B59D-1DF74C5F2BF8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52" creationId="{975B4252-EA73-7147-A88B-5A8FC34130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6" creationId="{D3BA0D8C-EA71-AE4B-B5E3-6284F1DD708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8" creationId="{B56DB80C-AF04-5B41-8550-DC9639BDFA4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01" creationId="{D66DCD37-052B-3144-BD7D-CA13730BFA26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2" creationId="{0BA41EB4-245F-304E-AB84-5AAEAC6C1E1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3" creationId="{AE1A4CED-20AA-F149-9C64-F8ADF68266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5" creationId="{C2EDEE38-66FF-0F4B-B7E0-7814A038CD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C6156-07D9-CE49-9436-2C758A39D604}"/>
              </a:ext>
            </a:extLst>
          </p:cNvPr>
          <p:cNvGrpSpPr/>
          <p:nvPr/>
        </p:nvGrpSpPr>
        <p:grpSpPr>
          <a:xfrm>
            <a:off x="3217060" y="82558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B53682-92EB-C047-ADEB-A7E534B4E8A8}"/>
              </a:ext>
            </a:extLst>
          </p:cNvPr>
          <p:cNvGrpSpPr/>
          <p:nvPr/>
        </p:nvGrpSpPr>
        <p:grpSpPr>
          <a:xfrm>
            <a:off x="3227479" y="953746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80EA9C69-888B-F44A-BCF3-ECC655A1727B}"/>
              </a:ext>
            </a:extLst>
          </p:cNvPr>
          <p:cNvSpPr/>
          <p:nvPr/>
        </p:nvSpPr>
        <p:spPr>
          <a:xfrm>
            <a:off x="4109517" y="82557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60875-F1F4-6848-BFFC-A2C8CACF3302}"/>
              </a:ext>
            </a:extLst>
          </p:cNvPr>
          <p:cNvSpPr txBox="1"/>
          <p:nvPr/>
        </p:nvSpPr>
        <p:spPr>
          <a:xfrm>
            <a:off x="4125490" y="111100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8D91CC-452C-9F40-8A18-6EEF72196750}"/>
              </a:ext>
            </a:extLst>
          </p:cNvPr>
          <p:cNvSpPr/>
          <p:nvPr/>
        </p:nvSpPr>
        <p:spPr>
          <a:xfrm>
            <a:off x="4109517" y="955780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91D2-D0BD-3748-8D36-A65DA478E317}"/>
              </a:ext>
            </a:extLst>
          </p:cNvPr>
          <p:cNvSpPr txBox="1"/>
          <p:nvPr/>
        </p:nvSpPr>
        <p:spPr>
          <a:xfrm>
            <a:off x="4114400" y="101454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DDEB8D-7BE7-CB41-B0C9-81495875BA69}"/>
              </a:ext>
            </a:extLst>
          </p:cNvPr>
          <p:cNvGrpSpPr/>
          <p:nvPr/>
        </p:nvGrpSpPr>
        <p:grpSpPr>
          <a:xfrm>
            <a:off x="4997906" y="48611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B79DEC-DF71-A04A-AA69-FB3D253340FE}"/>
              </a:ext>
            </a:extLst>
          </p:cNvPr>
          <p:cNvGrpSpPr/>
          <p:nvPr/>
        </p:nvGrpSpPr>
        <p:grpSpPr>
          <a:xfrm>
            <a:off x="5008323" y="953747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4CE3A-A97F-DC46-A82D-3F506103356B}"/>
              </a:ext>
            </a:extLst>
          </p:cNvPr>
          <p:cNvCxnSpPr>
            <a:stCxn id="24" idx="2"/>
            <a:endCxn id="14" idx="3"/>
          </p:cNvCxnSpPr>
          <p:nvPr/>
        </p:nvCxnSpPr>
        <p:spPr>
          <a:xfrm flipH="1">
            <a:off x="3587518" y="279823"/>
            <a:ext cx="52199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912C9-718E-E849-8467-C9359972B555}"/>
              </a:ext>
            </a:extLst>
          </p:cNvPr>
          <p:cNvCxnSpPr>
            <a:cxnSpLocks/>
          </p:cNvCxnSpPr>
          <p:nvPr/>
        </p:nvCxnSpPr>
        <p:spPr>
          <a:xfrm flipH="1" flipV="1">
            <a:off x="3598876" y="1136058"/>
            <a:ext cx="516285" cy="16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4499208" y="245877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4504048" y="1151013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40AC4A-8D7C-484D-83E3-080746DCE7B8}"/>
              </a:ext>
            </a:extLst>
          </p:cNvPr>
          <p:cNvSpPr txBox="1"/>
          <p:nvPr/>
        </p:nvSpPr>
        <p:spPr>
          <a:xfrm>
            <a:off x="4522895" y="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9D81B-E2EA-1B4A-88FA-637B628A0894}"/>
              </a:ext>
            </a:extLst>
          </p:cNvPr>
          <p:cNvSpPr txBox="1"/>
          <p:nvPr/>
        </p:nvSpPr>
        <p:spPr>
          <a:xfrm>
            <a:off x="4530708" y="89909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E48A18-590F-BA44-95B6-FE5AE87BCD61}"/>
              </a:ext>
            </a:extLst>
          </p:cNvPr>
          <p:cNvSpPr txBox="1"/>
          <p:nvPr/>
        </p:nvSpPr>
        <p:spPr>
          <a:xfrm>
            <a:off x="1200983" y="1911906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B9B83-7FA9-F34E-9FFD-62B731AD3F63}"/>
              </a:ext>
            </a:extLst>
          </p:cNvPr>
          <p:cNvSpPr txBox="1"/>
          <p:nvPr/>
        </p:nvSpPr>
        <p:spPr>
          <a:xfrm>
            <a:off x="3623731" y="87374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4504048" y="245877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ight Arrow 200">
            <a:extLst>
              <a:ext uri="{FF2B5EF4-FFF2-40B4-BE49-F238E27FC236}">
                <a16:creationId xmlns:a16="http://schemas.microsoft.com/office/drawing/2014/main" id="{53C320BB-ACDE-4141-A63B-A149F2633898}"/>
              </a:ext>
            </a:extLst>
          </p:cNvPr>
          <p:cNvSpPr/>
          <p:nvPr/>
        </p:nvSpPr>
        <p:spPr>
          <a:xfrm rot="7795786">
            <a:off x="2993955" y="1495397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ight Arrow 201">
            <a:extLst>
              <a:ext uri="{FF2B5EF4-FFF2-40B4-BE49-F238E27FC236}">
                <a16:creationId xmlns:a16="http://schemas.microsoft.com/office/drawing/2014/main" id="{C53AB098-FB56-6F40-9361-77851AE26F56}"/>
              </a:ext>
            </a:extLst>
          </p:cNvPr>
          <p:cNvSpPr/>
          <p:nvPr/>
        </p:nvSpPr>
        <p:spPr>
          <a:xfrm rot="3119805">
            <a:off x="5177983" y="1495397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E36DF9-63C5-DF44-B0CB-35E9FC7A9858}"/>
              </a:ext>
            </a:extLst>
          </p:cNvPr>
          <p:cNvSpPr/>
          <p:nvPr/>
        </p:nvSpPr>
        <p:spPr>
          <a:xfrm>
            <a:off x="1548943" y="422462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(a-grouping)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13E4176-A1EC-354E-AE73-8A1FB1057A5E}"/>
              </a:ext>
            </a:extLst>
          </p:cNvPr>
          <p:cNvSpPr/>
          <p:nvPr/>
        </p:nvSpPr>
        <p:spPr>
          <a:xfrm>
            <a:off x="6316199" y="422461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(e-grouping)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ACE75B6-743C-A542-8A53-00ECFB1AD5D6}"/>
              </a:ext>
            </a:extLst>
          </p:cNvPr>
          <p:cNvGrpSpPr/>
          <p:nvPr/>
        </p:nvGrpSpPr>
        <p:grpSpPr>
          <a:xfrm>
            <a:off x="818535" y="1988512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F7CAF97-9934-1446-8D0C-E38D0959354B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A4F53DB-D0FC-054E-88E9-4258204561F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C58CC60-7A84-814C-B31A-43353991AB79}"/>
              </a:ext>
            </a:extLst>
          </p:cNvPr>
          <p:cNvGrpSpPr/>
          <p:nvPr/>
        </p:nvGrpSpPr>
        <p:grpSpPr>
          <a:xfrm>
            <a:off x="834364" y="285970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5022D88-33DB-0640-AB3B-F3FF0979C8F4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BE2C302-23A6-B146-8F50-788BAA3BF2D8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DA5C1388-3F49-DC4D-A5D0-0FE28322E340}"/>
              </a:ext>
            </a:extLst>
          </p:cNvPr>
          <p:cNvSpPr/>
          <p:nvPr/>
        </p:nvSpPr>
        <p:spPr>
          <a:xfrm>
            <a:off x="1710992" y="1988511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CB1C892-7E64-9647-80DD-A5EAD297B216}"/>
              </a:ext>
            </a:extLst>
          </p:cNvPr>
          <p:cNvSpPr txBox="1"/>
          <p:nvPr/>
        </p:nvSpPr>
        <p:spPr>
          <a:xfrm>
            <a:off x="1726965" y="201705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56832BA3-29F8-3C4D-99A9-50FC7B2C96C6}"/>
              </a:ext>
            </a:extLst>
          </p:cNvPr>
          <p:cNvSpPr/>
          <p:nvPr/>
        </p:nvSpPr>
        <p:spPr>
          <a:xfrm>
            <a:off x="1710992" y="2861734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051E58-500B-A24C-803A-3207542CB0BB}"/>
              </a:ext>
            </a:extLst>
          </p:cNvPr>
          <p:cNvSpPr txBox="1"/>
          <p:nvPr/>
        </p:nvSpPr>
        <p:spPr>
          <a:xfrm>
            <a:off x="1715875" y="292049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396B07A-4BCF-8A4A-AFA6-76311C759ECF}"/>
              </a:ext>
            </a:extLst>
          </p:cNvPr>
          <p:cNvGrpSpPr/>
          <p:nvPr/>
        </p:nvGrpSpPr>
        <p:grpSpPr>
          <a:xfrm>
            <a:off x="2599381" y="1954565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31C82FA-18A9-5D46-8521-1E3082597E7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06D20C7-E86C-7A4C-A9F6-F912C32233B9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7EAE93C-0CFC-AC4A-9344-F55078B0E983}"/>
              </a:ext>
            </a:extLst>
          </p:cNvPr>
          <p:cNvGrpSpPr/>
          <p:nvPr/>
        </p:nvGrpSpPr>
        <p:grpSpPr>
          <a:xfrm>
            <a:off x="2609798" y="2859701"/>
            <a:ext cx="363601" cy="394531"/>
            <a:chOff x="2658477" y="4455131"/>
            <a:chExt cx="363601" cy="39453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3A3398D-D3E0-714B-847C-4A7947A7A53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19353A4-CEDF-DD42-8F20-04377D8C3065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DDC9481-95E9-DB47-ACDD-C6FA0D7261E4}"/>
              </a:ext>
            </a:extLst>
          </p:cNvPr>
          <p:cNvCxnSpPr>
            <a:stCxn id="211" idx="2"/>
            <a:endCxn id="206" idx="3"/>
          </p:cNvCxnSpPr>
          <p:nvPr/>
        </p:nvCxnSpPr>
        <p:spPr>
          <a:xfrm flipH="1">
            <a:off x="1188993" y="2185777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91A70B9-A934-A146-A193-C0458774F633}"/>
              </a:ext>
            </a:extLst>
          </p:cNvPr>
          <p:cNvCxnSpPr>
            <a:stCxn id="213" idx="2"/>
            <a:endCxn id="210" idx="3"/>
          </p:cNvCxnSpPr>
          <p:nvPr/>
        </p:nvCxnSpPr>
        <p:spPr>
          <a:xfrm flipH="1" flipV="1">
            <a:off x="1194126" y="304201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717E3BD-91B3-3646-88A5-45023BAC35FE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>
            <a:off x="2100683" y="2151831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9B386B6-EE4A-8949-A4B9-C937612F4B6A}"/>
              </a:ext>
            </a:extLst>
          </p:cNvPr>
          <p:cNvCxnSpPr>
            <a:stCxn id="219" idx="1"/>
            <a:endCxn id="213" idx="6"/>
          </p:cNvCxnSpPr>
          <p:nvPr/>
        </p:nvCxnSpPr>
        <p:spPr>
          <a:xfrm flipH="1">
            <a:off x="2105523" y="3056967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3B8E971-D782-2741-B7D5-2A19B0BA6109}"/>
              </a:ext>
            </a:extLst>
          </p:cNvPr>
          <p:cNvSpPr txBox="1"/>
          <p:nvPr/>
        </p:nvSpPr>
        <p:spPr>
          <a:xfrm>
            <a:off x="2132183" y="280505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59B5AC1-1106-CB47-AC48-491A7DF2E8C8}"/>
              </a:ext>
            </a:extLst>
          </p:cNvPr>
          <p:cNvSpPr txBox="1"/>
          <p:nvPr/>
        </p:nvSpPr>
        <p:spPr>
          <a:xfrm>
            <a:off x="1225206" y="2779698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ABE0F0B-3BFD-584B-BA0E-FACC5B7E15DA}"/>
              </a:ext>
            </a:extLst>
          </p:cNvPr>
          <p:cNvCxnSpPr>
            <a:stCxn id="216" idx="1"/>
            <a:endCxn id="213" idx="6"/>
          </p:cNvCxnSpPr>
          <p:nvPr/>
        </p:nvCxnSpPr>
        <p:spPr>
          <a:xfrm flipH="1">
            <a:off x="2105523" y="2151831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0951E2-321A-BA40-B3A9-95CF5A673C4F}"/>
              </a:ext>
            </a:extLst>
          </p:cNvPr>
          <p:cNvGrpSpPr/>
          <p:nvPr/>
        </p:nvGrpSpPr>
        <p:grpSpPr>
          <a:xfrm>
            <a:off x="5684743" y="1903200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A240ACB-E31B-4C49-862D-2EC6FC41164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D4685CA-090A-3E4A-96C5-7F7442BCD5B8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479AE30-7B81-F34C-9F87-A77D2EE6F220}"/>
              </a:ext>
            </a:extLst>
          </p:cNvPr>
          <p:cNvGrpSpPr/>
          <p:nvPr/>
        </p:nvGrpSpPr>
        <p:grpSpPr>
          <a:xfrm>
            <a:off x="5700572" y="2774390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2E6F03F-E059-7941-BC04-668181B3D723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E73603F-0CF6-6544-956F-93C5F03C4BD1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36" name="Oval 235">
            <a:extLst>
              <a:ext uri="{FF2B5EF4-FFF2-40B4-BE49-F238E27FC236}">
                <a16:creationId xmlns:a16="http://schemas.microsoft.com/office/drawing/2014/main" id="{2A81FCD4-4869-224F-8228-0B9694080251}"/>
              </a:ext>
            </a:extLst>
          </p:cNvPr>
          <p:cNvSpPr/>
          <p:nvPr/>
        </p:nvSpPr>
        <p:spPr>
          <a:xfrm>
            <a:off x="6577200" y="1903199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4DEA700-4ACC-9B4A-8DFC-13D777148205}"/>
              </a:ext>
            </a:extLst>
          </p:cNvPr>
          <p:cNvSpPr txBox="1"/>
          <p:nvPr/>
        </p:nvSpPr>
        <p:spPr>
          <a:xfrm>
            <a:off x="6593173" y="1931742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28E2A15-F85C-844E-8611-651B28462BB6}"/>
              </a:ext>
            </a:extLst>
          </p:cNvPr>
          <p:cNvSpPr/>
          <p:nvPr/>
        </p:nvSpPr>
        <p:spPr>
          <a:xfrm>
            <a:off x="6577200" y="2776422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5935A70-E5AE-904E-AD6A-702C026AC86F}"/>
              </a:ext>
            </a:extLst>
          </p:cNvPr>
          <p:cNvSpPr txBox="1"/>
          <p:nvPr/>
        </p:nvSpPr>
        <p:spPr>
          <a:xfrm>
            <a:off x="6582083" y="283518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F0C45D5-CED7-9842-895B-9E4BB3B9B9AB}"/>
              </a:ext>
            </a:extLst>
          </p:cNvPr>
          <p:cNvGrpSpPr/>
          <p:nvPr/>
        </p:nvGrpSpPr>
        <p:grpSpPr>
          <a:xfrm>
            <a:off x="7465589" y="1869253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CAB01E6-24D3-D341-A402-BACF71A28EE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BE9CC11-D668-244E-84E9-636CF2A2DA0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C1857EF-6465-B243-A0EC-C86F9D2A3E8A}"/>
              </a:ext>
            </a:extLst>
          </p:cNvPr>
          <p:cNvGrpSpPr/>
          <p:nvPr/>
        </p:nvGrpSpPr>
        <p:grpSpPr>
          <a:xfrm>
            <a:off x="7476006" y="2774389"/>
            <a:ext cx="363601" cy="394531"/>
            <a:chOff x="2658477" y="4455131"/>
            <a:chExt cx="363601" cy="394531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FEE2760-3CFA-484C-85E3-A23FF263D38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B7E0D16-6D77-1147-93FF-2BA9ADCC89B9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1307118-EC67-CD49-972A-BF99A397D859}"/>
              </a:ext>
            </a:extLst>
          </p:cNvPr>
          <p:cNvCxnSpPr>
            <a:stCxn id="236" idx="2"/>
            <a:endCxn id="231" idx="3"/>
          </p:cNvCxnSpPr>
          <p:nvPr/>
        </p:nvCxnSpPr>
        <p:spPr>
          <a:xfrm flipH="1">
            <a:off x="6055201" y="2100465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839CB51-131E-8547-A455-AA0DF99ABF7A}"/>
              </a:ext>
            </a:extLst>
          </p:cNvPr>
          <p:cNvCxnSpPr>
            <a:stCxn id="238" idx="2"/>
            <a:endCxn id="235" idx="3"/>
          </p:cNvCxnSpPr>
          <p:nvPr/>
        </p:nvCxnSpPr>
        <p:spPr>
          <a:xfrm flipH="1" flipV="1">
            <a:off x="6060334" y="2956701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0BB05C48-B46A-CF43-A0C2-4337A7F454B5}"/>
              </a:ext>
            </a:extLst>
          </p:cNvPr>
          <p:cNvCxnSpPr>
            <a:cxnSpLocks/>
            <a:stCxn id="241" idx="1"/>
            <a:endCxn id="237" idx="3"/>
          </p:cNvCxnSpPr>
          <p:nvPr/>
        </p:nvCxnSpPr>
        <p:spPr>
          <a:xfrm flipH="1">
            <a:off x="6966891" y="2066519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28ECDE7B-AFCD-BF43-B59D-1DF74C5F2BF8}"/>
              </a:ext>
            </a:extLst>
          </p:cNvPr>
          <p:cNvCxnSpPr>
            <a:stCxn id="244" idx="1"/>
            <a:endCxn id="238" idx="6"/>
          </p:cNvCxnSpPr>
          <p:nvPr/>
        </p:nvCxnSpPr>
        <p:spPr>
          <a:xfrm flipH="1">
            <a:off x="6971731" y="2971655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5A8E7D6E-2F1B-424F-95F0-AE02C3C577D6}"/>
              </a:ext>
            </a:extLst>
          </p:cNvPr>
          <p:cNvSpPr txBox="1"/>
          <p:nvPr/>
        </p:nvSpPr>
        <p:spPr>
          <a:xfrm>
            <a:off x="6998391" y="271974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5D20565-72CC-0C48-BE57-5B2F33FB9C19}"/>
              </a:ext>
            </a:extLst>
          </p:cNvPr>
          <p:cNvSpPr txBox="1"/>
          <p:nvPr/>
        </p:nvSpPr>
        <p:spPr>
          <a:xfrm>
            <a:off x="6091414" y="2694386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75B4252-EA73-7147-A88B-5A8FC3413055}"/>
              </a:ext>
            </a:extLst>
          </p:cNvPr>
          <p:cNvCxnSpPr>
            <a:stCxn id="241" idx="1"/>
            <a:endCxn id="238" idx="6"/>
          </p:cNvCxnSpPr>
          <p:nvPr/>
        </p:nvCxnSpPr>
        <p:spPr>
          <a:xfrm flipH="1">
            <a:off x="6971731" y="2066519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ABCB084-AF4F-D34A-ADAD-D4249F60DF40}"/>
              </a:ext>
            </a:extLst>
          </p:cNvPr>
          <p:cNvSpPr/>
          <p:nvPr/>
        </p:nvSpPr>
        <p:spPr>
          <a:xfrm>
            <a:off x="5585524" y="1405496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66B4D90-B5F6-B042-B185-4EE83C70A3BA}"/>
              </a:ext>
            </a:extLst>
          </p:cNvPr>
          <p:cNvSpPr/>
          <p:nvPr/>
        </p:nvSpPr>
        <p:spPr>
          <a:xfrm>
            <a:off x="2446638" y="1456074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F6007A8-6066-A34B-BF9C-DB0280306123}"/>
              </a:ext>
            </a:extLst>
          </p:cNvPr>
          <p:cNvGrpSpPr/>
          <p:nvPr/>
        </p:nvGrpSpPr>
        <p:grpSpPr>
          <a:xfrm>
            <a:off x="841221" y="4755295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C5702D4-8E22-2C45-8C47-9CDB6BC6DAC5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9A660207-22BF-914E-BE45-10523F140C73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87" name="Oval 286">
            <a:extLst>
              <a:ext uri="{FF2B5EF4-FFF2-40B4-BE49-F238E27FC236}">
                <a16:creationId xmlns:a16="http://schemas.microsoft.com/office/drawing/2014/main" id="{8D972AD8-010D-AB46-8B67-50CC7E6C5CC2}"/>
              </a:ext>
            </a:extLst>
          </p:cNvPr>
          <p:cNvSpPr/>
          <p:nvPr/>
        </p:nvSpPr>
        <p:spPr>
          <a:xfrm>
            <a:off x="1717849" y="4757327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3D4D59F-F032-3446-A503-D923B39069A2}"/>
              </a:ext>
            </a:extLst>
          </p:cNvPr>
          <p:cNvSpPr txBox="1"/>
          <p:nvPr/>
        </p:nvSpPr>
        <p:spPr>
          <a:xfrm>
            <a:off x="1722732" y="481609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516B89AB-2454-9E48-BCE7-D596AA170215}"/>
              </a:ext>
            </a:extLst>
          </p:cNvPr>
          <p:cNvGrpSpPr/>
          <p:nvPr/>
        </p:nvGrpSpPr>
        <p:grpSpPr>
          <a:xfrm>
            <a:off x="2585053" y="3850158"/>
            <a:ext cx="432619" cy="394531"/>
            <a:chOff x="2637292" y="4455131"/>
            <a:chExt cx="432619" cy="394531"/>
          </a:xfrm>
          <a:solidFill>
            <a:schemeClr val="accent3"/>
          </a:solidFill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8E9CB56-5BA3-E04B-AD0D-F56D59C854E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601F40-3B18-3043-8A1D-C21C540484B5}"/>
                </a:ext>
              </a:extLst>
            </p:cNvPr>
            <p:cNvSpPr txBox="1"/>
            <p:nvPr/>
          </p:nvSpPr>
          <p:spPr>
            <a:xfrm>
              <a:off x="2637292" y="4506221"/>
              <a:ext cx="432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</a:t>
              </a:r>
              <a:r>
                <a:rPr lang="en-US" sz="1200" baseline="-25000" dirty="0">
                  <a:latin typeface="+mj-lt"/>
                  <a:cs typeface="Times New Roman" panose="02020603050405020304" pitchFamily="18" charset="0"/>
                </a:rPr>
                <a:t>new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3F1FD04-551E-614F-838B-2F8FCA699444}"/>
              </a:ext>
            </a:extLst>
          </p:cNvPr>
          <p:cNvGrpSpPr/>
          <p:nvPr/>
        </p:nvGrpSpPr>
        <p:grpSpPr>
          <a:xfrm>
            <a:off x="2616655" y="4755294"/>
            <a:ext cx="363601" cy="394531"/>
            <a:chOff x="2658477" y="4455131"/>
            <a:chExt cx="363601" cy="394531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1BFEA2A-CF81-EE48-B99B-21874F482007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522B5EA-0329-EE40-A59E-DF452D4ABA5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D3BA0D8C-EA71-AE4B-B5E3-6284F1DD708B}"/>
              </a:ext>
            </a:extLst>
          </p:cNvPr>
          <p:cNvCxnSpPr>
            <a:stCxn id="287" idx="2"/>
            <a:endCxn id="284" idx="3"/>
          </p:cNvCxnSpPr>
          <p:nvPr/>
        </p:nvCxnSpPr>
        <p:spPr>
          <a:xfrm flipH="1" flipV="1">
            <a:off x="1200983" y="4937606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56DB80C-AF04-5B41-8550-DC9639BDFA4E}"/>
              </a:ext>
            </a:extLst>
          </p:cNvPr>
          <p:cNvCxnSpPr>
            <a:stCxn id="293" idx="1"/>
            <a:endCxn id="287" idx="6"/>
          </p:cNvCxnSpPr>
          <p:nvPr/>
        </p:nvCxnSpPr>
        <p:spPr>
          <a:xfrm flipH="1">
            <a:off x="2112380" y="4952560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A61BC54A-704B-2A41-A542-184737C356D3}"/>
              </a:ext>
            </a:extLst>
          </p:cNvPr>
          <p:cNvSpPr txBox="1"/>
          <p:nvPr/>
        </p:nvSpPr>
        <p:spPr>
          <a:xfrm>
            <a:off x="2139040" y="470064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B2B44B3E-DE1D-C047-9730-FF8235EF27B8}"/>
              </a:ext>
            </a:extLst>
          </p:cNvPr>
          <p:cNvSpPr txBox="1"/>
          <p:nvPr/>
        </p:nvSpPr>
        <p:spPr>
          <a:xfrm>
            <a:off x="1232063" y="467529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D66DCD37-052B-3144-BD7D-CA13730BFA26}"/>
              </a:ext>
            </a:extLst>
          </p:cNvPr>
          <p:cNvCxnSpPr>
            <a:stCxn id="290" idx="1"/>
            <a:endCxn id="287" idx="6"/>
          </p:cNvCxnSpPr>
          <p:nvPr/>
        </p:nvCxnSpPr>
        <p:spPr>
          <a:xfrm flipH="1">
            <a:off x="2112380" y="4047424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ight Arrow 301">
            <a:extLst>
              <a:ext uri="{FF2B5EF4-FFF2-40B4-BE49-F238E27FC236}">
                <a16:creationId xmlns:a16="http://schemas.microsoft.com/office/drawing/2014/main" id="{35A0C86C-659F-6B4D-A1C3-146FD63D934D}"/>
              </a:ext>
            </a:extLst>
          </p:cNvPr>
          <p:cNvSpPr/>
          <p:nvPr/>
        </p:nvSpPr>
        <p:spPr>
          <a:xfrm rot="5400000">
            <a:off x="1706462" y="3352138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F6A9014-7537-5049-9FD8-0666FEDC5B8E}"/>
              </a:ext>
            </a:extLst>
          </p:cNvPr>
          <p:cNvSpPr/>
          <p:nvPr/>
        </p:nvSpPr>
        <p:spPr>
          <a:xfrm>
            <a:off x="2096576" y="3364148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E336106-A539-AA4B-B354-41D0146BC8E2}"/>
              </a:ext>
            </a:extLst>
          </p:cNvPr>
          <p:cNvSpPr txBox="1"/>
          <p:nvPr/>
        </p:nvSpPr>
        <p:spPr>
          <a:xfrm>
            <a:off x="6064447" y="1855583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578D84DE-AA75-7C40-9A20-1EA4669B0AC8}"/>
              </a:ext>
            </a:extLst>
          </p:cNvPr>
          <p:cNvSpPr txBox="1"/>
          <p:nvPr/>
        </p:nvSpPr>
        <p:spPr>
          <a:xfrm>
            <a:off x="6941026" y="18291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AD3DA5BE-FC4F-B148-802A-08ADE0A53E36}"/>
              </a:ext>
            </a:extLst>
          </p:cNvPr>
          <p:cNvSpPr txBox="1"/>
          <p:nvPr/>
        </p:nvSpPr>
        <p:spPr>
          <a:xfrm>
            <a:off x="2103805" y="191190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7593B29-7DB5-034C-9298-C368E82E9DF7}"/>
              </a:ext>
            </a:extLst>
          </p:cNvPr>
          <p:cNvSpPr txBox="1"/>
          <p:nvPr/>
        </p:nvSpPr>
        <p:spPr>
          <a:xfrm>
            <a:off x="3610317" y="30129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3197F1D-47A0-9544-88F6-F8AEEF62C33A}"/>
              </a:ext>
            </a:extLst>
          </p:cNvPr>
          <p:cNvSpPr txBox="1"/>
          <p:nvPr/>
        </p:nvSpPr>
        <p:spPr>
          <a:xfrm>
            <a:off x="4341684" y="53382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9EFC965-8B8B-2944-BD34-3F7C1F1D7493}"/>
              </a:ext>
            </a:extLst>
          </p:cNvPr>
          <p:cNvSpPr txBox="1"/>
          <p:nvPr/>
        </p:nvSpPr>
        <p:spPr>
          <a:xfrm>
            <a:off x="1963814" y="240980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B7A9A05-41BD-9A46-B970-69A33E46A6DA}"/>
              </a:ext>
            </a:extLst>
          </p:cNvPr>
          <p:cNvSpPr txBox="1"/>
          <p:nvPr/>
        </p:nvSpPr>
        <p:spPr>
          <a:xfrm>
            <a:off x="6774465" y="236821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15D456A5-1FAB-F94D-9DAE-286998A08CD2}"/>
              </a:ext>
            </a:extLst>
          </p:cNvPr>
          <p:cNvSpPr txBox="1"/>
          <p:nvPr/>
        </p:nvSpPr>
        <p:spPr>
          <a:xfrm>
            <a:off x="1991774" y="426071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8BB6764-5421-1540-8D25-A4FB660FA2EB}"/>
              </a:ext>
            </a:extLst>
          </p:cNvPr>
          <p:cNvSpPr/>
          <p:nvPr/>
        </p:nvSpPr>
        <p:spPr>
          <a:xfrm>
            <a:off x="267831" y="2466915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(a-1)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91FCD7-2A7B-7840-839B-8BBCF6BBEDC9}"/>
              </a:ext>
            </a:extLst>
          </p:cNvPr>
          <p:cNvSpPr/>
          <p:nvPr/>
        </p:nvSpPr>
        <p:spPr>
          <a:xfrm>
            <a:off x="215443" y="4362508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(a-2)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42AE83FD-89E9-7F40-9934-53D8D0D5CCB1}"/>
              </a:ext>
            </a:extLst>
          </p:cNvPr>
          <p:cNvGrpSpPr/>
          <p:nvPr/>
        </p:nvGrpSpPr>
        <p:grpSpPr>
          <a:xfrm>
            <a:off x="5700572" y="3831953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EE5CF12-341F-804D-A4DE-213FEEA2147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0AB6027-4807-8F4A-902C-5F453D62BBA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EDCBB5D-DBB4-8041-8A7A-EBDF82A5BD81}"/>
              </a:ext>
            </a:extLst>
          </p:cNvPr>
          <p:cNvGrpSpPr/>
          <p:nvPr/>
        </p:nvGrpSpPr>
        <p:grpSpPr>
          <a:xfrm>
            <a:off x="5716401" y="4703143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11E9DC8-2571-1F4B-8069-68ECD13E1C1A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5A5C7F50-BF7E-524D-B570-7E67D3F0481C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324" name="Oval 323">
            <a:extLst>
              <a:ext uri="{FF2B5EF4-FFF2-40B4-BE49-F238E27FC236}">
                <a16:creationId xmlns:a16="http://schemas.microsoft.com/office/drawing/2014/main" id="{E7F5AB50-56DA-4345-BD85-F154E8A087AD}"/>
              </a:ext>
            </a:extLst>
          </p:cNvPr>
          <p:cNvSpPr/>
          <p:nvPr/>
        </p:nvSpPr>
        <p:spPr>
          <a:xfrm>
            <a:off x="6600795" y="4254574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E7088E1A-35D3-8045-8B4E-01A26CD9E35B}"/>
              </a:ext>
            </a:extLst>
          </p:cNvPr>
          <p:cNvSpPr txBox="1"/>
          <p:nvPr/>
        </p:nvSpPr>
        <p:spPr>
          <a:xfrm>
            <a:off x="6597912" y="47639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339B3117-B488-254A-B180-2C049125ADB4}"/>
              </a:ext>
            </a:extLst>
          </p:cNvPr>
          <p:cNvGrpSpPr/>
          <p:nvPr/>
        </p:nvGrpSpPr>
        <p:grpSpPr>
          <a:xfrm>
            <a:off x="7491835" y="4703142"/>
            <a:ext cx="363601" cy="394531"/>
            <a:chOff x="2658477" y="4455131"/>
            <a:chExt cx="363601" cy="394531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F9B3534-8ECF-F943-8AFE-1286D225FAC4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D669DE8-585E-F149-81DE-7841488638FC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0BA41EB4-245F-304E-AB84-5AAEAC6C1E14}"/>
              </a:ext>
            </a:extLst>
          </p:cNvPr>
          <p:cNvCxnSpPr>
            <a:cxnSpLocks/>
            <a:stCxn id="324" idx="1"/>
            <a:endCxn id="317" idx="3"/>
          </p:cNvCxnSpPr>
          <p:nvPr/>
        </p:nvCxnSpPr>
        <p:spPr>
          <a:xfrm flipH="1" flipV="1">
            <a:off x="6071030" y="4029219"/>
            <a:ext cx="587543" cy="283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AE1A4CED-20AA-F149-9C64-F8ADF68266DA}"/>
              </a:ext>
            </a:extLst>
          </p:cNvPr>
          <p:cNvCxnSpPr>
            <a:cxnSpLocks/>
            <a:stCxn id="324" idx="3"/>
            <a:endCxn id="321" idx="3"/>
          </p:cNvCxnSpPr>
          <p:nvPr/>
        </p:nvCxnSpPr>
        <p:spPr>
          <a:xfrm flipH="1">
            <a:off x="6076163" y="4591327"/>
            <a:ext cx="582410" cy="29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2EDEE38-66FF-0F4B-B7E0-7814A038CD82}"/>
              </a:ext>
            </a:extLst>
          </p:cNvPr>
          <p:cNvCxnSpPr>
            <a:cxnSpLocks/>
            <a:stCxn id="330" idx="1"/>
            <a:endCxn id="324" idx="5"/>
          </p:cNvCxnSpPr>
          <p:nvPr/>
        </p:nvCxnSpPr>
        <p:spPr>
          <a:xfrm flipH="1" flipV="1">
            <a:off x="6937548" y="4591327"/>
            <a:ext cx="554287" cy="3090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C4AC0460-2C5C-1D44-92B2-5CA980D584D2}"/>
              </a:ext>
            </a:extLst>
          </p:cNvPr>
          <p:cNvSpPr txBox="1"/>
          <p:nvPr/>
        </p:nvSpPr>
        <p:spPr>
          <a:xfrm>
            <a:off x="6945062" y="474283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C1EC449-112D-514F-A6E0-C4CE4E64995D}"/>
              </a:ext>
            </a:extLst>
          </p:cNvPr>
          <p:cNvSpPr txBox="1"/>
          <p:nvPr/>
        </p:nvSpPr>
        <p:spPr>
          <a:xfrm>
            <a:off x="6142289" y="471456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A31A2AA0-A2F2-9743-ADA0-8F5400AFBCA1}"/>
              </a:ext>
            </a:extLst>
          </p:cNvPr>
          <p:cNvSpPr txBox="1"/>
          <p:nvPr/>
        </p:nvSpPr>
        <p:spPr>
          <a:xfrm>
            <a:off x="6142289" y="391201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1" name="Right Arrow 340">
            <a:extLst>
              <a:ext uri="{FF2B5EF4-FFF2-40B4-BE49-F238E27FC236}">
                <a16:creationId xmlns:a16="http://schemas.microsoft.com/office/drawing/2014/main" id="{79D0104D-AE4B-8C4C-9590-E9C28E726A9E}"/>
              </a:ext>
            </a:extLst>
          </p:cNvPr>
          <p:cNvSpPr/>
          <p:nvPr/>
        </p:nvSpPr>
        <p:spPr>
          <a:xfrm rot="5400000">
            <a:off x="6547535" y="3281944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E3611545-72C7-7148-B4BD-B8CC557F731A}"/>
              </a:ext>
            </a:extLst>
          </p:cNvPr>
          <p:cNvSpPr/>
          <p:nvPr/>
        </p:nvSpPr>
        <p:spPr>
          <a:xfrm>
            <a:off x="6900708" y="3296796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6EE7691-065F-D649-B0F4-8AEDA5D05ADA}"/>
              </a:ext>
            </a:extLst>
          </p:cNvPr>
          <p:cNvSpPr txBox="1"/>
          <p:nvPr/>
        </p:nvSpPr>
        <p:spPr>
          <a:xfrm>
            <a:off x="6595464" y="4352940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91F2788C-DAB7-404D-98E8-C7574F5AF4E1}"/>
              </a:ext>
            </a:extLst>
          </p:cNvPr>
          <p:cNvSpPr/>
          <p:nvPr/>
        </p:nvSpPr>
        <p:spPr>
          <a:xfrm rot="5400000">
            <a:off x="6568066" y="5122320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35C67C9-F2F7-9E4F-A629-83186EB010DC}"/>
              </a:ext>
            </a:extLst>
          </p:cNvPr>
          <p:cNvSpPr/>
          <p:nvPr/>
        </p:nvSpPr>
        <p:spPr>
          <a:xfrm>
            <a:off x="6938070" y="5155774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(simultaneous generation)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8B4ED21-77FD-FD46-92EE-2E4632D25095}"/>
              </a:ext>
            </a:extLst>
          </p:cNvPr>
          <p:cNvSpPr/>
          <p:nvPr/>
        </p:nvSpPr>
        <p:spPr>
          <a:xfrm>
            <a:off x="4139920" y="1592254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890129-9559-D84F-BCE7-D8DA449DE241}"/>
              </a:ext>
            </a:extLst>
          </p:cNvPr>
          <p:cNvGrpSpPr/>
          <p:nvPr/>
        </p:nvGrpSpPr>
        <p:grpSpPr>
          <a:xfrm>
            <a:off x="5709432" y="5836388"/>
            <a:ext cx="432619" cy="394531"/>
            <a:chOff x="2644527" y="5322765"/>
            <a:chExt cx="432619" cy="394531"/>
          </a:xfrm>
          <a:solidFill>
            <a:schemeClr val="accent3"/>
          </a:solidFill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3BF20CE-03D2-5647-A097-DEE179F43F19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16CDDB8-65E1-2D4F-995A-6863836D33D7}"/>
                </a:ext>
              </a:extLst>
            </p:cNvPr>
            <p:cNvSpPr txBox="1"/>
            <p:nvPr/>
          </p:nvSpPr>
          <p:spPr>
            <a:xfrm>
              <a:off x="2644527" y="5366576"/>
              <a:ext cx="432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</a:t>
              </a:r>
              <a:r>
                <a:rPr lang="en-US" sz="1200" baseline="-25000" dirty="0">
                  <a:latin typeface="+mj-lt"/>
                  <a:cs typeface="Times New Roman" panose="02020603050405020304" pitchFamily="18" charset="0"/>
                </a:rPr>
                <a:t>new</a:t>
              </a:r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1A7B5B51-B0F0-B143-8DD2-D33C479779AA}"/>
              </a:ext>
            </a:extLst>
          </p:cNvPr>
          <p:cNvSpPr/>
          <p:nvPr/>
        </p:nvSpPr>
        <p:spPr>
          <a:xfrm>
            <a:off x="6608720" y="5810463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A1EB11E-7B57-D74C-8503-0658C8F72D72}"/>
              </a:ext>
            </a:extLst>
          </p:cNvPr>
          <p:cNvSpPr txBox="1"/>
          <p:nvPr/>
        </p:nvSpPr>
        <p:spPr>
          <a:xfrm>
            <a:off x="6614144" y="5871261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CFC7F23-2F92-A541-AC99-52E8A43BAE22}"/>
              </a:ext>
            </a:extLst>
          </p:cNvPr>
          <p:cNvGrpSpPr/>
          <p:nvPr/>
        </p:nvGrpSpPr>
        <p:grpSpPr>
          <a:xfrm>
            <a:off x="7508067" y="5810463"/>
            <a:ext cx="363601" cy="394531"/>
            <a:chOff x="2658477" y="4455131"/>
            <a:chExt cx="363601" cy="39453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C795DB0-E25D-F245-8746-D649EE3FF99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10FC2E8-1100-DE43-898A-C46C0A3B62F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AF2E1C7-F214-DE4B-AEDB-391355069945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6099184" y="6007729"/>
            <a:ext cx="509536" cy="16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DBF69F9-8F6C-4345-B497-FA9DA9CD7ADE}"/>
              </a:ext>
            </a:extLst>
          </p:cNvPr>
          <p:cNvCxnSpPr>
            <a:cxnSpLocks/>
            <a:stCxn id="142" idx="1"/>
            <a:endCxn id="139" idx="6"/>
          </p:cNvCxnSpPr>
          <p:nvPr/>
        </p:nvCxnSpPr>
        <p:spPr>
          <a:xfrm flipH="1">
            <a:off x="7003251" y="6007729"/>
            <a:ext cx="5048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EB92163-5719-BA44-BA25-01A87DB0A28E}"/>
              </a:ext>
            </a:extLst>
          </p:cNvPr>
          <p:cNvSpPr txBox="1"/>
          <p:nvPr/>
        </p:nvSpPr>
        <p:spPr>
          <a:xfrm>
            <a:off x="6984059" y="576182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5052D5-937D-D440-A528-CA4F7EF469EB}"/>
              </a:ext>
            </a:extLst>
          </p:cNvPr>
          <p:cNvSpPr txBox="1"/>
          <p:nvPr/>
        </p:nvSpPr>
        <p:spPr>
          <a:xfrm>
            <a:off x="6131373" y="577774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69AEE44-B358-F34E-BAC7-0F34384B61D0}"/>
              </a:ext>
            </a:extLst>
          </p:cNvPr>
          <p:cNvSpPr/>
          <p:nvPr/>
        </p:nvSpPr>
        <p:spPr>
          <a:xfrm>
            <a:off x="8379422" y="2467940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(e-1)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684B253-E7BD-664A-B0EA-27D08D0C57D0}"/>
              </a:ext>
            </a:extLst>
          </p:cNvPr>
          <p:cNvSpPr/>
          <p:nvPr/>
        </p:nvSpPr>
        <p:spPr>
          <a:xfrm>
            <a:off x="8379422" y="4352713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(e-2)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CC0234D-4284-DB41-A74E-6901C4CB1152}"/>
              </a:ext>
            </a:extLst>
          </p:cNvPr>
          <p:cNvSpPr/>
          <p:nvPr/>
        </p:nvSpPr>
        <p:spPr>
          <a:xfrm>
            <a:off x="8376484" y="5880199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(e-3)</a:t>
            </a: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93</Words>
  <Application>Microsoft Macintosh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7</cp:revision>
  <cp:lastPrinted>2019-09-11T08:56:46Z</cp:lastPrinted>
  <dcterms:created xsi:type="dcterms:W3CDTF">2019-09-04T14:40:49Z</dcterms:created>
  <dcterms:modified xsi:type="dcterms:W3CDTF">2019-09-27T14:17:39Z</dcterms:modified>
</cp:coreProperties>
</file>