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1007ED79-3EFE-DA48-9588-FB3CABCEA882}"/>
    <pc:docChg chg="custSel modSld">
      <pc:chgData name="Jeremy Bryans" userId="2bdd9104-0739-4811-8d5a-2f4a7e6bb682" providerId="ADAL" clId="{1007ED79-3EFE-DA48-9588-FB3CABCEA882}" dt="2019-09-09T12:58:27.582" v="46" actId="1076"/>
      <pc:docMkLst>
        <pc:docMk/>
      </pc:docMkLst>
      <pc:sldChg chg="addSp delSp modSp">
        <pc:chgData name="Jeremy Bryans" userId="2bdd9104-0739-4811-8d5a-2f4a7e6bb682" providerId="ADAL" clId="{1007ED79-3EFE-DA48-9588-FB3CABCEA882}" dt="2019-09-09T12:58:27.582" v="46" actId="1076"/>
        <pc:sldMkLst>
          <pc:docMk/>
          <pc:sldMk cId="2482149023" sldId="257"/>
        </pc:sldMkLst>
        <pc:spChg chg="add del">
          <ac:chgData name="Jeremy Bryans" userId="2bdd9104-0739-4811-8d5a-2f4a7e6bb682" providerId="ADAL" clId="{1007ED79-3EFE-DA48-9588-FB3CABCEA882}" dt="2019-09-09T10:32:13.010" v="1"/>
          <ac:spMkLst>
            <pc:docMk/>
            <pc:sldMk cId="2482149023" sldId="257"/>
            <ac:spMk id="2" creationId="{AD33AB7E-996E-9244-8ED1-8414F3AFFFEB}"/>
          </ac:spMkLst>
        </pc:spChg>
        <pc:spChg chg="mod">
          <ac:chgData name="Jeremy Bryans" userId="2bdd9104-0739-4811-8d5a-2f4a7e6bb682" providerId="ADAL" clId="{1007ED79-3EFE-DA48-9588-FB3CABCEA882}" dt="2019-09-09T12:58:13.526" v="45" actId="1037"/>
          <ac:spMkLst>
            <pc:docMk/>
            <pc:sldMk cId="2482149023" sldId="257"/>
            <ac:spMk id="167" creationId="{87437BDE-D805-3049-ABDC-12EFC587E8EB}"/>
          </ac:spMkLst>
        </pc:spChg>
        <pc:spChg chg="add mod">
          <ac:chgData name="Jeremy Bryans" userId="2bdd9104-0739-4811-8d5a-2f4a7e6bb682" providerId="ADAL" clId="{1007ED79-3EFE-DA48-9588-FB3CABCEA882}" dt="2019-09-09T10:32:49.771" v="4" actId="1076"/>
          <ac:spMkLst>
            <pc:docMk/>
            <pc:sldMk cId="2482149023" sldId="257"/>
            <ac:spMk id="197" creationId="{781ADA0B-3433-164A-B662-024FCB5A6608}"/>
          </ac:spMkLst>
        </pc:spChg>
        <pc:spChg chg="mod">
          <ac:chgData name="Jeremy Bryans" userId="2bdd9104-0739-4811-8d5a-2f4a7e6bb682" providerId="ADAL" clId="{1007ED79-3EFE-DA48-9588-FB3CABCEA882}" dt="2019-09-09T12:56:48.888" v="28" actId="20577"/>
          <ac:spMkLst>
            <pc:docMk/>
            <pc:sldMk cId="2482149023" sldId="257"/>
            <ac:spMk id="463" creationId="{62DDBE6C-10D3-5948-8531-1A6B0D4588A6}"/>
          </ac:spMkLst>
        </pc:spChg>
        <pc:spChg chg="mod">
          <ac:chgData name="Jeremy Bryans" userId="2bdd9104-0739-4811-8d5a-2f4a7e6bb682" providerId="ADAL" clId="{1007ED79-3EFE-DA48-9588-FB3CABCEA882}" dt="2019-09-09T10:34:50.927" v="12" actId="1076"/>
          <ac:spMkLst>
            <pc:docMk/>
            <pc:sldMk cId="2482149023" sldId="257"/>
            <ac:spMk id="501" creationId="{5F69EEA1-2BFB-DC40-B9E7-D8F502FA6E5F}"/>
          </ac:spMkLst>
        </pc:spChg>
        <pc:spChg chg="mod">
          <ac:chgData name="Jeremy Bryans" userId="2bdd9104-0739-4811-8d5a-2f4a7e6bb682" providerId="ADAL" clId="{1007ED79-3EFE-DA48-9588-FB3CABCEA882}" dt="2019-09-09T10:35:12.922" v="14" actId="1076"/>
          <ac:spMkLst>
            <pc:docMk/>
            <pc:sldMk cId="2482149023" sldId="257"/>
            <ac:spMk id="502" creationId="{09492B73-D037-5E47-8E49-7C030971D11B}"/>
          </ac:spMkLst>
        </pc:spChg>
        <pc:spChg chg="mod">
          <ac:chgData name="Jeremy Bryans" userId="2bdd9104-0739-4811-8d5a-2f4a7e6bb682" providerId="ADAL" clId="{1007ED79-3EFE-DA48-9588-FB3CABCEA882}" dt="2019-09-09T12:58:27.582" v="46" actId="1076"/>
          <ac:spMkLst>
            <pc:docMk/>
            <pc:sldMk cId="2482149023" sldId="257"/>
            <ac:spMk id="533" creationId="{88FB5058-BFCB-4545-A2E7-8901DAEFB253}"/>
          </ac:spMkLst>
        </pc:spChg>
        <pc:cxnChg chg="add mod">
          <ac:chgData name="Jeremy Bryans" userId="2bdd9104-0739-4811-8d5a-2f4a7e6bb682" providerId="ADAL" clId="{1007ED79-3EFE-DA48-9588-FB3CABCEA882}" dt="2019-09-09T10:33:21.972" v="7" actId="14100"/>
          <ac:cxnSpMkLst>
            <pc:docMk/>
            <pc:sldMk cId="2482149023" sldId="257"/>
            <ac:cxnSpMk id="198" creationId="{AA21A16E-B7D4-584C-8795-9AAB37E69F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FED-6453-FD43-961D-8254778ED840}"/>
              </a:ext>
            </a:extLst>
          </p:cNvPr>
          <p:cNvGrpSpPr/>
          <p:nvPr/>
        </p:nvGrpSpPr>
        <p:grpSpPr>
          <a:xfrm>
            <a:off x="1319264" y="621310"/>
            <a:ext cx="394531" cy="394531"/>
            <a:chOff x="2397512" y="1594624"/>
            <a:chExt cx="635620" cy="635620"/>
          </a:xfrm>
          <a:noFill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BFE5DD-7E1E-8D48-B332-ACD70B994D5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6A917E-4978-2946-96D6-F2553A813A9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8B1DA8-0759-5442-BF30-49944267F668}"/>
              </a:ext>
            </a:extLst>
          </p:cNvPr>
          <p:cNvGrpSpPr/>
          <p:nvPr/>
        </p:nvGrpSpPr>
        <p:grpSpPr>
          <a:xfrm>
            <a:off x="1319883" y="1169173"/>
            <a:ext cx="394531" cy="394531"/>
            <a:chOff x="2397512" y="1594624"/>
            <a:chExt cx="635620" cy="6356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4FE891-ED40-5E4D-97FB-8EDB87EF846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FE8B4-AEA7-1943-B323-03AB18BB67F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56272-76EF-8A4C-BCA2-E977C3751A4B}"/>
              </a:ext>
            </a:extLst>
          </p:cNvPr>
          <p:cNvGrpSpPr/>
          <p:nvPr/>
        </p:nvGrpSpPr>
        <p:grpSpPr>
          <a:xfrm>
            <a:off x="1332292" y="1724919"/>
            <a:ext cx="394531" cy="394531"/>
            <a:chOff x="2397512" y="1594624"/>
            <a:chExt cx="635620" cy="635620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9DDA3E-6C2D-A844-B021-F245E5EEBC5D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4DC8D5-D4D8-854E-9C74-CD70E62AE430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2350903" y="85252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2366732" y="172371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ED6E3C-6BC2-2548-8267-05DFADBD7DE7}"/>
              </a:ext>
            </a:extLst>
          </p:cNvPr>
          <p:cNvCxnSpPr>
            <a:cxnSpLocks/>
            <a:stCxn id="14" idx="1"/>
            <a:endCxn id="5" idx="6"/>
          </p:cNvCxnSpPr>
          <p:nvPr/>
        </p:nvCxnSpPr>
        <p:spPr>
          <a:xfrm flipH="1" flipV="1">
            <a:off x="1713794" y="818575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6CCBA-0D37-4646-98D7-AB0D21115FDD}"/>
              </a:ext>
            </a:extLst>
          </p:cNvPr>
          <p:cNvCxnSpPr>
            <a:cxnSpLocks/>
            <a:stCxn id="14" idx="1"/>
            <a:endCxn id="8" idx="6"/>
          </p:cNvCxnSpPr>
          <p:nvPr/>
        </p:nvCxnSpPr>
        <p:spPr>
          <a:xfrm flipH="1">
            <a:off x="1714414" y="1049788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669FF4-AB6F-9D43-8E3E-81009DAA6582}"/>
              </a:ext>
            </a:extLst>
          </p:cNvPr>
          <p:cNvCxnSpPr>
            <a:stCxn id="17" idx="1"/>
            <a:endCxn id="11" idx="6"/>
          </p:cNvCxnSpPr>
          <p:nvPr/>
        </p:nvCxnSpPr>
        <p:spPr>
          <a:xfrm flipH="1">
            <a:off x="1726822" y="1920978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F0DD6-8299-CB4E-AC3B-EAC78C0F0131}"/>
              </a:ext>
            </a:extLst>
          </p:cNvPr>
          <p:cNvCxnSpPr>
            <a:stCxn id="17" idx="1"/>
            <a:endCxn id="8" idx="6"/>
          </p:cNvCxnSpPr>
          <p:nvPr/>
        </p:nvCxnSpPr>
        <p:spPr>
          <a:xfrm flipH="1" flipV="1">
            <a:off x="1714414" y="1366439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EA9C69-888B-F44A-BCF3-ECC655A1727B}"/>
              </a:ext>
            </a:extLst>
          </p:cNvPr>
          <p:cNvSpPr/>
          <p:nvPr/>
        </p:nvSpPr>
        <p:spPr>
          <a:xfrm>
            <a:off x="3243360" y="852521"/>
            <a:ext cx="394531" cy="39453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3259333" y="88106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3243360" y="172574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3248243" y="178450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4131749" y="81857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4142166" y="1723711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8454A0-98CC-EC44-B0DA-7F34630D876F}"/>
              </a:ext>
            </a:extLst>
          </p:cNvPr>
          <p:cNvSpPr txBox="1"/>
          <p:nvPr/>
        </p:nvSpPr>
        <p:spPr>
          <a:xfrm>
            <a:off x="1358677" y="177442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A1C51-B0F3-FE47-9302-B674C382B0BD}"/>
              </a:ext>
            </a:extLst>
          </p:cNvPr>
          <p:cNvSpPr txBox="1"/>
          <p:nvPr/>
        </p:nvSpPr>
        <p:spPr>
          <a:xfrm>
            <a:off x="1358677" y="123232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B02DFF-A3D2-9D41-AE96-E6EADE35D8BF}"/>
              </a:ext>
            </a:extLst>
          </p:cNvPr>
          <p:cNvSpPr txBox="1"/>
          <p:nvPr/>
        </p:nvSpPr>
        <p:spPr>
          <a:xfrm>
            <a:off x="1383699" y="69542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2721361" y="104978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stCxn id="27" idx="2"/>
            <a:endCxn id="18" idx="3"/>
          </p:cNvCxnSpPr>
          <p:nvPr/>
        </p:nvCxnSpPr>
        <p:spPr>
          <a:xfrm flipH="1" flipV="1">
            <a:off x="2726494" y="190602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3633051" y="101584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3637891" y="192097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2F6A67-8867-814F-BAAB-0BE1923D755A}"/>
              </a:ext>
            </a:extLst>
          </p:cNvPr>
          <p:cNvSpPr txBox="1"/>
          <p:nvPr/>
        </p:nvSpPr>
        <p:spPr>
          <a:xfrm>
            <a:off x="1723349" y="92260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857827-BEAB-2C43-BB49-B5126CC79607}"/>
              </a:ext>
            </a:extLst>
          </p:cNvPr>
          <p:cNvSpPr txBox="1"/>
          <p:nvPr/>
        </p:nvSpPr>
        <p:spPr>
          <a:xfrm>
            <a:off x="1733768" y="16830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3656738" y="76996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3664551" y="166906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2746493" y="7699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2757574" y="164370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077C08-5BDA-6C46-A3BA-5A85846826E7}"/>
              </a:ext>
            </a:extLst>
          </p:cNvPr>
          <p:cNvGrpSpPr/>
          <p:nvPr/>
        </p:nvGrpSpPr>
        <p:grpSpPr>
          <a:xfrm>
            <a:off x="1340449" y="2315509"/>
            <a:ext cx="394531" cy="394531"/>
            <a:chOff x="2397512" y="1594624"/>
            <a:chExt cx="635620" cy="6356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7536E7-9BF1-E14B-8B59-881B6D36FAE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EE10A0-DAAF-8E47-8559-C17258085AD5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A891E9F-C49E-F640-BDF6-D5E49C8ECC59}"/>
              </a:ext>
            </a:extLst>
          </p:cNvPr>
          <p:cNvSpPr txBox="1"/>
          <p:nvPr/>
        </p:nvSpPr>
        <p:spPr>
          <a:xfrm>
            <a:off x="1354977" y="237864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8AE750-EEE6-8241-9A37-A92CC21EB9F4}"/>
              </a:ext>
            </a:extLst>
          </p:cNvPr>
          <p:cNvGrpSpPr/>
          <p:nvPr/>
        </p:nvGrpSpPr>
        <p:grpSpPr>
          <a:xfrm>
            <a:off x="466872" y="1169173"/>
            <a:ext cx="370458" cy="394531"/>
            <a:chOff x="2651620" y="4455131"/>
            <a:chExt cx="370458" cy="3945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7D8F6F-EA16-C84C-B809-1D13FDE191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104A85-84E1-A74E-BEDC-8B12CE421E7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3637891" y="101584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4B50E-5498-1848-9CAC-49664F08DE70}"/>
              </a:ext>
            </a:extLst>
          </p:cNvPr>
          <p:cNvCxnSpPr>
            <a:stCxn id="17" idx="1"/>
            <a:endCxn id="49" idx="6"/>
          </p:cNvCxnSpPr>
          <p:nvPr/>
        </p:nvCxnSpPr>
        <p:spPr>
          <a:xfrm flipH="1">
            <a:off x="1734980" y="1920978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BCEC3E-6DCE-A049-BF77-D52ACA58E010}"/>
              </a:ext>
            </a:extLst>
          </p:cNvPr>
          <p:cNvCxnSpPr>
            <a:stCxn id="8" idx="2"/>
            <a:endCxn id="53" idx="3"/>
          </p:cNvCxnSpPr>
          <p:nvPr/>
        </p:nvCxnSpPr>
        <p:spPr>
          <a:xfrm flipH="1">
            <a:off x="837330" y="136643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id="{309B02C5-4186-164A-8C58-1BE1D6E9FF7E}"/>
              </a:ext>
            </a:extLst>
          </p:cNvPr>
          <p:cNvSpPr/>
          <p:nvPr/>
        </p:nvSpPr>
        <p:spPr>
          <a:xfrm>
            <a:off x="4887310" y="1208113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437BDE-D805-3049-ABDC-12EFC587E8EB}"/>
              </a:ext>
            </a:extLst>
          </p:cNvPr>
          <p:cNvSpPr txBox="1"/>
          <p:nvPr/>
        </p:nvSpPr>
        <p:spPr>
          <a:xfrm flipH="1">
            <a:off x="4892257" y="973800"/>
            <a:ext cx="79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6C6D38-69A3-7847-A534-1EBCD7DB4C8A}"/>
              </a:ext>
            </a:extLst>
          </p:cNvPr>
          <p:cNvSpPr txBox="1"/>
          <p:nvPr/>
        </p:nvSpPr>
        <p:spPr>
          <a:xfrm>
            <a:off x="2512164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ECEB25-3CBC-834E-B8F6-C3560FA3D0B0}"/>
              </a:ext>
            </a:extLst>
          </p:cNvPr>
          <p:cNvSpPr txBox="1"/>
          <p:nvPr/>
        </p:nvSpPr>
        <p:spPr>
          <a:xfrm>
            <a:off x="8119389" y="32632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069867D-A003-B04B-A61F-5AF3B5B16D41}"/>
              </a:ext>
            </a:extLst>
          </p:cNvPr>
          <p:cNvGrpSpPr/>
          <p:nvPr/>
        </p:nvGrpSpPr>
        <p:grpSpPr>
          <a:xfrm>
            <a:off x="6818987" y="684465"/>
            <a:ext cx="394531" cy="394531"/>
            <a:chOff x="2397512" y="1594624"/>
            <a:chExt cx="635620" cy="635620"/>
          </a:xfrm>
          <a:noFill/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18DE82-7421-DC4D-A074-C9085C71424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503B1426-7FFF-6640-AAD1-BC01D2454F7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652EB00-7E13-674F-9F4E-CD11CC3F10E9}"/>
              </a:ext>
            </a:extLst>
          </p:cNvPr>
          <p:cNvGrpSpPr/>
          <p:nvPr/>
        </p:nvGrpSpPr>
        <p:grpSpPr>
          <a:xfrm>
            <a:off x="6819606" y="1232328"/>
            <a:ext cx="394531" cy="394531"/>
            <a:chOff x="2397512" y="1594624"/>
            <a:chExt cx="635620" cy="635620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D636F2CC-4BEF-D649-A89B-BFFB70373C3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94FC722C-D623-7F40-AF6D-E80D6465B83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5E2EA6E-686D-B444-AD35-891AFA7A92B5}"/>
              </a:ext>
            </a:extLst>
          </p:cNvPr>
          <p:cNvGrpSpPr/>
          <p:nvPr/>
        </p:nvGrpSpPr>
        <p:grpSpPr>
          <a:xfrm>
            <a:off x="6832015" y="1788074"/>
            <a:ext cx="394531" cy="394531"/>
            <a:chOff x="2397512" y="1594624"/>
            <a:chExt cx="635620" cy="635620"/>
          </a:xfrm>
          <a:noFill/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D08A969-B038-2D46-ADCA-738E2AD7065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5A03E56-7DAD-4643-BC85-DCE553F1F4B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F523AFB-678E-234C-B3F1-7B6BC00A0B7B}"/>
              </a:ext>
            </a:extLst>
          </p:cNvPr>
          <p:cNvGrpSpPr/>
          <p:nvPr/>
        </p:nvGrpSpPr>
        <p:grpSpPr>
          <a:xfrm>
            <a:off x="7850626" y="915677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6E4F394-A919-254D-BBA6-C86315ECA31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0875E73-60E8-DD49-98FF-3C1FF650FEB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7DE781B-892A-2B4B-9C18-785343914396}"/>
              </a:ext>
            </a:extLst>
          </p:cNvPr>
          <p:cNvGrpSpPr/>
          <p:nvPr/>
        </p:nvGrpSpPr>
        <p:grpSpPr>
          <a:xfrm>
            <a:off x="7866455" y="1786867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19D5DD43-23BD-894B-AC63-209FFE839D7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784E870-788C-A74B-B016-334AAED3109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7B3FFE04-6D78-CC45-B9D1-4370A49DD134}"/>
              </a:ext>
            </a:extLst>
          </p:cNvPr>
          <p:cNvCxnSpPr>
            <a:cxnSpLocks/>
            <a:stCxn id="364" idx="1"/>
            <a:endCxn id="355" idx="6"/>
          </p:cNvCxnSpPr>
          <p:nvPr/>
        </p:nvCxnSpPr>
        <p:spPr>
          <a:xfrm flipH="1" flipV="1">
            <a:off x="7213517" y="881730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94050C01-A9C6-CD47-A955-4C2A89487047}"/>
              </a:ext>
            </a:extLst>
          </p:cNvPr>
          <p:cNvCxnSpPr>
            <a:cxnSpLocks/>
            <a:stCxn id="364" idx="1"/>
            <a:endCxn id="358" idx="6"/>
          </p:cNvCxnSpPr>
          <p:nvPr/>
        </p:nvCxnSpPr>
        <p:spPr>
          <a:xfrm flipH="1">
            <a:off x="7214137" y="1112943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6A8322F8-4B4C-9247-AB2B-4E569BA71095}"/>
              </a:ext>
            </a:extLst>
          </p:cNvPr>
          <p:cNvCxnSpPr>
            <a:cxnSpLocks/>
            <a:stCxn id="367" idx="1"/>
            <a:endCxn id="361" idx="6"/>
          </p:cNvCxnSpPr>
          <p:nvPr/>
        </p:nvCxnSpPr>
        <p:spPr>
          <a:xfrm flipH="1">
            <a:off x="7226545" y="1984133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D82CB521-F802-0648-A090-4CF7B2144B85}"/>
              </a:ext>
            </a:extLst>
          </p:cNvPr>
          <p:cNvCxnSpPr>
            <a:cxnSpLocks/>
            <a:stCxn id="367" idx="1"/>
            <a:endCxn id="358" idx="6"/>
          </p:cNvCxnSpPr>
          <p:nvPr/>
        </p:nvCxnSpPr>
        <p:spPr>
          <a:xfrm flipH="1" flipV="1">
            <a:off x="7214137" y="1429594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2483E009-9497-8F45-B720-4067E9871EBA}"/>
              </a:ext>
            </a:extLst>
          </p:cNvPr>
          <p:cNvSpPr/>
          <p:nvPr/>
        </p:nvSpPr>
        <p:spPr>
          <a:xfrm>
            <a:off x="8743083" y="915676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51541407-D04A-B74C-BBC7-8A184B1CB27A}"/>
              </a:ext>
            </a:extLst>
          </p:cNvPr>
          <p:cNvSpPr txBox="1"/>
          <p:nvPr/>
        </p:nvSpPr>
        <p:spPr>
          <a:xfrm>
            <a:off x="8759056" y="944219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42FA1C46-7AE7-2D4F-98FA-8EB9DF16BE84}"/>
              </a:ext>
            </a:extLst>
          </p:cNvPr>
          <p:cNvSpPr/>
          <p:nvPr/>
        </p:nvSpPr>
        <p:spPr>
          <a:xfrm>
            <a:off x="8743083" y="17888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4EE7832-C5E7-834D-B02D-89BDFE9F97CC}"/>
              </a:ext>
            </a:extLst>
          </p:cNvPr>
          <p:cNvSpPr txBox="1"/>
          <p:nvPr/>
        </p:nvSpPr>
        <p:spPr>
          <a:xfrm>
            <a:off x="8747966" y="184766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937642C-11FB-EF4E-A188-22531101BE1F}"/>
              </a:ext>
            </a:extLst>
          </p:cNvPr>
          <p:cNvGrpSpPr/>
          <p:nvPr/>
        </p:nvGrpSpPr>
        <p:grpSpPr>
          <a:xfrm>
            <a:off x="9631472" y="88173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73D0D20-25B9-1848-8ABB-E8249FEDF2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12ADB63F-583E-A748-8D0A-BE2E872C6248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7F30D3E-FE0F-D74D-BD29-177F06384787}"/>
              </a:ext>
            </a:extLst>
          </p:cNvPr>
          <p:cNvGrpSpPr/>
          <p:nvPr/>
        </p:nvGrpSpPr>
        <p:grpSpPr>
          <a:xfrm>
            <a:off x="9641889" y="1786866"/>
            <a:ext cx="363601" cy="394531"/>
            <a:chOff x="2658477" y="4455131"/>
            <a:chExt cx="363601" cy="394531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1E9E6FC9-4D41-2147-BAD4-73DF998FF786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10F8DF1A-5183-404C-9F03-B823BA61E6C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id="{CB12F755-2F24-1D4E-9BD3-B0CB714DF20F}"/>
              </a:ext>
            </a:extLst>
          </p:cNvPr>
          <p:cNvSpPr txBox="1"/>
          <p:nvPr/>
        </p:nvSpPr>
        <p:spPr>
          <a:xfrm>
            <a:off x="6858400" y="183758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0149D36-4957-1843-8F07-0BBB01CCE93D}"/>
              </a:ext>
            </a:extLst>
          </p:cNvPr>
          <p:cNvSpPr txBox="1"/>
          <p:nvPr/>
        </p:nvSpPr>
        <p:spPr>
          <a:xfrm>
            <a:off x="6858400" y="12954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D94E494-15F9-0F4C-851C-A6A7B0ECE599}"/>
              </a:ext>
            </a:extLst>
          </p:cNvPr>
          <p:cNvSpPr txBox="1"/>
          <p:nvPr/>
        </p:nvSpPr>
        <p:spPr>
          <a:xfrm>
            <a:off x="6883422" y="75857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85EDBC1B-D7A6-B34C-A003-A0DE99424DC3}"/>
              </a:ext>
            </a:extLst>
          </p:cNvPr>
          <p:cNvCxnSpPr>
            <a:cxnSpLocks/>
            <a:stCxn id="373" idx="2"/>
            <a:endCxn id="364" idx="3"/>
          </p:cNvCxnSpPr>
          <p:nvPr/>
        </p:nvCxnSpPr>
        <p:spPr>
          <a:xfrm flipH="1">
            <a:off x="8221084" y="1112942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2F9823D-0B7F-A04B-8CEF-00C7EAF439D5}"/>
              </a:ext>
            </a:extLst>
          </p:cNvPr>
          <p:cNvCxnSpPr>
            <a:cxnSpLocks/>
            <a:stCxn id="375" idx="2"/>
            <a:endCxn id="368" idx="3"/>
          </p:cNvCxnSpPr>
          <p:nvPr/>
        </p:nvCxnSpPr>
        <p:spPr>
          <a:xfrm flipH="1" flipV="1">
            <a:off x="8226217" y="1969178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8CA9DBAF-AF45-264B-96CE-204BFBD88EB1}"/>
              </a:ext>
            </a:extLst>
          </p:cNvPr>
          <p:cNvCxnSpPr>
            <a:cxnSpLocks/>
            <a:stCxn id="378" idx="1"/>
            <a:endCxn id="374" idx="3"/>
          </p:cNvCxnSpPr>
          <p:nvPr/>
        </p:nvCxnSpPr>
        <p:spPr>
          <a:xfrm flipH="1">
            <a:off x="9132774" y="1078996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35C09593-025F-1E48-BAF0-3C0676A2C9AF}"/>
              </a:ext>
            </a:extLst>
          </p:cNvPr>
          <p:cNvCxnSpPr>
            <a:cxnSpLocks/>
            <a:stCxn id="381" idx="1"/>
            <a:endCxn id="375" idx="6"/>
          </p:cNvCxnSpPr>
          <p:nvPr/>
        </p:nvCxnSpPr>
        <p:spPr>
          <a:xfrm flipH="1">
            <a:off x="9137614" y="1984132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66D3688B-4BE3-444F-9E01-5692277BA5FD}"/>
              </a:ext>
            </a:extLst>
          </p:cNvPr>
          <p:cNvSpPr txBox="1"/>
          <p:nvPr/>
        </p:nvSpPr>
        <p:spPr>
          <a:xfrm>
            <a:off x="7223072" y="98575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FB335F5-83EC-454E-9073-4A115695688D}"/>
              </a:ext>
            </a:extLst>
          </p:cNvPr>
          <p:cNvSpPr txBox="1"/>
          <p:nvPr/>
        </p:nvSpPr>
        <p:spPr>
          <a:xfrm>
            <a:off x="7233491" y="174624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9FB69B7-2657-824C-8443-E2708B4CA1E5}"/>
              </a:ext>
            </a:extLst>
          </p:cNvPr>
          <p:cNvSpPr txBox="1"/>
          <p:nvPr/>
        </p:nvSpPr>
        <p:spPr>
          <a:xfrm>
            <a:off x="9156461" y="83311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6C5B6DC-709B-3D4C-AC2C-6146B97D47E6}"/>
              </a:ext>
            </a:extLst>
          </p:cNvPr>
          <p:cNvSpPr txBox="1"/>
          <p:nvPr/>
        </p:nvSpPr>
        <p:spPr>
          <a:xfrm>
            <a:off x="9164274" y="17322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E808D17-CFEA-014E-8C98-F32B22AF34EC}"/>
              </a:ext>
            </a:extLst>
          </p:cNvPr>
          <p:cNvSpPr txBox="1"/>
          <p:nvPr/>
        </p:nvSpPr>
        <p:spPr>
          <a:xfrm>
            <a:off x="8246216" y="83312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BBD939-57A3-C346-BAB2-D7F76DC93EE1}"/>
              </a:ext>
            </a:extLst>
          </p:cNvPr>
          <p:cNvSpPr txBox="1"/>
          <p:nvPr/>
        </p:nvSpPr>
        <p:spPr>
          <a:xfrm>
            <a:off x="8257297" y="170686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F1AF6747-1230-EB4F-96F1-228B965B1ED3}"/>
              </a:ext>
            </a:extLst>
          </p:cNvPr>
          <p:cNvGrpSpPr/>
          <p:nvPr/>
        </p:nvGrpSpPr>
        <p:grpSpPr>
          <a:xfrm>
            <a:off x="6840172" y="2378664"/>
            <a:ext cx="394531" cy="394531"/>
            <a:chOff x="2397512" y="1594624"/>
            <a:chExt cx="635620" cy="63562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669E784-1D49-7F48-9B58-B7412D14EE36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C7FD75B-E1E7-9043-BB04-6A272AC377C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8B22958D-7FE1-2F4F-A0AD-11AA4EF2CA0D}"/>
              </a:ext>
            </a:extLst>
          </p:cNvPr>
          <p:cNvSpPr txBox="1"/>
          <p:nvPr/>
        </p:nvSpPr>
        <p:spPr>
          <a:xfrm>
            <a:off x="6854700" y="244179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B417B4E-5EAC-C041-87E5-BA17D26CE416}"/>
              </a:ext>
            </a:extLst>
          </p:cNvPr>
          <p:cNvGrpSpPr/>
          <p:nvPr/>
        </p:nvGrpSpPr>
        <p:grpSpPr>
          <a:xfrm>
            <a:off x="5966595" y="1232328"/>
            <a:ext cx="370458" cy="394531"/>
            <a:chOff x="2651620" y="4455131"/>
            <a:chExt cx="370458" cy="394531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B944C2B-2A96-B847-A70A-18403585E15A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2CC06AC3-BCC9-7A46-B1C4-A04E4EFD4DCB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AA0F44B-9228-8542-881F-B19ECDF8AA36}"/>
              </a:ext>
            </a:extLst>
          </p:cNvPr>
          <p:cNvCxnSpPr>
            <a:cxnSpLocks/>
            <a:stCxn id="378" idx="1"/>
            <a:endCxn id="375" idx="6"/>
          </p:cNvCxnSpPr>
          <p:nvPr/>
        </p:nvCxnSpPr>
        <p:spPr>
          <a:xfrm flipH="1">
            <a:off x="9137614" y="1078996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B7CA54A9-E227-EC4B-BEF6-1C815041E073}"/>
              </a:ext>
            </a:extLst>
          </p:cNvPr>
          <p:cNvCxnSpPr>
            <a:cxnSpLocks/>
            <a:stCxn id="367" idx="1"/>
            <a:endCxn id="397" idx="6"/>
          </p:cNvCxnSpPr>
          <p:nvPr/>
        </p:nvCxnSpPr>
        <p:spPr>
          <a:xfrm flipH="1">
            <a:off x="7234703" y="1984133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8E9ED1CE-276B-5D49-BD8C-41625340690F}"/>
              </a:ext>
            </a:extLst>
          </p:cNvPr>
          <p:cNvCxnSpPr>
            <a:cxnSpLocks/>
            <a:stCxn id="358" idx="2"/>
            <a:endCxn id="401" idx="3"/>
          </p:cNvCxnSpPr>
          <p:nvPr/>
        </p:nvCxnSpPr>
        <p:spPr>
          <a:xfrm flipH="1">
            <a:off x="6337053" y="1429594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2DA0D36D-E121-0442-93B0-72F6CF8AF1F1}"/>
              </a:ext>
            </a:extLst>
          </p:cNvPr>
          <p:cNvSpPr txBox="1"/>
          <p:nvPr/>
        </p:nvSpPr>
        <p:spPr>
          <a:xfrm>
            <a:off x="8145194" y="53037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6E4BB244-53C4-5743-A03C-523AD205D80D}"/>
              </a:ext>
            </a:extLst>
          </p:cNvPr>
          <p:cNvGrpSpPr/>
          <p:nvPr/>
        </p:nvGrpSpPr>
        <p:grpSpPr>
          <a:xfrm>
            <a:off x="6818987" y="3246569"/>
            <a:ext cx="394531" cy="394531"/>
            <a:chOff x="2397512" y="1594624"/>
            <a:chExt cx="635620" cy="635620"/>
          </a:xfrm>
          <a:noFill/>
        </p:grpSpPr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816F322C-B40B-E147-B1CE-C62354A9DEB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A8427E7-5B92-0C41-92A4-06E1CA57EB88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7AEBD9CC-660B-F840-AAAB-98112AAC0C3B}"/>
              </a:ext>
            </a:extLst>
          </p:cNvPr>
          <p:cNvGrpSpPr/>
          <p:nvPr/>
        </p:nvGrpSpPr>
        <p:grpSpPr>
          <a:xfrm>
            <a:off x="6819606" y="3794432"/>
            <a:ext cx="394531" cy="394531"/>
            <a:chOff x="2397512" y="1594624"/>
            <a:chExt cx="635620" cy="635620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9F9D0F1F-04D7-9A47-BC0B-ADA558A69F1C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1407C62E-F108-3741-A523-1190EAD9EED1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BFF3691B-F006-E84B-A1BB-FBADA4CFAB90}"/>
              </a:ext>
            </a:extLst>
          </p:cNvPr>
          <p:cNvGrpSpPr/>
          <p:nvPr/>
        </p:nvGrpSpPr>
        <p:grpSpPr>
          <a:xfrm>
            <a:off x="6832015" y="4350178"/>
            <a:ext cx="394531" cy="394531"/>
            <a:chOff x="2397512" y="1594624"/>
            <a:chExt cx="635620" cy="635620"/>
          </a:xfrm>
          <a:noFill/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8804412-04FB-D441-B7B5-638CD8D14081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7429FCDE-8B05-6843-BF2F-912A63516CEA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B09BB12-7642-7F4C-ACCE-71D32F59C2C2}"/>
              </a:ext>
            </a:extLst>
          </p:cNvPr>
          <p:cNvGrpSpPr/>
          <p:nvPr/>
        </p:nvGrpSpPr>
        <p:grpSpPr>
          <a:xfrm>
            <a:off x="7850626" y="3477781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B264606F-57EC-7044-87BE-ED12AF287D9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34400148-7F6F-3C47-8C73-0A1C867DBEF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298C85B-DACD-5449-91BA-1CF9B7CBD2DF}"/>
              </a:ext>
            </a:extLst>
          </p:cNvPr>
          <p:cNvGrpSpPr/>
          <p:nvPr/>
        </p:nvGrpSpPr>
        <p:grpSpPr>
          <a:xfrm>
            <a:off x="7866455" y="4348971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A0DC535D-A3CC-A14E-A9B2-F8F3F2FDA48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BF510072-AF43-F94B-BF86-D92C73C5395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B2B91FC-BED0-D743-94CE-9BEEC686C7EA}"/>
              </a:ext>
            </a:extLst>
          </p:cNvPr>
          <p:cNvCxnSpPr>
            <a:cxnSpLocks/>
            <a:stCxn id="420" idx="1"/>
            <a:endCxn id="411" idx="6"/>
          </p:cNvCxnSpPr>
          <p:nvPr/>
        </p:nvCxnSpPr>
        <p:spPr>
          <a:xfrm flipH="1" flipV="1">
            <a:off x="7213517" y="3443834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0A6D0E1C-6623-7A4E-ABF6-BFBC589EC1D6}"/>
              </a:ext>
            </a:extLst>
          </p:cNvPr>
          <p:cNvCxnSpPr>
            <a:cxnSpLocks/>
            <a:stCxn id="420" idx="1"/>
            <a:endCxn id="414" idx="6"/>
          </p:cNvCxnSpPr>
          <p:nvPr/>
        </p:nvCxnSpPr>
        <p:spPr>
          <a:xfrm flipH="1">
            <a:off x="7214137" y="3675047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3898624-72A6-E647-9760-A5B7F68C5CAE}"/>
              </a:ext>
            </a:extLst>
          </p:cNvPr>
          <p:cNvCxnSpPr>
            <a:cxnSpLocks/>
            <a:stCxn id="423" idx="1"/>
            <a:endCxn id="417" idx="6"/>
          </p:cNvCxnSpPr>
          <p:nvPr/>
        </p:nvCxnSpPr>
        <p:spPr>
          <a:xfrm flipH="1">
            <a:off x="7226545" y="4546237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3EC254A-3699-164F-AB73-F86896630235}"/>
              </a:ext>
            </a:extLst>
          </p:cNvPr>
          <p:cNvCxnSpPr>
            <a:cxnSpLocks/>
            <a:stCxn id="423" idx="1"/>
            <a:endCxn id="414" idx="6"/>
          </p:cNvCxnSpPr>
          <p:nvPr/>
        </p:nvCxnSpPr>
        <p:spPr>
          <a:xfrm flipH="1" flipV="1">
            <a:off x="7214137" y="3991698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CF38870D-F07A-5045-907F-08C925DD53A7}"/>
              </a:ext>
            </a:extLst>
          </p:cNvPr>
          <p:cNvSpPr/>
          <p:nvPr/>
        </p:nvSpPr>
        <p:spPr>
          <a:xfrm>
            <a:off x="8743083" y="347778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E4BEA4A5-5809-6347-9087-DD99F9DBFFA6}"/>
              </a:ext>
            </a:extLst>
          </p:cNvPr>
          <p:cNvSpPr txBox="1"/>
          <p:nvPr/>
        </p:nvSpPr>
        <p:spPr>
          <a:xfrm>
            <a:off x="8759056" y="3506323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6282D35-91AC-6C49-AEA2-9AA7262B4837}"/>
              </a:ext>
            </a:extLst>
          </p:cNvPr>
          <p:cNvSpPr/>
          <p:nvPr/>
        </p:nvSpPr>
        <p:spPr>
          <a:xfrm>
            <a:off x="8743083" y="435100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2B55D70E-1D49-4149-8A68-54E71B45CE69}"/>
              </a:ext>
            </a:extLst>
          </p:cNvPr>
          <p:cNvSpPr txBox="1"/>
          <p:nvPr/>
        </p:nvSpPr>
        <p:spPr>
          <a:xfrm>
            <a:off x="8747966" y="440976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F976A282-2049-3747-9B3A-86598B83A86D}"/>
              </a:ext>
            </a:extLst>
          </p:cNvPr>
          <p:cNvGrpSpPr/>
          <p:nvPr/>
        </p:nvGrpSpPr>
        <p:grpSpPr>
          <a:xfrm>
            <a:off x="9631472" y="3443834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6824020-9DB6-4646-9D9A-F3402AED492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2EA7904-5B98-6040-B3D1-E1F8BC23B6FE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E49D455-E70D-8948-9CD8-DDCE66797EA7}"/>
              </a:ext>
            </a:extLst>
          </p:cNvPr>
          <p:cNvGrpSpPr/>
          <p:nvPr/>
        </p:nvGrpSpPr>
        <p:grpSpPr>
          <a:xfrm>
            <a:off x="9641889" y="434897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93E5CA5-11BF-5C43-869F-5A41AAF2F3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C69305AE-6323-F84D-9582-C7309A01BAFE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F0491576-9AD0-B944-AE81-1CA7B5CBB845}"/>
              </a:ext>
            </a:extLst>
          </p:cNvPr>
          <p:cNvSpPr txBox="1"/>
          <p:nvPr/>
        </p:nvSpPr>
        <p:spPr>
          <a:xfrm>
            <a:off x="6858400" y="439968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F3E6D94-ACEB-374E-91C7-ED01963847F6}"/>
              </a:ext>
            </a:extLst>
          </p:cNvPr>
          <p:cNvSpPr txBox="1"/>
          <p:nvPr/>
        </p:nvSpPr>
        <p:spPr>
          <a:xfrm>
            <a:off x="6858400" y="38575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F4A2CC0D-1D33-9E46-BC5D-3A319B1A05B6}"/>
              </a:ext>
            </a:extLst>
          </p:cNvPr>
          <p:cNvSpPr txBox="1"/>
          <p:nvPr/>
        </p:nvSpPr>
        <p:spPr>
          <a:xfrm>
            <a:off x="6883422" y="332068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7711CA6-054B-9F47-A0F2-981826764F12}"/>
              </a:ext>
            </a:extLst>
          </p:cNvPr>
          <p:cNvCxnSpPr>
            <a:cxnSpLocks/>
            <a:stCxn id="429" idx="2"/>
            <a:endCxn id="420" idx="3"/>
          </p:cNvCxnSpPr>
          <p:nvPr/>
        </p:nvCxnSpPr>
        <p:spPr>
          <a:xfrm flipH="1">
            <a:off x="8221084" y="3675046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4DFCBA40-3407-3D41-BC85-73924A567D6D}"/>
              </a:ext>
            </a:extLst>
          </p:cNvPr>
          <p:cNvCxnSpPr>
            <a:cxnSpLocks/>
            <a:stCxn id="431" idx="2"/>
            <a:endCxn id="424" idx="3"/>
          </p:cNvCxnSpPr>
          <p:nvPr/>
        </p:nvCxnSpPr>
        <p:spPr>
          <a:xfrm flipH="1" flipV="1">
            <a:off x="8226217" y="4531282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89E0605-0A6E-0340-9B88-1D22B2CD8F32}"/>
              </a:ext>
            </a:extLst>
          </p:cNvPr>
          <p:cNvCxnSpPr>
            <a:cxnSpLocks/>
            <a:stCxn id="434" idx="1"/>
            <a:endCxn id="430" idx="3"/>
          </p:cNvCxnSpPr>
          <p:nvPr/>
        </p:nvCxnSpPr>
        <p:spPr>
          <a:xfrm flipH="1">
            <a:off x="9132774" y="3641100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BE2B71C1-D48D-2A44-9407-B2BCEE708AB0}"/>
              </a:ext>
            </a:extLst>
          </p:cNvPr>
          <p:cNvCxnSpPr>
            <a:cxnSpLocks/>
            <a:stCxn id="437" idx="1"/>
            <a:endCxn id="431" idx="6"/>
          </p:cNvCxnSpPr>
          <p:nvPr/>
        </p:nvCxnSpPr>
        <p:spPr>
          <a:xfrm flipH="1">
            <a:off x="9137614" y="4546236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4824ED4B-D9DC-5D4D-94BC-C0E73D33A55D}"/>
              </a:ext>
            </a:extLst>
          </p:cNvPr>
          <p:cNvSpPr txBox="1"/>
          <p:nvPr/>
        </p:nvSpPr>
        <p:spPr>
          <a:xfrm>
            <a:off x="7223072" y="354785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8D53AAB2-F8E2-294D-9271-DC4E6C92352C}"/>
              </a:ext>
            </a:extLst>
          </p:cNvPr>
          <p:cNvSpPr txBox="1"/>
          <p:nvPr/>
        </p:nvSpPr>
        <p:spPr>
          <a:xfrm>
            <a:off x="7233491" y="430834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02B6CA2-8C66-D646-B793-0ECB917A03D7}"/>
              </a:ext>
            </a:extLst>
          </p:cNvPr>
          <p:cNvSpPr txBox="1"/>
          <p:nvPr/>
        </p:nvSpPr>
        <p:spPr>
          <a:xfrm>
            <a:off x="9156461" y="339522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78BA36C-4AD1-6746-8F72-58BE18BC7544}"/>
              </a:ext>
            </a:extLst>
          </p:cNvPr>
          <p:cNvSpPr txBox="1"/>
          <p:nvPr/>
        </p:nvSpPr>
        <p:spPr>
          <a:xfrm>
            <a:off x="9164274" y="429432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285F8732-98E2-7348-9550-714917497A2A}"/>
              </a:ext>
            </a:extLst>
          </p:cNvPr>
          <p:cNvSpPr txBox="1"/>
          <p:nvPr/>
        </p:nvSpPr>
        <p:spPr>
          <a:xfrm>
            <a:off x="8246216" y="339522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318AA0CC-341E-934B-BFBB-8B0DF94DD700}"/>
              </a:ext>
            </a:extLst>
          </p:cNvPr>
          <p:cNvSpPr txBox="1"/>
          <p:nvPr/>
        </p:nvSpPr>
        <p:spPr>
          <a:xfrm>
            <a:off x="8257297" y="4268967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6B13905-BB99-C949-9AF3-B24E15F35CB5}"/>
              </a:ext>
            </a:extLst>
          </p:cNvPr>
          <p:cNvGrpSpPr/>
          <p:nvPr/>
        </p:nvGrpSpPr>
        <p:grpSpPr>
          <a:xfrm>
            <a:off x="6840172" y="4940768"/>
            <a:ext cx="394531" cy="394531"/>
            <a:chOff x="2397512" y="1594624"/>
            <a:chExt cx="635620" cy="635620"/>
          </a:xfrm>
        </p:grpSpPr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CB33B9B0-7A12-9B4D-A240-47E46B6DF3EC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18AE215-E8A8-9143-9B51-BC937098851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8BEB09B6-180F-7F42-B93E-5B7FA2A07F16}"/>
              </a:ext>
            </a:extLst>
          </p:cNvPr>
          <p:cNvSpPr txBox="1"/>
          <p:nvPr/>
        </p:nvSpPr>
        <p:spPr>
          <a:xfrm>
            <a:off x="6854700" y="500390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603351A-F7FD-174E-9A5E-AC069144F52F}"/>
              </a:ext>
            </a:extLst>
          </p:cNvPr>
          <p:cNvGrpSpPr/>
          <p:nvPr/>
        </p:nvGrpSpPr>
        <p:grpSpPr>
          <a:xfrm>
            <a:off x="5966595" y="3794432"/>
            <a:ext cx="370458" cy="394531"/>
            <a:chOff x="2651620" y="4455131"/>
            <a:chExt cx="370458" cy="394531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B60C5576-DA26-8B4B-810C-9B880483E9D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F0E27C0-2647-0247-990E-7B2452F4CB6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9A0BA80-8E00-2C41-A95D-D531169BE9C1}"/>
              </a:ext>
            </a:extLst>
          </p:cNvPr>
          <p:cNvCxnSpPr>
            <a:cxnSpLocks/>
            <a:stCxn id="434" idx="1"/>
            <a:endCxn id="431" idx="6"/>
          </p:cNvCxnSpPr>
          <p:nvPr/>
        </p:nvCxnSpPr>
        <p:spPr>
          <a:xfrm flipH="1">
            <a:off x="9137614" y="3641100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B46D2B00-6ED2-B640-8752-29A6BE0B8BE1}"/>
              </a:ext>
            </a:extLst>
          </p:cNvPr>
          <p:cNvCxnSpPr>
            <a:cxnSpLocks/>
            <a:stCxn id="423" idx="1"/>
            <a:endCxn id="453" idx="6"/>
          </p:cNvCxnSpPr>
          <p:nvPr/>
        </p:nvCxnSpPr>
        <p:spPr>
          <a:xfrm flipH="1">
            <a:off x="7234703" y="4546237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8D6D06A7-7B62-0F4A-96AF-4BFEDD2E25E9}"/>
              </a:ext>
            </a:extLst>
          </p:cNvPr>
          <p:cNvCxnSpPr>
            <a:cxnSpLocks/>
            <a:stCxn id="414" idx="2"/>
            <a:endCxn id="457" idx="3"/>
          </p:cNvCxnSpPr>
          <p:nvPr/>
        </p:nvCxnSpPr>
        <p:spPr>
          <a:xfrm flipH="1">
            <a:off x="6337053" y="3991698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ight Arrow 461">
            <a:extLst>
              <a:ext uri="{FF2B5EF4-FFF2-40B4-BE49-F238E27FC236}">
                <a16:creationId xmlns:a16="http://schemas.microsoft.com/office/drawing/2014/main" id="{44230562-B9B2-114B-AA6C-A033D39B6A63}"/>
              </a:ext>
            </a:extLst>
          </p:cNvPr>
          <p:cNvSpPr/>
          <p:nvPr/>
        </p:nvSpPr>
        <p:spPr>
          <a:xfrm rot="5400000">
            <a:off x="8221084" y="26210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2DDBE6C-10D3-5948-8531-1A6B0D4588A6}"/>
              </a:ext>
            </a:extLst>
          </p:cNvPr>
          <p:cNvSpPr txBox="1"/>
          <p:nvPr/>
        </p:nvSpPr>
        <p:spPr>
          <a:xfrm>
            <a:off x="8679180" y="2604732"/>
            <a:ext cx="74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8AB30C20-928C-0E4D-8921-0714CDEFDF77}"/>
              </a:ext>
            </a:extLst>
          </p:cNvPr>
          <p:cNvSpPr txBox="1"/>
          <p:nvPr/>
        </p:nvSpPr>
        <p:spPr>
          <a:xfrm>
            <a:off x="2667992" y="528089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DF6B97FF-0C4F-6241-917B-7137FB69EFDA}"/>
              </a:ext>
            </a:extLst>
          </p:cNvPr>
          <p:cNvGrpSpPr/>
          <p:nvPr/>
        </p:nvGrpSpPr>
        <p:grpSpPr>
          <a:xfrm>
            <a:off x="1341785" y="3223730"/>
            <a:ext cx="394531" cy="394531"/>
            <a:chOff x="2397512" y="1594624"/>
            <a:chExt cx="635620" cy="635620"/>
          </a:xfrm>
          <a:noFill/>
        </p:grpSpPr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5D57BCD6-5219-F34F-AA79-69786FAEB38F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68640EA6-3968-0047-BBB2-54673882430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D2508C4-4CE1-EA47-A607-CC798FF70E5E}"/>
              </a:ext>
            </a:extLst>
          </p:cNvPr>
          <p:cNvGrpSpPr/>
          <p:nvPr/>
        </p:nvGrpSpPr>
        <p:grpSpPr>
          <a:xfrm>
            <a:off x="1342404" y="3771593"/>
            <a:ext cx="394531" cy="394531"/>
            <a:chOff x="2397512" y="1594624"/>
            <a:chExt cx="635620" cy="635620"/>
          </a:xfrm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5E6BCB0C-C211-C042-8E74-2C5E039EBAA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AB37B09-2B44-3D42-9137-561EBE8D8E5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537BD9D-32C3-004A-B672-F6CE1644C0ED}"/>
              </a:ext>
            </a:extLst>
          </p:cNvPr>
          <p:cNvGrpSpPr/>
          <p:nvPr/>
        </p:nvGrpSpPr>
        <p:grpSpPr>
          <a:xfrm>
            <a:off x="1354813" y="4327339"/>
            <a:ext cx="394531" cy="394531"/>
            <a:chOff x="2397512" y="1594624"/>
            <a:chExt cx="635620" cy="635620"/>
          </a:xfrm>
          <a:noFill/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63D66E95-155D-764A-B967-25BB01EC718F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24A0DED-A8BD-564C-AF37-7171A946D44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86291F6-DE58-184E-A276-2312A05B2946}"/>
              </a:ext>
            </a:extLst>
          </p:cNvPr>
          <p:cNvCxnSpPr>
            <a:cxnSpLocks/>
            <a:stCxn id="519" idx="0"/>
            <a:endCxn id="466" idx="6"/>
          </p:cNvCxnSpPr>
          <p:nvPr/>
        </p:nvCxnSpPr>
        <p:spPr>
          <a:xfrm flipH="1" flipV="1">
            <a:off x="1736316" y="3420996"/>
            <a:ext cx="1279963" cy="891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A41A43BC-8538-CA4E-89B8-445E2B864BAA}"/>
              </a:ext>
            </a:extLst>
          </p:cNvPr>
          <p:cNvCxnSpPr>
            <a:cxnSpLocks/>
          </p:cNvCxnSpPr>
          <p:nvPr/>
        </p:nvCxnSpPr>
        <p:spPr>
          <a:xfrm flipH="1" flipV="1">
            <a:off x="1715417" y="3969738"/>
            <a:ext cx="1260315" cy="454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477E7A4-3C2A-BF46-93A5-E52782051583}"/>
              </a:ext>
            </a:extLst>
          </p:cNvPr>
          <p:cNvCxnSpPr>
            <a:cxnSpLocks/>
            <a:endCxn id="472" idx="6"/>
          </p:cNvCxnSpPr>
          <p:nvPr/>
        </p:nvCxnSpPr>
        <p:spPr>
          <a:xfrm flipH="1">
            <a:off x="1749344" y="4444178"/>
            <a:ext cx="1282850" cy="80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3DC8361D-43DC-C441-B139-D47F2381A6FE}"/>
              </a:ext>
            </a:extLst>
          </p:cNvPr>
          <p:cNvSpPr txBox="1"/>
          <p:nvPr/>
        </p:nvSpPr>
        <p:spPr>
          <a:xfrm>
            <a:off x="1381198" y="43768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4C2DA7C-148C-754F-82FD-AAC44F2E9C74}"/>
              </a:ext>
            </a:extLst>
          </p:cNvPr>
          <p:cNvSpPr txBox="1"/>
          <p:nvPr/>
        </p:nvSpPr>
        <p:spPr>
          <a:xfrm>
            <a:off x="1381198" y="383474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152E05E8-8290-9D4F-984D-1DF28E96E00B}"/>
              </a:ext>
            </a:extLst>
          </p:cNvPr>
          <p:cNvSpPr txBox="1"/>
          <p:nvPr/>
        </p:nvSpPr>
        <p:spPr>
          <a:xfrm>
            <a:off x="1406220" y="329784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69EEA1-2BFB-DC40-B9E7-D8F502FA6E5F}"/>
              </a:ext>
            </a:extLst>
          </p:cNvPr>
          <p:cNvSpPr txBox="1"/>
          <p:nvPr/>
        </p:nvSpPr>
        <p:spPr>
          <a:xfrm>
            <a:off x="2280668" y="401240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59B86AAB-C933-B541-BD97-6D237427E62F}"/>
              </a:ext>
            </a:extLst>
          </p:cNvPr>
          <p:cNvGrpSpPr/>
          <p:nvPr/>
        </p:nvGrpSpPr>
        <p:grpSpPr>
          <a:xfrm>
            <a:off x="1362970" y="4917929"/>
            <a:ext cx="394531" cy="394531"/>
            <a:chOff x="2397512" y="1594624"/>
            <a:chExt cx="635620" cy="635620"/>
          </a:xfrm>
        </p:grpSpPr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CA6C0272-7DD9-6B4B-9EAC-0C015BD04F85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B9BB64D6-0383-B745-AEA5-E0F525C33A49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0" name="TextBox 509">
            <a:extLst>
              <a:ext uri="{FF2B5EF4-FFF2-40B4-BE49-F238E27FC236}">
                <a16:creationId xmlns:a16="http://schemas.microsoft.com/office/drawing/2014/main" id="{F924EB37-67FB-A347-A4EE-15AA81C95867}"/>
              </a:ext>
            </a:extLst>
          </p:cNvPr>
          <p:cNvSpPr txBox="1"/>
          <p:nvPr/>
        </p:nvSpPr>
        <p:spPr>
          <a:xfrm>
            <a:off x="1377498" y="498106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B48FF1B6-8D96-A349-A4FC-DBEBA5479098}"/>
              </a:ext>
            </a:extLst>
          </p:cNvPr>
          <p:cNvGrpSpPr/>
          <p:nvPr/>
        </p:nvGrpSpPr>
        <p:grpSpPr>
          <a:xfrm>
            <a:off x="489393" y="3771593"/>
            <a:ext cx="370458" cy="394531"/>
            <a:chOff x="2651620" y="4455131"/>
            <a:chExt cx="370458" cy="394531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E91ED652-EA1E-0442-B0A3-5CE49CA3F1F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8880FA75-4881-E54E-8643-BC306FA01E1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62F82D6A-F6C9-594F-9EBB-C62A43CA81C2}"/>
              </a:ext>
            </a:extLst>
          </p:cNvPr>
          <p:cNvCxnSpPr>
            <a:cxnSpLocks/>
            <a:endCxn id="508" idx="6"/>
          </p:cNvCxnSpPr>
          <p:nvPr/>
        </p:nvCxnSpPr>
        <p:spPr>
          <a:xfrm flipH="1">
            <a:off x="1757501" y="4487941"/>
            <a:ext cx="1218231" cy="627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4E947511-977C-A546-9CDB-9E411EC6C5FC}"/>
              </a:ext>
            </a:extLst>
          </p:cNvPr>
          <p:cNvCxnSpPr>
            <a:cxnSpLocks/>
            <a:stCxn id="469" idx="2"/>
            <a:endCxn id="512" idx="3"/>
          </p:cNvCxnSpPr>
          <p:nvPr/>
        </p:nvCxnSpPr>
        <p:spPr>
          <a:xfrm flipH="1">
            <a:off x="859851" y="396885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>
            <a:extLst>
              <a:ext uri="{FF2B5EF4-FFF2-40B4-BE49-F238E27FC236}">
                <a16:creationId xmlns:a16="http://schemas.microsoft.com/office/drawing/2014/main" id="{8932A5D0-16A7-CB40-8B78-128F8A773B2B}"/>
              </a:ext>
            </a:extLst>
          </p:cNvPr>
          <p:cNvSpPr/>
          <p:nvPr/>
        </p:nvSpPr>
        <p:spPr>
          <a:xfrm>
            <a:off x="2830939" y="4268967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3F80F65C-DA1F-234F-BE27-CA16E074B096}"/>
              </a:ext>
            </a:extLst>
          </p:cNvPr>
          <p:cNvSpPr txBox="1"/>
          <p:nvPr/>
        </p:nvSpPr>
        <p:spPr>
          <a:xfrm>
            <a:off x="2789201" y="4312778"/>
            <a:ext cx="45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532" name="Right Arrow 531">
            <a:extLst>
              <a:ext uri="{FF2B5EF4-FFF2-40B4-BE49-F238E27FC236}">
                <a16:creationId xmlns:a16="http://schemas.microsoft.com/office/drawing/2014/main" id="{257D457D-58E3-6245-8694-58EA0D419458}"/>
              </a:ext>
            </a:extLst>
          </p:cNvPr>
          <p:cNvSpPr/>
          <p:nvPr/>
        </p:nvSpPr>
        <p:spPr>
          <a:xfrm rot="10800000">
            <a:off x="4816742" y="36155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8FB5058-BFCB-4545-A2E7-8901DAEFB253}"/>
              </a:ext>
            </a:extLst>
          </p:cNvPr>
          <p:cNvSpPr txBox="1"/>
          <p:nvPr/>
        </p:nvSpPr>
        <p:spPr>
          <a:xfrm>
            <a:off x="4902811" y="3364101"/>
            <a:ext cx="7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ADA0B-3433-164A-B662-024FCB5A6608}"/>
              </a:ext>
            </a:extLst>
          </p:cNvPr>
          <p:cNvSpPr txBox="1"/>
          <p:nvPr/>
        </p:nvSpPr>
        <p:spPr>
          <a:xfrm>
            <a:off x="7154217" y="307083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A21A16E-B7D4-584C-8795-9AAB37E69F3C}"/>
              </a:ext>
            </a:extLst>
          </p:cNvPr>
          <p:cNvCxnSpPr>
            <a:cxnSpLocks/>
          </p:cNvCxnSpPr>
          <p:nvPr/>
        </p:nvCxnSpPr>
        <p:spPr>
          <a:xfrm>
            <a:off x="7571949" y="3391449"/>
            <a:ext cx="9070" cy="165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6AAB109-1AF6-AB4A-8672-E259F57FF97F}"/>
              </a:ext>
            </a:extLst>
          </p:cNvPr>
          <p:cNvSpPr txBox="1"/>
          <p:nvPr/>
        </p:nvSpPr>
        <p:spPr>
          <a:xfrm>
            <a:off x="1801984" y="63284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3C907C3-AD3A-3845-9D28-9C7F1294C3E3}"/>
              </a:ext>
            </a:extLst>
          </p:cNvPr>
          <p:cNvSpPr txBox="1"/>
          <p:nvPr/>
        </p:nvSpPr>
        <p:spPr>
          <a:xfrm>
            <a:off x="2512164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84C85F-C5A9-C041-95D5-9F1724A87329}"/>
              </a:ext>
            </a:extLst>
          </p:cNvPr>
          <p:cNvSpPr txBox="1"/>
          <p:nvPr/>
        </p:nvSpPr>
        <p:spPr>
          <a:xfrm>
            <a:off x="846219" y="367985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2F6C57-26BE-DD48-9341-17B372548595}"/>
              </a:ext>
            </a:extLst>
          </p:cNvPr>
          <p:cNvSpPr txBox="1"/>
          <p:nvPr/>
        </p:nvSpPr>
        <p:spPr>
          <a:xfrm>
            <a:off x="1794365" y="224544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BECCDCE-D034-5C41-ABF8-E9107555CD95}"/>
              </a:ext>
            </a:extLst>
          </p:cNvPr>
          <p:cNvSpPr txBox="1"/>
          <p:nvPr/>
        </p:nvSpPr>
        <p:spPr>
          <a:xfrm>
            <a:off x="1895314" y="138085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33A7D5B-627E-3946-8220-77D1F53F4809}"/>
              </a:ext>
            </a:extLst>
          </p:cNvPr>
          <p:cNvSpPr txBox="1"/>
          <p:nvPr/>
        </p:nvSpPr>
        <p:spPr>
          <a:xfrm>
            <a:off x="3518887" y="12493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1D0D6BB-F4EC-934F-A330-66D04332DDED}"/>
              </a:ext>
            </a:extLst>
          </p:cNvPr>
          <p:cNvSpPr txBox="1"/>
          <p:nvPr/>
        </p:nvSpPr>
        <p:spPr>
          <a:xfrm>
            <a:off x="7272160" y="63867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A1BC310-4883-4143-9357-2808D7E89A0D}"/>
              </a:ext>
            </a:extLst>
          </p:cNvPr>
          <p:cNvSpPr txBox="1"/>
          <p:nvPr/>
        </p:nvSpPr>
        <p:spPr>
          <a:xfrm>
            <a:off x="7387539" y="138653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BD30AFE-32CB-7E4B-885D-53CCBEAD6502}"/>
              </a:ext>
            </a:extLst>
          </p:cNvPr>
          <p:cNvSpPr txBox="1"/>
          <p:nvPr/>
        </p:nvSpPr>
        <p:spPr>
          <a:xfrm>
            <a:off x="7393064" y="224734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0D1F8CD-D588-3343-948C-11B1A6885A84}"/>
              </a:ext>
            </a:extLst>
          </p:cNvPr>
          <p:cNvSpPr txBox="1"/>
          <p:nvPr/>
        </p:nvSpPr>
        <p:spPr>
          <a:xfrm>
            <a:off x="6350159" y="114891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D6C337E-98B9-654F-A81C-B66943714594}"/>
              </a:ext>
            </a:extLst>
          </p:cNvPr>
          <p:cNvSpPr txBox="1"/>
          <p:nvPr/>
        </p:nvSpPr>
        <p:spPr>
          <a:xfrm>
            <a:off x="8949673" y="130922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BA588E7-FE0A-C34A-AF3E-D4EC487DA280}"/>
              </a:ext>
            </a:extLst>
          </p:cNvPr>
          <p:cNvSpPr txBox="1"/>
          <p:nvPr/>
        </p:nvSpPr>
        <p:spPr>
          <a:xfrm>
            <a:off x="8964224" y="388932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905CCA9-0202-304D-A88A-E00A7660080F}"/>
              </a:ext>
            </a:extLst>
          </p:cNvPr>
          <p:cNvSpPr txBox="1"/>
          <p:nvPr/>
        </p:nvSpPr>
        <p:spPr>
          <a:xfrm>
            <a:off x="7351313" y="39627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E2404AC-1A26-7848-BB8A-E73CD3734CA9}"/>
              </a:ext>
            </a:extLst>
          </p:cNvPr>
          <p:cNvSpPr txBox="1"/>
          <p:nvPr/>
        </p:nvSpPr>
        <p:spPr>
          <a:xfrm>
            <a:off x="7464663" y="33584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1F98A0E-D0AC-CE4C-B54C-B17BD1E39095}"/>
              </a:ext>
            </a:extLst>
          </p:cNvPr>
          <p:cNvSpPr txBox="1"/>
          <p:nvPr/>
        </p:nvSpPr>
        <p:spPr>
          <a:xfrm>
            <a:off x="7393064" y="48195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5EE0574-0226-7D40-94CD-94F02A6506EC}"/>
              </a:ext>
            </a:extLst>
          </p:cNvPr>
          <p:cNvSpPr txBox="1"/>
          <p:nvPr/>
        </p:nvSpPr>
        <p:spPr>
          <a:xfrm>
            <a:off x="854944" y="129810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1B1AA9C-47C9-634A-AB17-AEE4E90F732E}"/>
              </a:ext>
            </a:extLst>
          </p:cNvPr>
          <p:cNvSpPr txBox="1"/>
          <p:nvPr/>
        </p:nvSpPr>
        <p:spPr>
          <a:xfrm>
            <a:off x="6358763" y="372731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790B259-4671-9144-B672-20D3C02889D9}"/>
              </a:ext>
            </a:extLst>
          </p:cNvPr>
          <p:cNvSpPr txBox="1"/>
          <p:nvPr/>
        </p:nvSpPr>
        <p:spPr>
          <a:xfrm>
            <a:off x="2401447" y="373381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BA303EF-5B50-F14A-94B2-440FBA334248}"/>
              </a:ext>
            </a:extLst>
          </p:cNvPr>
          <p:cNvSpPr txBox="1"/>
          <p:nvPr/>
        </p:nvSpPr>
        <p:spPr>
          <a:xfrm>
            <a:off x="2135090" y="451534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0A33AD6-5F27-C143-AA28-BDEB251B3532}"/>
              </a:ext>
            </a:extLst>
          </p:cNvPr>
          <p:cNvSpPr txBox="1"/>
          <p:nvPr/>
        </p:nvSpPr>
        <p:spPr>
          <a:xfrm>
            <a:off x="2253140" y="42503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100</Words>
  <Application>Microsoft Macintosh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4</cp:revision>
  <cp:lastPrinted>2019-09-05T15:13:18Z</cp:lastPrinted>
  <dcterms:created xsi:type="dcterms:W3CDTF">2019-09-04T14:40:49Z</dcterms:created>
  <dcterms:modified xsi:type="dcterms:W3CDTF">2019-09-27T10:34:11Z</dcterms:modified>
</cp:coreProperties>
</file>