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58C4-7B71-6342-B50E-8915D8C2D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D5431-A63B-254D-9004-270EE67A2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CADD-A5D0-2A4E-B044-3D01B93C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FCE1-DDAA-F446-AF6A-7D8C29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BC75-B0E7-654F-AD55-08C65330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C2AA-F83E-4843-9145-3974C127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D00FD-DCDA-1B4B-BBA8-9813D5908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3EE4-0F7A-774F-8699-8C76980A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4B12-47DC-9B4D-9AF3-0E2FEE1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7C2F-22E1-014F-B846-F6BF442A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501EF-BA11-A247-9317-4C6874729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5DD80-CAEB-4C49-BDB2-8F9DF86C2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9709-B214-364B-9C34-ED82BBE2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F30C-E0C4-9F40-8C3D-37AE507A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8A1B-B381-0244-ACFA-BD114548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990-F315-1B4E-869F-D564A7F2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3056-D810-FB4D-ACF2-24D04191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6DE0-990B-E442-A857-F0208C98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5FDB-3B42-8343-B4B4-D43F6281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453F-2EE1-5742-BAB2-F9C1EA14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F78B-61B5-794D-972C-DA4FEA38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D758-A50B-1C4C-BDB3-38D6F2EA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8C20-34B8-5745-A2EC-9FC9A3A3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14DF-1A89-2948-8FB2-AF408757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63EA-87B6-3246-8DBB-3E6DD9A9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7FCB-A1F5-1846-905B-6FFD4BB3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F371-9FBC-6645-A00F-ACDD83A1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8A52-2CA7-5F45-ACDE-C39BEB1E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8FEE-6EF5-444E-8202-64E7EDF0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57C30-1E0F-D942-AF08-8269981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0153E-C00E-954A-B38B-6EA20BC1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7097-AE61-DB46-AB33-71A3D449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2A7CE-E5D7-644B-BFF6-965C10EE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A93C2-B1D5-6848-BFC9-67824A40D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97014-0E5A-9846-8FB5-4F07718F3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F9EDB-E199-8D40-8AD7-98D8AEB6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76311-61BC-C04A-835F-BDA004DA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DD908-C6E4-6C44-B76F-7602EC14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D3F2-94B4-6C4D-972D-5900EF8E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F72-0A0B-9546-A57D-23C70F5E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0144-F8DF-394F-B4E8-B08585BD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7912-D91E-F24B-912C-EFEABE09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3C153-6745-1C4D-8426-6AD68CD2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816BC-97FF-8B4C-AD3D-A8CC68DF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7E7F3-C4BA-DB45-BEE2-C103FC59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FE6E-B435-CA4C-98C2-5EF39C51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4A9A-F989-8740-AE22-7E7E2BF4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A7F1-1679-4943-B6DE-DEACB806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2DF09-58FD-1E4F-B060-119A0C6F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50A7B-7777-6B4F-BA6C-8963D702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39BD-A546-1743-AA4D-B860C949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41C4-CED0-7549-8EA7-06B5D6FF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0FA5-B2BC-1947-99D1-B7D555E9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B6C4D-1677-B74F-B1BD-C5994BF5A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75956-8BB1-6F4D-8AFE-517C21F52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633A6-4599-DE4E-9211-F87EEB67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C05A-833F-8748-8448-23295288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9890-04CD-2644-BF96-68814EBD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0E91D-EF97-FF43-8944-B76F3A64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2B5B-702D-354C-A6D8-6ADB8398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87E7-7D54-0248-8E7D-D3526975B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7EA7-CC4A-4A48-AF76-5FB0F739C85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FB3B-6A75-2446-9E39-BA3E5658D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2017-EDCD-0A4F-88BD-823A438A6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51D7-E34B-3341-A429-6CBF66677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11C01-84F1-414B-A883-6A8430FF3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9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77D3C9-EF49-5645-BFE1-8C52BE8512F7}"/>
              </a:ext>
            </a:extLst>
          </p:cNvPr>
          <p:cNvSpPr/>
          <p:nvPr/>
        </p:nvSpPr>
        <p:spPr>
          <a:xfrm>
            <a:off x="2130055" y="2706651"/>
            <a:ext cx="552893" cy="552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B6FA12-05C9-144F-8D64-D44F3A922E14}"/>
              </a:ext>
            </a:extLst>
          </p:cNvPr>
          <p:cNvSpPr/>
          <p:nvPr/>
        </p:nvSpPr>
        <p:spPr>
          <a:xfrm>
            <a:off x="2130056" y="1630326"/>
            <a:ext cx="552893" cy="552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A8A3BA-2611-584E-8B09-91DF4ACCEEB7}"/>
              </a:ext>
            </a:extLst>
          </p:cNvPr>
          <p:cNvSpPr/>
          <p:nvPr/>
        </p:nvSpPr>
        <p:spPr>
          <a:xfrm>
            <a:off x="3643315" y="1630324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21E7A7-7721-4544-855E-3721A3A91A64}"/>
              </a:ext>
            </a:extLst>
          </p:cNvPr>
          <p:cNvSpPr/>
          <p:nvPr/>
        </p:nvSpPr>
        <p:spPr>
          <a:xfrm>
            <a:off x="612478" y="1630325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2EFDA0-11A9-124E-89DA-4434E9A8585D}"/>
              </a:ext>
            </a:extLst>
          </p:cNvPr>
          <p:cNvSpPr/>
          <p:nvPr/>
        </p:nvSpPr>
        <p:spPr>
          <a:xfrm>
            <a:off x="612478" y="2706651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7B3789-3D84-F447-B69C-55B2A47372EB}"/>
              </a:ext>
            </a:extLst>
          </p:cNvPr>
          <p:cNvSpPr/>
          <p:nvPr/>
        </p:nvSpPr>
        <p:spPr>
          <a:xfrm>
            <a:off x="3643313" y="2706650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22A47D-7F1D-154E-9BC8-2C8C1E9F066A}"/>
              </a:ext>
            </a:extLst>
          </p:cNvPr>
          <p:cNvCxnSpPr>
            <a:stCxn id="7" idx="2"/>
            <a:endCxn id="6" idx="3"/>
          </p:cNvCxnSpPr>
          <p:nvPr/>
        </p:nvCxnSpPr>
        <p:spPr>
          <a:xfrm flipH="1">
            <a:off x="2682949" y="1906771"/>
            <a:ext cx="96036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94A534-722B-7D4F-A354-D1EDDE44CF11}"/>
              </a:ext>
            </a:extLst>
          </p:cNvPr>
          <p:cNvCxnSpPr/>
          <p:nvPr/>
        </p:nvCxnSpPr>
        <p:spPr>
          <a:xfrm flipH="1">
            <a:off x="2680891" y="2983094"/>
            <a:ext cx="96036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EA3BD8-4C90-E74B-B864-A26AE453FF8E}"/>
              </a:ext>
            </a:extLst>
          </p:cNvPr>
          <p:cNvCxnSpPr/>
          <p:nvPr/>
        </p:nvCxnSpPr>
        <p:spPr>
          <a:xfrm flipH="1">
            <a:off x="1174256" y="2970726"/>
            <a:ext cx="96036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0FAAD1-C200-1447-B744-D69129A7CF40}"/>
              </a:ext>
            </a:extLst>
          </p:cNvPr>
          <p:cNvCxnSpPr/>
          <p:nvPr/>
        </p:nvCxnSpPr>
        <p:spPr>
          <a:xfrm flipH="1">
            <a:off x="1165371" y="1907230"/>
            <a:ext cx="96036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ECB4CC-54CF-0C4E-AB50-569F410AEC19}"/>
              </a:ext>
            </a:extLst>
          </p:cNvPr>
          <p:cNvSpPr txBox="1"/>
          <p:nvPr/>
        </p:nvSpPr>
        <p:spPr>
          <a:xfrm>
            <a:off x="2243138" y="1743075"/>
            <a:ext cx="5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BD5D3C-450C-D14A-87A7-32467A68C3F9}"/>
              </a:ext>
            </a:extLst>
          </p:cNvPr>
          <p:cNvSpPr txBox="1"/>
          <p:nvPr/>
        </p:nvSpPr>
        <p:spPr>
          <a:xfrm>
            <a:off x="2241092" y="2797972"/>
            <a:ext cx="5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F42F83-4E74-FD43-87F3-C6B8D935DEAA}"/>
              </a:ext>
            </a:extLst>
          </p:cNvPr>
          <p:cNvSpPr txBox="1"/>
          <p:nvPr/>
        </p:nvSpPr>
        <p:spPr>
          <a:xfrm>
            <a:off x="3772958" y="1743075"/>
            <a:ext cx="55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C77D0F-F958-D24F-B559-BFFCCB92B989}"/>
              </a:ext>
            </a:extLst>
          </p:cNvPr>
          <p:cNvSpPr txBox="1"/>
          <p:nvPr/>
        </p:nvSpPr>
        <p:spPr>
          <a:xfrm>
            <a:off x="3716865" y="2797972"/>
            <a:ext cx="55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6F757E-AEB9-4C46-9BF4-771FAF12DB5A}"/>
              </a:ext>
            </a:extLst>
          </p:cNvPr>
          <p:cNvSpPr txBox="1"/>
          <p:nvPr/>
        </p:nvSpPr>
        <p:spPr>
          <a:xfrm>
            <a:off x="740414" y="1743075"/>
            <a:ext cx="55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AB0D0F-FBAC-594D-9AEF-504DE59060E9}"/>
              </a:ext>
            </a:extLst>
          </p:cNvPr>
          <p:cNvSpPr txBox="1"/>
          <p:nvPr/>
        </p:nvSpPr>
        <p:spPr>
          <a:xfrm>
            <a:off x="711591" y="2786060"/>
            <a:ext cx="55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AFD271-4BD4-A448-8642-A02DE18FD5BD}"/>
              </a:ext>
            </a:extLst>
          </p:cNvPr>
          <p:cNvSpPr/>
          <p:nvPr/>
        </p:nvSpPr>
        <p:spPr>
          <a:xfrm>
            <a:off x="1800225" y="1285875"/>
            <a:ext cx="1243013" cy="2614613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BEF21C-D875-8F46-B9C0-564C1275782C}"/>
              </a:ext>
            </a:extLst>
          </p:cNvPr>
          <p:cNvSpPr/>
          <p:nvPr/>
        </p:nvSpPr>
        <p:spPr>
          <a:xfrm>
            <a:off x="1710309" y="1285875"/>
            <a:ext cx="1332929" cy="23574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4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1</cp:revision>
  <dcterms:created xsi:type="dcterms:W3CDTF">2019-07-23T13:03:15Z</dcterms:created>
  <dcterms:modified xsi:type="dcterms:W3CDTF">2019-07-23T13:10:30Z</dcterms:modified>
</cp:coreProperties>
</file>