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4109517" y="8255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25490" y="111100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411440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499208" y="245877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1200983" y="191190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177983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818535" y="198851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83436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171099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172696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1710992" y="286173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171587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2599381" y="195456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2609798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118899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119412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2100683" y="215183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2105523" y="305696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2132183" y="28050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1225206" y="277969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2105523" y="215183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5684743" y="1903200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5700572" y="277439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2A81FCD4-4869-224F-8228-0B9694080251}"/>
              </a:ext>
            </a:extLst>
          </p:cNvPr>
          <p:cNvSpPr/>
          <p:nvPr/>
        </p:nvSpPr>
        <p:spPr>
          <a:xfrm>
            <a:off x="6577200" y="19031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4DEA700-4ACC-9B4A-8DFC-13D777148205}"/>
              </a:ext>
            </a:extLst>
          </p:cNvPr>
          <p:cNvSpPr txBox="1"/>
          <p:nvPr/>
        </p:nvSpPr>
        <p:spPr>
          <a:xfrm>
            <a:off x="6593173" y="1931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6577200" y="2776422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6582083" y="28351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F0C45D5-CED7-9842-895B-9E4BB3B9B9AB}"/>
              </a:ext>
            </a:extLst>
          </p:cNvPr>
          <p:cNvGrpSpPr/>
          <p:nvPr/>
        </p:nvGrpSpPr>
        <p:grpSpPr>
          <a:xfrm>
            <a:off x="7465589" y="1869253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CAB01E6-24D3-D341-A402-BACF71A28EE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BE9CC11-D668-244E-84E9-636CF2A2DA0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7476006" y="2774389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stCxn id="236" idx="2"/>
            <a:endCxn id="231" idx="3"/>
          </p:cNvCxnSpPr>
          <p:nvPr/>
        </p:nvCxnSpPr>
        <p:spPr>
          <a:xfrm flipH="1">
            <a:off x="6055201" y="2100465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6060334" y="2956701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BB05C48-B46A-CF43-A0C2-4337A7F454B5}"/>
              </a:ext>
            </a:extLst>
          </p:cNvPr>
          <p:cNvCxnSpPr>
            <a:cxnSpLocks/>
            <a:stCxn id="241" idx="1"/>
            <a:endCxn id="237" idx="3"/>
          </p:cNvCxnSpPr>
          <p:nvPr/>
        </p:nvCxnSpPr>
        <p:spPr>
          <a:xfrm flipH="1">
            <a:off x="6966891" y="2066519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6971731" y="2971655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6998391" y="271974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6091414" y="269438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stCxn id="241" idx="1"/>
            <a:endCxn id="238" idx="6"/>
          </p:cNvCxnSpPr>
          <p:nvPr/>
        </p:nvCxnSpPr>
        <p:spPr>
          <a:xfrm flipH="1">
            <a:off x="6971731" y="2066519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5585524" y="1405496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2446638" y="1456074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84122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171784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172273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258505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261665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120098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211238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213904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123206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211238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170646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209657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6064447" y="185558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694102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2103805" y="191190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684" y="5338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1963814" y="240980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B7A9A05-41BD-9A46-B970-69A33E46A6DA}"/>
              </a:ext>
            </a:extLst>
          </p:cNvPr>
          <p:cNvSpPr txBox="1"/>
          <p:nvPr/>
        </p:nvSpPr>
        <p:spPr>
          <a:xfrm>
            <a:off x="6774465" y="23682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199177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26783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1544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570057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571640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6600795" y="425457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659791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749183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6071030" y="4029219"/>
            <a:ext cx="587543" cy="283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6076163" y="4591327"/>
            <a:ext cx="582410" cy="29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6937548" y="4591327"/>
            <a:ext cx="554287" cy="30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694506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614228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614228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6547535" y="328194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90070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659546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656806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693807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413992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890129-9559-D84F-BCE7-D8DA449DE241}"/>
              </a:ext>
            </a:extLst>
          </p:cNvPr>
          <p:cNvGrpSpPr/>
          <p:nvPr/>
        </p:nvGrpSpPr>
        <p:grpSpPr>
          <a:xfrm>
            <a:off x="570943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1A7B5B51-B0F0-B143-8DD2-D33C479779AA}"/>
              </a:ext>
            </a:extLst>
          </p:cNvPr>
          <p:cNvSpPr/>
          <p:nvPr/>
        </p:nvSpPr>
        <p:spPr>
          <a:xfrm>
            <a:off x="660872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1EB11E-7B57-D74C-8503-0658C8F72D72}"/>
              </a:ext>
            </a:extLst>
          </p:cNvPr>
          <p:cNvSpPr txBox="1"/>
          <p:nvPr/>
        </p:nvSpPr>
        <p:spPr>
          <a:xfrm>
            <a:off x="6614144" y="5871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C7F23-2F92-A541-AC99-52E8A43BAE22}"/>
              </a:ext>
            </a:extLst>
          </p:cNvPr>
          <p:cNvGrpSpPr/>
          <p:nvPr/>
        </p:nvGrpSpPr>
        <p:grpSpPr>
          <a:xfrm>
            <a:off x="750806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9918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700325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B92163-5719-BA44-BA25-01A87DB0A28E}"/>
              </a:ext>
            </a:extLst>
          </p:cNvPr>
          <p:cNvSpPr txBox="1"/>
          <p:nvPr/>
        </p:nvSpPr>
        <p:spPr>
          <a:xfrm>
            <a:off x="698405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944A68-857B-2F47-B3ED-8A31278D205F}"/>
              </a:ext>
            </a:extLst>
          </p:cNvPr>
          <p:cNvSpPr txBox="1"/>
          <p:nvPr/>
        </p:nvSpPr>
        <p:spPr>
          <a:xfrm>
            <a:off x="6611696" y="5460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052D5-937D-D440-A528-CA4F7EF469EB}"/>
              </a:ext>
            </a:extLst>
          </p:cNvPr>
          <p:cNvSpPr txBox="1"/>
          <p:nvPr/>
        </p:nvSpPr>
        <p:spPr>
          <a:xfrm>
            <a:off x="6131373" y="57777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9422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4B253-E7BD-664A-B0EA-27D08D0C57D0}"/>
              </a:ext>
            </a:extLst>
          </p:cNvPr>
          <p:cNvSpPr/>
          <p:nvPr/>
        </p:nvSpPr>
        <p:spPr>
          <a:xfrm>
            <a:off x="8379422" y="43527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(e-2)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C0234D-4284-DB41-A74E-6901C4CB1152}"/>
              </a:ext>
            </a:extLst>
          </p:cNvPr>
          <p:cNvSpPr/>
          <p:nvPr/>
        </p:nvSpPr>
        <p:spPr>
          <a:xfrm>
            <a:off x="8376484" y="588019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(e-3)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94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6</cp:revision>
  <cp:lastPrinted>2019-09-11T08:56:46Z</cp:lastPrinted>
  <dcterms:created xsi:type="dcterms:W3CDTF">2019-09-04T14:40:49Z</dcterms:created>
  <dcterms:modified xsi:type="dcterms:W3CDTF">2019-09-11T08:58:12Z</dcterms:modified>
</cp:coreProperties>
</file>