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E7DCD345-B3D4-EE47-8C6C-5CC434E8786A}"/>
    <pc:docChg chg="custSel modSld">
      <pc:chgData name="Jeremy Bryans" userId="2bdd9104-0739-4811-8d5a-2f4a7e6bb682" providerId="ADAL" clId="{E7DCD345-B3D4-EE47-8C6C-5CC434E8786A}" dt="2019-09-09T12:58:02.003" v="19" actId="1035"/>
      <pc:docMkLst>
        <pc:docMk/>
      </pc:docMkLst>
      <pc:sldChg chg="modSp">
        <pc:chgData name="Jeremy Bryans" userId="2bdd9104-0739-4811-8d5a-2f4a7e6bb682" providerId="ADAL" clId="{E7DCD345-B3D4-EE47-8C6C-5CC434E8786A}" dt="2019-09-09T12:58:02.003" v="19" actId="1035"/>
        <pc:sldMkLst>
          <pc:docMk/>
          <pc:sldMk cId="2482149023" sldId="257"/>
        </pc:sldMkLst>
        <pc:spChg chg="mod">
          <ac:chgData name="Jeremy Bryans" userId="2bdd9104-0739-4811-8d5a-2f4a7e6bb682" providerId="ADAL" clId="{E7DCD345-B3D4-EE47-8C6C-5CC434E8786A}" dt="2019-09-09T12:58:02.003" v="19" actId="1035"/>
          <ac:spMkLst>
            <pc:docMk/>
            <pc:sldMk cId="2482149023" sldId="257"/>
            <ac:spMk id="167" creationId="{87437BDE-D805-3049-ABDC-12EFC587E8EB}"/>
          </ac:spMkLst>
        </pc:spChg>
        <pc:spChg chg="mod">
          <ac:chgData name="Jeremy Bryans" userId="2bdd9104-0739-4811-8d5a-2f4a7e6bb682" providerId="ADAL" clId="{E7DCD345-B3D4-EE47-8C6C-5CC434E8786A}" dt="2019-09-09T12:57:50.786" v="15" actId="20577"/>
          <ac:spMkLst>
            <pc:docMk/>
            <pc:sldMk cId="2482149023" sldId="257"/>
            <ac:spMk id="276" creationId="{F0BAB11F-9CCC-DC48-B6DC-A177E7350329}"/>
          </ac:spMkLst>
        </pc:spChg>
        <pc:spChg chg="mod">
          <ac:chgData name="Jeremy Bryans" userId="2bdd9104-0739-4811-8d5a-2f4a7e6bb682" providerId="ADAL" clId="{E7DCD345-B3D4-EE47-8C6C-5CC434E8786A}" dt="2019-09-09T12:57:41.737" v="9" actId="20577"/>
          <ac:spMkLst>
            <pc:docMk/>
            <pc:sldMk cId="2482149023" sldId="257"/>
            <ac:spMk id="353" creationId="{FA5F3DD9-AAFF-E741-83F0-69576F310F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0E421F-28B3-5C45-A95E-3969CAFBADE7}"/>
              </a:ext>
            </a:extLst>
          </p:cNvPr>
          <p:cNvGrpSpPr/>
          <p:nvPr/>
        </p:nvGrpSpPr>
        <p:grpSpPr>
          <a:xfrm>
            <a:off x="466872" y="621310"/>
            <a:ext cx="4038895" cy="2088730"/>
            <a:chOff x="466872" y="477474"/>
            <a:chExt cx="4038895" cy="20887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14FED-6453-FD43-961D-8254778ED840}"/>
                </a:ext>
              </a:extLst>
            </p:cNvPr>
            <p:cNvGrpSpPr/>
            <p:nvPr/>
          </p:nvGrpSpPr>
          <p:grpSpPr>
            <a:xfrm>
              <a:off x="1319264" y="477474"/>
              <a:ext cx="394531" cy="394531"/>
              <a:chOff x="2397512" y="1594624"/>
              <a:chExt cx="635620" cy="635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BBFE5DD-7E1E-8D48-B332-ACD70B994D54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6A917E-4978-2946-96D6-F2553A813A97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8B1DA8-0759-5442-BF30-49944267F668}"/>
                </a:ext>
              </a:extLst>
            </p:cNvPr>
            <p:cNvGrpSpPr/>
            <p:nvPr/>
          </p:nvGrpSpPr>
          <p:grpSpPr>
            <a:xfrm>
              <a:off x="1319883" y="1025337"/>
              <a:ext cx="394531" cy="394531"/>
              <a:chOff x="2397512" y="1594624"/>
              <a:chExt cx="635620" cy="6356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4FE891-ED40-5E4D-97FB-8EDB87EF846A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DFE8B4-AEA7-1943-B323-03AB18BB67F2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656272-76EF-8A4C-BCA2-E977C3751A4B}"/>
                </a:ext>
              </a:extLst>
            </p:cNvPr>
            <p:cNvGrpSpPr/>
            <p:nvPr/>
          </p:nvGrpSpPr>
          <p:grpSpPr>
            <a:xfrm>
              <a:off x="1332292" y="1581083"/>
              <a:ext cx="394531" cy="394531"/>
              <a:chOff x="2397512" y="1594624"/>
              <a:chExt cx="635620" cy="635620"/>
            </a:xfrm>
            <a:solidFill>
              <a:schemeClr val="accent3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99DDA3E-6C2D-A844-B021-F245E5EEBC5D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DC8D5-D4D8-854E-9C74-CD70E62AE430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3C6156-07D9-CE49-9436-2C758A39D604}"/>
                </a:ext>
              </a:extLst>
            </p:cNvPr>
            <p:cNvGrpSpPr/>
            <p:nvPr/>
          </p:nvGrpSpPr>
          <p:grpSpPr>
            <a:xfrm>
              <a:off x="2350903" y="708686"/>
              <a:ext cx="370458" cy="394531"/>
              <a:chOff x="2651620" y="4455131"/>
              <a:chExt cx="370458" cy="39453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6E380-346B-5C45-91A2-5D90DFBA394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FADCD-5327-C44E-9659-03C85D45FF1A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3682-92EB-C047-ADEB-A7E534B4E8A8}"/>
                </a:ext>
              </a:extLst>
            </p:cNvPr>
            <p:cNvGrpSpPr/>
            <p:nvPr/>
          </p:nvGrpSpPr>
          <p:grpSpPr>
            <a:xfrm>
              <a:off x="2366732" y="1579876"/>
              <a:ext cx="363601" cy="394531"/>
              <a:chOff x="2658477" y="5322765"/>
              <a:chExt cx="363601" cy="3945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18E7C6-EA46-9945-AE2B-0870F2915DCE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45FE4C-22C9-2947-9282-64AD8E488BA0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ED6E3C-6BC2-2548-8267-05DFADBD7DE7}"/>
                </a:ext>
              </a:extLst>
            </p:cNvPr>
            <p:cNvCxnSpPr>
              <a:cxnSpLocks/>
              <a:stCxn id="14" idx="1"/>
              <a:endCxn id="5" idx="6"/>
            </p:cNvCxnSpPr>
            <p:nvPr/>
          </p:nvCxnSpPr>
          <p:spPr>
            <a:xfrm flipH="1" flipV="1">
              <a:off x="1713794" y="674739"/>
              <a:ext cx="643966" cy="231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36CCBA-0D37-4646-98D7-AB0D21115FDD}"/>
                </a:ext>
              </a:extLst>
            </p:cNvPr>
            <p:cNvCxnSpPr>
              <a:cxnSpLocks/>
              <a:stCxn id="14" idx="1"/>
              <a:endCxn id="8" idx="6"/>
            </p:cNvCxnSpPr>
            <p:nvPr/>
          </p:nvCxnSpPr>
          <p:spPr>
            <a:xfrm flipH="1">
              <a:off x="1714414" y="905952"/>
              <a:ext cx="643347" cy="316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669FF4-AB6F-9D43-8E3E-81009DAA6582}"/>
                </a:ext>
              </a:extLst>
            </p:cNvPr>
            <p:cNvCxnSpPr>
              <a:stCxn id="17" idx="1"/>
              <a:endCxn id="11" idx="6"/>
            </p:cNvCxnSpPr>
            <p:nvPr/>
          </p:nvCxnSpPr>
          <p:spPr>
            <a:xfrm flipH="1">
              <a:off x="1726822" y="1777142"/>
              <a:ext cx="639910" cy="12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4F0DD6-8299-CB4E-AC3B-EAC78C0F0131}"/>
                </a:ext>
              </a:extLst>
            </p:cNvPr>
            <p:cNvCxnSpPr>
              <a:stCxn id="17" idx="1"/>
              <a:endCxn id="8" idx="6"/>
            </p:cNvCxnSpPr>
            <p:nvPr/>
          </p:nvCxnSpPr>
          <p:spPr>
            <a:xfrm flipH="1" flipV="1">
              <a:off x="1714414" y="1222603"/>
              <a:ext cx="652319" cy="554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EA9C69-888B-F44A-BCF3-ECC655A1727B}"/>
                </a:ext>
              </a:extLst>
            </p:cNvPr>
            <p:cNvSpPr/>
            <p:nvPr/>
          </p:nvSpPr>
          <p:spPr>
            <a:xfrm>
              <a:off x="3243360" y="708685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3259333" y="737228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8D91CC-452C-9F40-8A18-6EEF72196750}"/>
                </a:ext>
              </a:extLst>
            </p:cNvPr>
            <p:cNvSpPr/>
            <p:nvPr/>
          </p:nvSpPr>
          <p:spPr>
            <a:xfrm>
              <a:off x="3243360" y="1581908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D91D2-D0BD-3748-8D36-A65DA478E317}"/>
                </a:ext>
              </a:extLst>
            </p:cNvPr>
            <p:cNvSpPr txBox="1"/>
            <p:nvPr/>
          </p:nvSpPr>
          <p:spPr>
            <a:xfrm>
              <a:off x="3248243" y="1640673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DDEB8D-7BE7-CB41-B0C9-81495875BA69}"/>
                </a:ext>
              </a:extLst>
            </p:cNvPr>
            <p:cNvGrpSpPr/>
            <p:nvPr/>
          </p:nvGrpSpPr>
          <p:grpSpPr>
            <a:xfrm>
              <a:off x="4131749" y="674739"/>
              <a:ext cx="363601" cy="394531"/>
              <a:chOff x="2658477" y="4455131"/>
              <a:chExt cx="363601" cy="3945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873860-AFEE-C846-B7CA-0E3764F4C6C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6EFF95-A269-9B4E-AD07-2002435F0D3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B79DEC-DF71-A04A-AA69-FB3D253340FE}"/>
                </a:ext>
              </a:extLst>
            </p:cNvPr>
            <p:cNvGrpSpPr/>
            <p:nvPr/>
          </p:nvGrpSpPr>
          <p:grpSpPr>
            <a:xfrm>
              <a:off x="4142166" y="1579875"/>
              <a:ext cx="363601" cy="394531"/>
              <a:chOff x="2658477" y="4455131"/>
              <a:chExt cx="363601" cy="394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237CB-3D98-2E4F-B768-D020BFF9EB0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A6998-2549-1044-86AE-4D1A2F91731F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8454A0-98CC-EC44-B0DA-7F34630D876F}"/>
                </a:ext>
              </a:extLst>
            </p:cNvPr>
            <p:cNvSpPr txBox="1"/>
            <p:nvPr/>
          </p:nvSpPr>
          <p:spPr>
            <a:xfrm>
              <a:off x="1358677" y="1630589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CA1C51-B0F3-FE47-9302-B674C382B0BD}"/>
                </a:ext>
              </a:extLst>
            </p:cNvPr>
            <p:cNvSpPr txBox="1"/>
            <p:nvPr/>
          </p:nvSpPr>
          <p:spPr>
            <a:xfrm>
              <a:off x="1358677" y="10884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B02DFF-A3D2-9D41-AE96-E6EADE35D8BF}"/>
                </a:ext>
              </a:extLst>
            </p:cNvPr>
            <p:cNvSpPr txBox="1"/>
            <p:nvPr/>
          </p:nvSpPr>
          <p:spPr>
            <a:xfrm>
              <a:off x="1383699" y="55158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74CE3A-A97F-DC46-A82D-3F506103356B}"/>
                </a:ext>
              </a:extLst>
            </p:cNvPr>
            <p:cNvCxnSpPr>
              <a:stCxn id="24" idx="2"/>
              <a:endCxn id="14" idx="3"/>
            </p:cNvCxnSpPr>
            <p:nvPr/>
          </p:nvCxnSpPr>
          <p:spPr>
            <a:xfrm flipH="1">
              <a:off x="2721361" y="905951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3912C9-718E-E849-8467-C9359972B555}"/>
                </a:ext>
              </a:extLst>
            </p:cNvPr>
            <p:cNvCxnSpPr>
              <a:stCxn id="27" idx="2"/>
              <a:endCxn id="18" idx="3"/>
            </p:cNvCxnSpPr>
            <p:nvPr/>
          </p:nvCxnSpPr>
          <p:spPr>
            <a:xfrm flipH="1" flipV="1">
              <a:off x="2726494" y="1762187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0BB5AA-803C-A249-800F-155E27C62A0A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3633051" y="872005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3E0B84-0909-B743-9080-B0E41D6E4599}"/>
                </a:ext>
              </a:extLst>
            </p:cNvPr>
            <p:cNvCxnSpPr>
              <a:stCxn id="33" idx="1"/>
              <a:endCxn id="27" idx="6"/>
            </p:cNvCxnSpPr>
            <p:nvPr/>
          </p:nvCxnSpPr>
          <p:spPr>
            <a:xfrm flipH="1">
              <a:off x="3637891" y="1777141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2F6A67-8867-814F-BAAB-0BE1923D755A}"/>
                </a:ext>
              </a:extLst>
            </p:cNvPr>
            <p:cNvSpPr txBox="1"/>
            <p:nvPr/>
          </p:nvSpPr>
          <p:spPr>
            <a:xfrm>
              <a:off x="1723349" y="77876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857827-BEAB-2C43-BB49-B5126CC79607}"/>
                </a:ext>
              </a:extLst>
            </p:cNvPr>
            <p:cNvSpPr txBox="1"/>
            <p:nvPr/>
          </p:nvSpPr>
          <p:spPr>
            <a:xfrm>
              <a:off x="1733768" y="153925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40AC4A-8D7C-484D-83E3-080746DCE7B8}"/>
                </a:ext>
              </a:extLst>
            </p:cNvPr>
            <p:cNvSpPr txBox="1"/>
            <p:nvPr/>
          </p:nvSpPr>
          <p:spPr>
            <a:xfrm>
              <a:off x="3656738" y="62612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9D81B-E2EA-1B4A-88FA-637B628A0894}"/>
                </a:ext>
              </a:extLst>
            </p:cNvPr>
            <p:cNvSpPr txBox="1"/>
            <p:nvPr/>
          </p:nvSpPr>
          <p:spPr>
            <a:xfrm>
              <a:off x="3664551" y="1525226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2746493" y="626129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B9B83-7FA9-F34E-9FFD-62B731AD3F63}"/>
                </a:ext>
              </a:extLst>
            </p:cNvPr>
            <p:cNvSpPr txBox="1"/>
            <p:nvPr/>
          </p:nvSpPr>
          <p:spPr>
            <a:xfrm>
              <a:off x="2757574" y="1499872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077C08-5BDA-6C46-A3BA-5A85846826E7}"/>
                </a:ext>
              </a:extLst>
            </p:cNvPr>
            <p:cNvGrpSpPr/>
            <p:nvPr/>
          </p:nvGrpSpPr>
          <p:grpSpPr>
            <a:xfrm>
              <a:off x="1340449" y="2171673"/>
              <a:ext cx="394531" cy="394531"/>
              <a:chOff x="2397512" y="1594624"/>
              <a:chExt cx="635620" cy="63562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7536E7-9BF1-E14B-8B59-881B6D36FAE4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EE10A0-DAAF-8E47-8559-C17258085AD5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91E9F-C49E-F640-BDF6-D5E49C8ECC59}"/>
                </a:ext>
              </a:extLst>
            </p:cNvPr>
            <p:cNvSpPr txBox="1"/>
            <p:nvPr/>
          </p:nvSpPr>
          <p:spPr>
            <a:xfrm>
              <a:off x="1354977" y="223480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e6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8AE750-EEE6-8241-9A37-A92CC21EB9F4}"/>
                </a:ext>
              </a:extLst>
            </p:cNvPr>
            <p:cNvGrpSpPr/>
            <p:nvPr/>
          </p:nvGrpSpPr>
          <p:grpSpPr>
            <a:xfrm>
              <a:off x="466872" y="1025337"/>
              <a:ext cx="370458" cy="394531"/>
              <a:chOff x="2651620" y="4455131"/>
              <a:chExt cx="370458" cy="39453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37D8F6F-EA16-C84C-B809-1D13FDE19145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104A85-84E1-A74E-BEDC-8B12CE421E7F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a5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6322CD-CB7B-EE43-B71C-7B87AC68DEAC}"/>
                </a:ext>
              </a:extLst>
            </p:cNvPr>
            <p:cNvCxnSpPr>
              <a:stCxn id="30" idx="1"/>
              <a:endCxn id="27" idx="6"/>
            </p:cNvCxnSpPr>
            <p:nvPr/>
          </p:nvCxnSpPr>
          <p:spPr>
            <a:xfrm flipH="1">
              <a:off x="3637891" y="872005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74B50E-5498-1848-9CAC-49664F08DE70}"/>
                </a:ext>
              </a:extLst>
            </p:cNvPr>
            <p:cNvCxnSpPr>
              <a:stCxn id="17" idx="1"/>
              <a:endCxn id="49" idx="6"/>
            </p:cNvCxnSpPr>
            <p:nvPr/>
          </p:nvCxnSpPr>
          <p:spPr>
            <a:xfrm flipH="1">
              <a:off x="1734980" y="1777142"/>
              <a:ext cx="631752" cy="591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BCEC3E-6DCE-A049-BF77-D52ACA58E010}"/>
                </a:ext>
              </a:extLst>
            </p:cNvPr>
            <p:cNvCxnSpPr>
              <a:stCxn id="8" idx="2"/>
              <a:endCxn id="53" idx="3"/>
            </p:cNvCxnSpPr>
            <p:nvPr/>
          </p:nvCxnSpPr>
          <p:spPr>
            <a:xfrm flipH="1">
              <a:off x="837330" y="1222603"/>
              <a:ext cx="4825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887310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923787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BEAEC6C-B927-5140-AEBD-0F32EF57E1EA}"/>
              </a:ext>
            </a:extLst>
          </p:cNvPr>
          <p:cNvGrpSpPr/>
          <p:nvPr/>
        </p:nvGrpSpPr>
        <p:grpSpPr>
          <a:xfrm>
            <a:off x="6804324" y="626609"/>
            <a:ext cx="394531" cy="394531"/>
            <a:chOff x="2397512" y="1594624"/>
            <a:chExt cx="635620" cy="635620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25FBFBB-DE0C-7D43-9E59-A68671C9D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73DA517-0F6B-D44F-9950-4247C2C1E35F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0894A2B-C704-0742-815A-CE2394428358}"/>
              </a:ext>
            </a:extLst>
          </p:cNvPr>
          <p:cNvGrpSpPr/>
          <p:nvPr/>
        </p:nvGrpSpPr>
        <p:grpSpPr>
          <a:xfrm>
            <a:off x="6804943" y="1174472"/>
            <a:ext cx="394531" cy="394531"/>
            <a:chOff x="2397512" y="1594624"/>
            <a:chExt cx="635620" cy="63562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FBFEA33-3E4B-D049-A4D1-F6EBBAE3CF9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D3D2CE0-6D0F-9846-B16D-6ABA8EBCA17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B60D718-6936-EF42-A44F-835D4B97F84D}"/>
              </a:ext>
            </a:extLst>
          </p:cNvPr>
          <p:cNvGrpSpPr/>
          <p:nvPr/>
        </p:nvGrpSpPr>
        <p:grpSpPr>
          <a:xfrm>
            <a:off x="6817352" y="1730218"/>
            <a:ext cx="394531" cy="394531"/>
            <a:chOff x="2397512" y="1594624"/>
            <a:chExt cx="635620" cy="635620"/>
          </a:xfrm>
          <a:solidFill>
            <a:schemeClr val="accent3"/>
          </a:solidFill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E0F5C89-9D46-A848-8B83-6F6E66AA8758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B81A9A2-190B-C84F-B5E5-66D72DC1723B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E3F6EFD-9486-BE47-93B1-D5A5ED13F494}"/>
              </a:ext>
            </a:extLst>
          </p:cNvPr>
          <p:cNvSpPr/>
          <p:nvPr/>
        </p:nvSpPr>
        <p:spPr>
          <a:xfrm>
            <a:off x="7842820" y="857821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D4AAC1A-2E61-A44E-9734-4C95B14ED9DE}"/>
              </a:ext>
            </a:extLst>
          </p:cNvPr>
          <p:cNvSpPr txBox="1"/>
          <p:nvPr/>
        </p:nvSpPr>
        <p:spPr>
          <a:xfrm>
            <a:off x="7835963" y="889298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50D7CDD-C788-7849-8E58-09F1638B9E66}"/>
              </a:ext>
            </a:extLst>
          </p:cNvPr>
          <p:cNvSpPr/>
          <p:nvPr/>
        </p:nvSpPr>
        <p:spPr>
          <a:xfrm>
            <a:off x="7851792" y="1729011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5FA194C-18A5-1344-990E-A6F4826FCCDF}"/>
              </a:ext>
            </a:extLst>
          </p:cNvPr>
          <p:cNvSpPr txBox="1"/>
          <p:nvPr/>
        </p:nvSpPr>
        <p:spPr>
          <a:xfrm>
            <a:off x="7874602" y="177282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a3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0299E43-2F80-A141-B404-D1F92920DF0F}"/>
              </a:ext>
            </a:extLst>
          </p:cNvPr>
          <p:cNvCxnSpPr>
            <a:cxnSpLocks/>
            <a:stCxn id="214" idx="1"/>
            <a:endCxn id="220" idx="6"/>
          </p:cNvCxnSpPr>
          <p:nvPr/>
        </p:nvCxnSpPr>
        <p:spPr>
          <a:xfrm flipH="1" flipV="1">
            <a:off x="7198854" y="82387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371784-EC35-9649-8993-3B04880B172B}"/>
              </a:ext>
            </a:extLst>
          </p:cNvPr>
          <p:cNvCxnSpPr>
            <a:cxnSpLocks/>
            <a:stCxn id="214" idx="1"/>
            <a:endCxn id="218" idx="6"/>
          </p:cNvCxnSpPr>
          <p:nvPr/>
        </p:nvCxnSpPr>
        <p:spPr>
          <a:xfrm flipH="1">
            <a:off x="7199474" y="105508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3E3BF49-6AC6-2E46-9AA4-C545A93A2EF0}"/>
              </a:ext>
            </a:extLst>
          </p:cNvPr>
          <p:cNvCxnSpPr>
            <a:stCxn id="212" idx="1"/>
            <a:endCxn id="216" idx="6"/>
          </p:cNvCxnSpPr>
          <p:nvPr/>
        </p:nvCxnSpPr>
        <p:spPr>
          <a:xfrm flipH="1">
            <a:off x="7211882" y="192627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CB76768-090F-A64E-A964-095CF9C515BB}"/>
              </a:ext>
            </a:extLst>
          </p:cNvPr>
          <p:cNvCxnSpPr>
            <a:stCxn id="212" idx="1"/>
            <a:endCxn id="218" idx="6"/>
          </p:cNvCxnSpPr>
          <p:nvPr/>
        </p:nvCxnSpPr>
        <p:spPr>
          <a:xfrm flipH="1" flipV="1">
            <a:off x="7199474" y="137173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AD9D79ED-6223-8340-9A98-623263A3A6B7}"/>
              </a:ext>
            </a:extLst>
          </p:cNvPr>
          <p:cNvSpPr/>
          <p:nvPr/>
        </p:nvSpPr>
        <p:spPr>
          <a:xfrm>
            <a:off x="8728420" y="85782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DA9972-52FF-0A41-860E-E551167BD972}"/>
              </a:ext>
            </a:extLst>
          </p:cNvPr>
          <p:cNvSpPr txBox="1"/>
          <p:nvPr/>
        </p:nvSpPr>
        <p:spPr>
          <a:xfrm>
            <a:off x="8744393" y="88636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0490182-FA6A-3442-A7D0-85A767B3E3F6}"/>
              </a:ext>
            </a:extLst>
          </p:cNvPr>
          <p:cNvSpPr/>
          <p:nvPr/>
        </p:nvSpPr>
        <p:spPr>
          <a:xfrm>
            <a:off x="8728420" y="173104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2D7C1C-AC52-E84A-B5BF-3906EF358798}"/>
              </a:ext>
            </a:extLst>
          </p:cNvPr>
          <p:cNvSpPr txBox="1"/>
          <p:nvPr/>
        </p:nvSpPr>
        <p:spPr>
          <a:xfrm>
            <a:off x="8733303" y="178980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A16D901-223D-284D-86BD-7010DAE86B28}"/>
              </a:ext>
            </a:extLst>
          </p:cNvPr>
          <p:cNvGrpSpPr/>
          <p:nvPr/>
        </p:nvGrpSpPr>
        <p:grpSpPr>
          <a:xfrm>
            <a:off x="9616809" y="823874"/>
            <a:ext cx="363601" cy="394531"/>
            <a:chOff x="2658477" y="4455131"/>
            <a:chExt cx="363601" cy="39453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82917F8-539E-ED41-9149-372A4BD6AD2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A89AAD4-B03D-844C-9387-71995DA007AC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B81006F-3D82-6147-9A98-835F18276A60}"/>
              </a:ext>
            </a:extLst>
          </p:cNvPr>
          <p:cNvGrpSpPr/>
          <p:nvPr/>
        </p:nvGrpSpPr>
        <p:grpSpPr>
          <a:xfrm>
            <a:off x="9627226" y="1729010"/>
            <a:ext cx="363601" cy="394531"/>
            <a:chOff x="2658477" y="4455131"/>
            <a:chExt cx="363601" cy="39453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E1C819E-175C-D645-903F-8523B5B269B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639E5E6-1498-5D48-8857-8E8B553E766A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36D44250-60A9-1D45-A3D6-136C3FF19602}"/>
              </a:ext>
            </a:extLst>
          </p:cNvPr>
          <p:cNvSpPr txBox="1"/>
          <p:nvPr/>
        </p:nvSpPr>
        <p:spPr>
          <a:xfrm>
            <a:off x="6843737" y="177972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FD2EE4-A837-A04D-B61B-67A15D1924AE}"/>
              </a:ext>
            </a:extLst>
          </p:cNvPr>
          <p:cNvSpPr txBox="1"/>
          <p:nvPr/>
        </p:nvSpPr>
        <p:spPr>
          <a:xfrm>
            <a:off x="6843737" y="123762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E9A09D-3B74-A04C-9802-23A53CB318C0}"/>
              </a:ext>
            </a:extLst>
          </p:cNvPr>
          <p:cNvSpPr txBox="1"/>
          <p:nvPr/>
        </p:nvSpPr>
        <p:spPr>
          <a:xfrm>
            <a:off x="6868759" y="7007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B1C350-2F7C-4C4D-B47E-2D1970DAF0CC}"/>
              </a:ext>
            </a:extLst>
          </p:cNvPr>
          <p:cNvCxnSpPr>
            <a:stCxn id="179" idx="2"/>
            <a:endCxn id="214" idx="3"/>
          </p:cNvCxnSpPr>
          <p:nvPr/>
        </p:nvCxnSpPr>
        <p:spPr>
          <a:xfrm flipH="1">
            <a:off x="8206421" y="105508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BD68E9-DCDD-0349-B3EE-EDCA23A24AAA}"/>
              </a:ext>
            </a:extLst>
          </p:cNvPr>
          <p:cNvCxnSpPr>
            <a:stCxn id="181" idx="2"/>
            <a:endCxn id="213" idx="3"/>
          </p:cNvCxnSpPr>
          <p:nvPr/>
        </p:nvCxnSpPr>
        <p:spPr>
          <a:xfrm flipH="1" flipV="1">
            <a:off x="8211554" y="191132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A9BDBA3-ACD3-CA49-8976-96213F13FE5B}"/>
              </a:ext>
            </a:extLst>
          </p:cNvPr>
          <p:cNvCxnSpPr>
            <a:cxnSpLocks/>
            <a:stCxn id="210" idx="1"/>
            <a:endCxn id="180" idx="3"/>
          </p:cNvCxnSpPr>
          <p:nvPr/>
        </p:nvCxnSpPr>
        <p:spPr>
          <a:xfrm flipH="1">
            <a:off x="9118111" y="102114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5033FD0-0298-3049-A469-D87366003969}"/>
              </a:ext>
            </a:extLst>
          </p:cNvPr>
          <p:cNvCxnSpPr>
            <a:stCxn id="208" idx="1"/>
            <a:endCxn id="181" idx="6"/>
          </p:cNvCxnSpPr>
          <p:nvPr/>
        </p:nvCxnSpPr>
        <p:spPr>
          <a:xfrm flipH="1">
            <a:off x="9122951" y="192627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721FC6C-0FA3-8044-8758-22B39C304B52}"/>
              </a:ext>
            </a:extLst>
          </p:cNvPr>
          <p:cNvSpPr txBox="1"/>
          <p:nvPr/>
        </p:nvSpPr>
        <p:spPr>
          <a:xfrm>
            <a:off x="7208409" y="92789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7A492-67DF-1949-93CD-D3AC2EB26E24}"/>
              </a:ext>
            </a:extLst>
          </p:cNvPr>
          <p:cNvSpPr txBox="1"/>
          <p:nvPr/>
        </p:nvSpPr>
        <p:spPr>
          <a:xfrm>
            <a:off x="7218828" y="168838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74BB24D-1BBE-684E-AB7E-D340DB13FF3A}"/>
              </a:ext>
            </a:extLst>
          </p:cNvPr>
          <p:cNvSpPr txBox="1"/>
          <p:nvPr/>
        </p:nvSpPr>
        <p:spPr>
          <a:xfrm>
            <a:off x="9141798" y="77526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6E859F4-1B75-7D42-B3EF-929EF5A688BC}"/>
              </a:ext>
            </a:extLst>
          </p:cNvPr>
          <p:cNvSpPr txBox="1"/>
          <p:nvPr/>
        </p:nvSpPr>
        <p:spPr>
          <a:xfrm>
            <a:off x="9149611" y="167436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7F4A4C8-014A-0340-9828-ABB01059F5EA}"/>
              </a:ext>
            </a:extLst>
          </p:cNvPr>
          <p:cNvSpPr txBox="1"/>
          <p:nvPr/>
        </p:nvSpPr>
        <p:spPr>
          <a:xfrm>
            <a:off x="8231553" y="77526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E0EC413-2545-4A4D-AAF0-35671CDAD461}"/>
              </a:ext>
            </a:extLst>
          </p:cNvPr>
          <p:cNvSpPr txBox="1"/>
          <p:nvPr/>
        </p:nvSpPr>
        <p:spPr>
          <a:xfrm>
            <a:off x="8242634" y="164900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1C6844F-DDB3-B245-9458-0A5E4BB71F88}"/>
              </a:ext>
            </a:extLst>
          </p:cNvPr>
          <p:cNvGrpSpPr/>
          <p:nvPr/>
        </p:nvGrpSpPr>
        <p:grpSpPr>
          <a:xfrm>
            <a:off x="6825509" y="2320808"/>
            <a:ext cx="394531" cy="394531"/>
            <a:chOff x="2397512" y="1594624"/>
            <a:chExt cx="635620" cy="63562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3DF8272-94AD-714C-A2D5-987FE2039918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F40429-F10F-374B-AA82-A291C6AE2C8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D600640-FE32-4E4B-8AF3-C8A62622E57F}"/>
              </a:ext>
            </a:extLst>
          </p:cNvPr>
          <p:cNvSpPr txBox="1"/>
          <p:nvPr/>
        </p:nvSpPr>
        <p:spPr>
          <a:xfrm>
            <a:off x="6840037" y="238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F626DE3-C7A1-5442-B741-715F028C0F2A}"/>
              </a:ext>
            </a:extLst>
          </p:cNvPr>
          <p:cNvGrpSpPr/>
          <p:nvPr/>
        </p:nvGrpSpPr>
        <p:grpSpPr>
          <a:xfrm>
            <a:off x="5951932" y="1174472"/>
            <a:ext cx="370458" cy="394531"/>
            <a:chOff x="2651620" y="4455131"/>
            <a:chExt cx="370458" cy="39453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DF35FE-0725-5C45-A79A-370674D742EF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50CD0AF-6FDF-D94E-B958-06E9FBEBB4C3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F4C56A1-EC9D-1C4C-A918-34170C81013C}"/>
              </a:ext>
            </a:extLst>
          </p:cNvPr>
          <p:cNvCxnSpPr>
            <a:stCxn id="210" idx="1"/>
            <a:endCxn id="181" idx="6"/>
          </p:cNvCxnSpPr>
          <p:nvPr/>
        </p:nvCxnSpPr>
        <p:spPr>
          <a:xfrm flipH="1">
            <a:off x="9122951" y="102114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4324AEC-615B-1047-9CBB-BB70F195F8C9}"/>
              </a:ext>
            </a:extLst>
          </p:cNvPr>
          <p:cNvCxnSpPr>
            <a:stCxn id="212" idx="1"/>
            <a:endCxn id="206" idx="6"/>
          </p:cNvCxnSpPr>
          <p:nvPr/>
        </p:nvCxnSpPr>
        <p:spPr>
          <a:xfrm flipH="1">
            <a:off x="7220040" y="192627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4340AFB-4BFE-C44B-8221-E51AE3482F1F}"/>
              </a:ext>
            </a:extLst>
          </p:cNvPr>
          <p:cNvCxnSpPr>
            <a:stCxn id="218" idx="2"/>
            <a:endCxn id="204" idx="3"/>
          </p:cNvCxnSpPr>
          <p:nvPr/>
        </p:nvCxnSpPr>
        <p:spPr>
          <a:xfrm flipH="1">
            <a:off x="6322390" y="137173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512164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8304618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9A6B78FC-8EF0-A240-BB45-5A59FE8ADABF}"/>
              </a:ext>
            </a:extLst>
          </p:cNvPr>
          <p:cNvSpPr/>
          <p:nvPr/>
        </p:nvSpPr>
        <p:spPr>
          <a:xfrm rot="5400000">
            <a:off x="8196004" y="2447136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0BAB11F-9CCC-DC48-B6DC-A177E7350329}"/>
              </a:ext>
            </a:extLst>
          </p:cNvPr>
          <p:cNvSpPr txBox="1"/>
          <p:nvPr/>
        </p:nvSpPr>
        <p:spPr>
          <a:xfrm>
            <a:off x="8704685" y="244531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7E81934-185C-B148-AD57-09152A389EF7}"/>
              </a:ext>
            </a:extLst>
          </p:cNvPr>
          <p:cNvSpPr txBox="1"/>
          <p:nvPr/>
        </p:nvSpPr>
        <p:spPr>
          <a:xfrm>
            <a:off x="6062255" y="282980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7AFEB7D-0C1F-0D4E-8706-4B90D3840DAC}"/>
              </a:ext>
            </a:extLst>
          </p:cNvPr>
          <p:cNvSpPr txBox="1"/>
          <p:nvPr/>
        </p:nvSpPr>
        <p:spPr>
          <a:xfrm>
            <a:off x="8931005" y="284077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24D60939-25DB-C74E-A2D3-6EADA68B1679}"/>
              </a:ext>
            </a:extLst>
          </p:cNvPr>
          <p:cNvGrpSpPr/>
          <p:nvPr/>
        </p:nvGrpSpPr>
        <p:grpSpPr>
          <a:xfrm>
            <a:off x="5941515" y="3108663"/>
            <a:ext cx="4038895" cy="2294131"/>
            <a:chOff x="5941515" y="3108663"/>
            <a:chExt cx="4038895" cy="2294131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7771E6B-6815-D740-8338-10F81C36957A}"/>
                </a:ext>
              </a:extLst>
            </p:cNvPr>
            <p:cNvGrpSpPr/>
            <p:nvPr/>
          </p:nvGrpSpPr>
          <p:grpSpPr>
            <a:xfrm>
              <a:off x="6793907" y="3108663"/>
              <a:ext cx="394531" cy="394531"/>
              <a:chOff x="2397512" y="1594624"/>
              <a:chExt cx="635620" cy="63562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060F3DD-7B0E-AC4D-9C2F-54441D8136ED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2D2DD55-BAC7-3D40-A812-8AC523B85107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247E9CD-CF9C-6047-9436-F78D4EF37094}"/>
                </a:ext>
              </a:extLst>
            </p:cNvPr>
            <p:cNvGrpSpPr/>
            <p:nvPr/>
          </p:nvGrpSpPr>
          <p:grpSpPr>
            <a:xfrm>
              <a:off x="6794526" y="3656526"/>
              <a:ext cx="394531" cy="394531"/>
              <a:chOff x="2397512" y="1594624"/>
              <a:chExt cx="635620" cy="635620"/>
            </a:xfrm>
            <a:solidFill>
              <a:schemeClr val="accent3"/>
            </a:solidFill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57087563-447E-2C48-A1B4-99A8B1FAF4AA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BCD2046-0FBA-4047-9AD6-10F65B0096C1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14F80B5-619E-E64C-A934-557DAF223C82}"/>
                </a:ext>
              </a:extLst>
            </p:cNvPr>
            <p:cNvGrpSpPr/>
            <p:nvPr/>
          </p:nvGrpSpPr>
          <p:grpSpPr>
            <a:xfrm>
              <a:off x="6806935" y="4212272"/>
              <a:ext cx="394531" cy="394531"/>
              <a:chOff x="2397512" y="1594624"/>
              <a:chExt cx="635620" cy="635620"/>
            </a:xfrm>
            <a:solidFill>
              <a:schemeClr val="accent3"/>
            </a:solidFill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ED934DC-2658-324C-85FA-549B4316AE4E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3DAE2AF-571A-F442-A862-DA33E684676F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6F2442C-20EB-5248-8C9B-AD8ACCC9561A}"/>
                </a:ext>
              </a:extLst>
            </p:cNvPr>
            <p:cNvSpPr/>
            <p:nvPr/>
          </p:nvSpPr>
          <p:spPr>
            <a:xfrm>
              <a:off x="7832403" y="3339875"/>
              <a:ext cx="363601" cy="394531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0A0E7D1-FE10-434B-BD82-FEDCDB7BC881}"/>
                </a:ext>
              </a:extLst>
            </p:cNvPr>
            <p:cNvSpPr txBox="1"/>
            <p:nvPr/>
          </p:nvSpPr>
          <p:spPr>
            <a:xfrm>
              <a:off x="7825546" y="337135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98C0D90-FE86-5448-94FA-6730083C02F2}"/>
                </a:ext>
              </a:extLst>
            </p:cNvPr>
            <p:cNvSpPr/>
            <p:nvPr/>
          </p:nvSpPr>
          <p:spPr>
            <a:xfrm>
              <a:off x="7841375" y="4211065"/>
              <a:ext cx="363601" cy="394531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B374C88-4982-B247-B373-AD1BD7A42FB6}"/>
                </a:ext>
              </a:extLst>
            </p:cNvPr>
            <p:cNvSpPr txBox="1"/>
            <p:nvPr/>
          </p:nvSpPr>
          <p:spPr>
            <a:xfrm>
              <a:off x="7864185" y="42548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02EDC09-4795-0945-8C3D-35455B1281D9}"/>
                </a:ext>
              </a:extLst>
            </p:cNvPr>
            <p:cNvCxnSpPr>
              <a:cxnSpLocks/>
              <a:stCxn id="233" idx="1"/>
              <a:endCxn id="225" idx="6"/>
            </p:cNvCxnSpPr>
            <p:nvPr/>
          </p:nvCxnSpPr>
          <p:spPr>
            <a:xfrm flipH="1" flipV="1">
              <a:off x="7188437" y="3305928"/>
              <a:ext cx="643966" cy="231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5DEC1B72-8A73-C34A-97F6-F7D300F42D24}"/>
                </a:ext>
              </a:extLst>
            </p:cNvPr>
            <p:cNvCxnSpPr>
              <a:cxnSpLocks/>
              <a:stCxn id="233" idx="1"/>
              <a:endCxn id="228" idx="6"/>
            </p:cNvCxnSpPr>
            <p:nvPr/>
          </p:nvCxnSpPr>
          <p:spPr>
            <a:xfrm flipH="1">
              <a:off x="7189057" y="3537141"/>
              <a:ext cx="643347" cy="316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55A7F66B-842A-3444-9775-615A0B22463E}"/>
                </a:ext>
              </a:extLst>
            </p:cNvPr>
            <p:cNvCxnSpPr>
              <a:stCxn id="235" idx="1"/>
              <a:endCxn id="231" idx="6"/>
            </p:cNvCxnSpPr>
            <p:nvPr/>
          </p:nvCxnSpPr>
          <p:spPr>
            <a:xfrm flipH="1">
              <a:off x="7201465" y="4408331"/>
              <a:ext cx="639910" cy="12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BC03944-180F-8B4D-AEB5-6A2EA1592838}"/>
                </a:ext>
              </a:extLst>
            </p:cNvPr>
            <p:cNvCxnSpPr>
              <a:stCxn id="235" idx="1"/>
              <a:endCxn id="228" idx="6"/>
            </p:cNvCxnSpPr>
            <p:nvPr/>
          </p:nvCxnSpPr>
          <p:spPr>
            <a:xfrm flipH="1" flipV="1">
              <a:off x="7189057" y="3853792"/>
              <a:ext cx="652319" cy="554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A434D6-5161-CA4E-B3F0-C8D47D742481}"/>
                </a:ext>
              </a:extLst>
            </p:cNvPr>
            <p:cNvSpPr/>
            <p:nvPr/>
          </p:nvSpPr>
          <p:spPr>
            <a:xfrm>
              <a:off x="8718003" y="3339874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8E8CB32-452A-6B48-8FC2-312123CAF0B4}"/>
                </a:ext>
              </a:extLst>
            </p:cNvPr>
            <p:cNvSpPr txBox="1"/>
            <p:nvPr/>
          </p:nvSpPr>
          <p:spPr>
            <a:xfrm>
              <a:off x="8733976" y="3368417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5A05B27-5A2B-D844-AA89-70AA72F351E6}"/>
                </a:ext>
              </a:extLst>
            </p:cNvPr>
            <p:cNvSpPr/>
            <p:nvPr/>
          </p:nvSpPr>
          <p:spPr>
            <a:xfrm>
              <a:off x="8718003" y="4213097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F3CE86-E2A1-B249-89D1-CE274D7B8CFB}"/>
                </a:ext>
              </a:extLst>
            </p:cNvPr>
            <p:cNvSpPr txBox="1"/>
            <p:nvPr/>
          </p:nvSpPr>
          <p:spPr>
            <a:xfrm>
              <a:off x="8722886" y="42718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0445B3D-0CAB-2847-AF94-5E6D5CE80B4A}"/>
                </a:ext>
              </a:extLst>
            </p:cNvPr>
            <p:cNvGrpSpPr/>
            <p:nvPr/>
          </p:nvGrpSpPr>
          <p:grpSpPr>
            <a:xfrm>
              <a:off x="9606392" y="3305928"/>
              <a:ext cx="363601" cy="394531"/>
              <a:chOff x="2658477" y="4455131"/>
              <a:chExt cx="363601" cy="394531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40CAD65-E621-354A-BF03-78874198A29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F370F90-56D9-9542-8E98-FE8C6021BC45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8D50855-7AAE-4742-B411-0C521C53E6C0}"/>
                </a:ext>
              </a:extLst>
            </p:cNvPr>
            <p:cNvGrpSpPr/>
            <p:nvPr/>
          </p:nvGrpSpPr>
          <p:grpSpPr>
            <a:xfrm>
              <a:off x="9616809" y="4211064"/>
              <a:ext cx="363601" cy="394531"/>
              <a:chOff x="2658477" y="4455131"/>
              <a:chExt cx="363601" cy="394531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58EA79A-E23E-3C41-8509-F966BC72C46C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CFD6C06-27DC-0442-A8F2-2382563ECC3B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31737E6-8682-514E-A4E7-1761984205E2}"/>
                </a:ext>
              </a:extLst>
            </p:cNvPr>
            <p:cNvSpPr txBox="1"/>
            <p:nvPr/>
          </p:nvSpPr>
          <p:spPr>
            <a:xfrm>
              <a:off x="6833320" y="426177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E587A47-4951-BE4C-8163-97983EB3DA14}"/>
                </a:ext>
              </a:extLst>
            </p:cNvPr>
            <p:cNvSpPr txBox="1"/>
            <p:nvPr/>
          </p:nvSpPr>
          <p:spPr>
            <a:xfrm>
              <a:off x="6833320" y="3719681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73EE5C6-FBF5-7648-859A-F5A04D5AF846}"/>
                </a:ext>
              </a:extLst>
            </p:cNvPr>
            <p:cNvSpPr txBox="1"/>
            <p:nvPr/>
          </p:nvSpPr>
          <p:spPr>
            <a:xfrm>
              <a:off x="6858342" y="318277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e1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1E40695F-9C42-0940-8C14-9C5311248549}"/>
                </a:ext>
              </a:extLst>
            </p:cNvPr>
            <p:cNvCxnSpPr>
              <a:stCxn id="241" idx="2"/>
              <a:endCxn id="233" idx="3"/>
            </p:cNvCxnSpPr>
            <p:nvPr/>
          </p:nvCxnSpPr>
          <p:spPr>
            <a:xfrm flipH="1">
              <a:off x="8196004" y="3537140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AB680D31-19F7-CA48-BB39-BB4E57B3EEBC}"/>
                </a:ext>
              </a:extLst>
            </p:cNvPr>
            <p:cNvCxnSpPr>
              <a:stCxn id="243" idx="2"/>
              <a:endCxn id="236" idx="3"/>
            </p:cNvCxnSpPr>
            <p:nvPr/>
          </p:nvCxnSpPr>
          <p:spPr>
            <a:xfrm flipH="1" flipV="1">
              <a:off x="8201137" y="4393376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357233D-2FB1-8E48-8FEC-BD16990D36CF}"/>
                </a:ext>
              </a:extLst>
            </p:cNvPr>
            <p:cNvCxnSpPr>
              <a:cxnSpLocks/>
              <a:stCxn id="246" idx="1"/>
              <a:endCxn id="242" idx="3"/>
            </p:cNvCxnSpPr>
            <p:nvPr/>
          </p:nvCxnSpPr>
          <p:spPr>
            <a:xfrm flipH="1">
              <a:off x="9107694" y="3503194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39480C85-283E-A44C-8855-050B5021149F}"/>
                </a:ext>
              </a:extLst>
            </p:cNvPr>
            <p:cNvCxnSpPr>
              <a:stCxn id="249" idx="1"/>
              <a:endCxn id="243" idx="6"/>
            </p:cNvCxnSpPr>
            <p:nvPr/>
          </p:nvCxnSpPr>
          <p:spPr>
            <a:xfrm flipH="1">
              <a:off x="9112534" y="4408330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B28AD3-3B37-3D4B-B2BE-E98D193D70C1}"/>
                </a:ext>
              </a:extLst>
            </p:cNvPr>
            <p:cNvSpPr txBox="1"/>
            <p:nvPr/>
          </p:nvSpPr>
          <p:spPr>
            <a:xfrm>
              <a:off x="7197992" y="340995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E81BF4E-333F-3D49-93B3-0A32A1883E52}"/>
                </a:ext>
              </a:extLst>
            </p:cNvPr>
            <p:cNvSpPr txBox="1"/>
            <p:nvPr/>
          </p:nvSpPr>
          <p:spPr>
            <a:xfrm>
              <a:off x="7208411" y="417044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0B5F2DA-91F3-0249-9C0A-735214DE0189}"/>
                </a:ext>
              </a:extLst>
            </p:cNvPr>
            <p:cNvSpPr txBox="1"/>
            <p:nvPr/>
          </p:nvSpPr>
          <p:spPr>
            <a:xfrm>
              <a:off x="9131381" y="32573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6C565D9-2E18-0F4A-942B-695F657893BD}"/>
                </a:ext>
              </a:extLst>
            </p:cNvPr>
            <p:cNvSpPr txBox="1"/>
            <p:nvPr/>
          </p:nvSpPr>
          <p:spPr>
            <a:xfrm>
              <a:off x="9139194" y="415641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EA408BE-308D-624B-989A-85905C4D5EC5}"/>
                </a:ext>
              </a:extLst>
            </p:cNvPr>
            <p:cNvSpPr txBox="1"/>
            <p:nvPr/>
          </p:nvSpPr>
          <p:spPr>
            <a:xfrm>
              <a:off x="8221136" y="3257318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15B619A-03AF-404B-98BB-E4C29870FA7E}"/>
                </a:ext>
              </a:extLst>
            </p:cNvPr>
            <p:cNvSpPr txBox="1"/>
            <p:nvPr/>
          </p:nvSpPr>
          <p:spPr>
            <a:xfrm>
              <a:off x="8232217" y="4131061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03F315A7-699F-CD4C-B97B-FCC2FEC0FFB1}"/>
                </a:ext>
              </a:extLst>
            </p:cNvPr>
            <p:cNvGrpSpPr/>
            <p:nvPr/>
          </p:nvGrpSpPr>
          <p:grpSpPr>
            <a:xfrm>
              <a:off x="6815092" y="4802862"/>
              <a:ext cx="394531" cy="394531"/>
              <a:chOff x="2397512" y="1594624"/>
              <a:chExt cx="635620" cy="635620"/>
            </a:xfrm>
            <a:solidFill>
              <a:schemeClr val="accent3"/>
            </a:solidFill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C2E6B0F0-3642-C446-9D29-BF6179B5EAE7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76F1D3DB-7C9E-DC48-AC22-27089298787E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E76E0B4-7385-DB43-A3E4-54516D72B79B}"/>
                </a:ext>
              </a:extLst>
            </p:cNvPr>
            <p:cNvSpPr txBox="1"/>
            <p:nvPr/>
          </p:nvSpPr>
          <p:spPr>
            <a:xfrm>
              <a:off x="6829620" y="4865994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e6</a:t>
              </a: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D918807-1D97-3F40-9775-2726BF942DF3}"/>
                </a:ext>
              </a:extLst>
            </p:cNvPr>
            <p:cNvGrpSpPr/>
            <p:nvPr/>
          </p:nvGrpSpPr>
          <p:grpSpPr>
            <a:xfrm>
              <a:off x="5941515" y="3656526"/>
              <a:ext cx="370458" cy="394531"/>
              <a:chOff x="2651620" y="4455131"/>
              <a:chExt cx="370458" cy="3945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8288549-0256-3547-8678-AF12B8330B8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AAA4940-3F5B-A644-92AE-4C4DC0911FD8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a5</a:t>
                </a:r>
              </a:p>
            </p:txBody>
          </p:sp>
        </p:grp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12BAE54-EF50-D94A-99C7-D6A6F2975B12}"/>
                </a:ext>
              </a:extLst>
            </p:cNvPr>
            <p:cNvCxnSpPr>
              <a:stCxn id="246" idx="1"/>
              <a:endCxn id="243" idx="6"/>
            </p:cNvCxnSpPr>
            <p:nvPr/>
          </p:nvCxnSpPr>
          <p:spPr>
            <a:xfrm flipH="1">
              <a:off x="9112534" y="3503194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AA3D71D-8D47-A840-8105-F355217DC4B7}"/>
                </a:ext>
              </a:extLst>
            </p:cNvPr>
            <p:cNvCxnSpPr>
              <a:stCxn id="235" idx="1"/>
              <a:endCxn id="265" idx="6"/>
            </p:cNvCxnSpPr>
            <p:nvPr/>
          </p:nvCxnSpPr>
          <p:spPr>
            <a:xfrm flipH="1">
              <a:off x="7209623" y="4408331"/>
              <a:ext cx="631752" cy="591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7F3AF6-4C51-3B43-B3CF-89BC8EF67258}"/>
                </a:ext>
              </a:extLst>
            </p:cNvPr>
            <p:cNvCxnSpPr>
              <a:stCxn id="228" idx="2"/>
              <a:endCxn id="269" idx="3"/>
            </p:cNvCxnSpPr>
            <p:nvPr/>
          </p:nvCxnSpPr>
          <p:spPr>
            <a:xfrm flipH="1">
              <a:off x="6311973" y="3853792"/>
              <a:ext cx="4825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BBEC171F-235D-7542-9A60-126F26840592}"/>
                </a:ext>
              </a:extLst>
            </p:cNvPr>
            <p:cNvSpPr txBox="1"/>
            <p:nvPr/>
          </p:nvSpPr>
          <p:spPr>
            <a:xfrm>
              <a:off x="8304618" y="51257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ADC19F5-A728-4248-ADF0-80B1DF8F10A1}"/>
                </a:ext>
              </a:extLst>
            </p:cNvPr>
            <p:cNvCxnSpPr>
              <a:cxnSpLocks/>
            </p:cNvCxnSpPr>
            <p:nvPr/>
          </p:nvCxnSpPr>
          <p:spPr>
            <a:xfrm>
              <a:off x="6532248" y="3487803"/>
              <a:ext cx="1" cy="82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EECDF4A-77B2-C74B-9639-D13003B5F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2792" y="3136484"/>
              <a:ext cx="10418" cy="1863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E5D8C70-A655-4541-861C-E5499D0FF700}"/>
              </a:ext>
            </a:extLst>
          </p:cNvPr>
          <p:cNvGrpSpPr/>
          <p:nvPr/>
        </p:nvGrpSpPr>
        <p:grpSpPr>
          <a:xfrm>
            <a:off x="4136637" y="3359141"/>
            <a:ext cx="363601" cy="394531"/>
            <a:chOff x="2658477" y="4455131"/>
            <a:chExt cx="363601" cy="394531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0AA3FE5-ACDF-1F42-8324-8994137F8F0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14C85DD-C4B8-224A-9034-6470B565212F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0C127-66CE-A547-BCCC-4178AC80DD72}"/>
              </a:ext>
            </a:extLst>
          </p:cNvPr>
          <p:cNvGrpSpPr/>
          <p:nvPr/>
        </p:nvGrpSpPr>
        <p:grpSpPr>
          <a:xfrm>
            <a:off x="4147054" y="4264277"/>
            <a:ext cx="363601" cy="394531"/>
            <a:chOff x="2658477" y="4455131"/>
            <a:chExt cx="363601" cy="39453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BD6D9819-B506-8D45-962A-9C5717AE1A8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061CD26-31B8-0044-BA84-EF18A61BCFE6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94B218F-5FBB-5744-9B3B-11A1C4A85378}"/>
              </a:ext>
            </a:extLst>
          </p:cNvPr>
          <p:cNvCxnSpPr>
            <a:cxnSpLocks/>
            <a:stCxn id="309" idx="1"/>
            <a:endCxn id="345" idx="6"/>
          </p:cNvCxnSpPr>
          <p:nvPr/>
        </p:nvCxnSpPr>
        <p:spPr>
          <a:xfrm flipH="1">
            <a:off x="2757180" y="3556407"/>
            <a:ext cx="1379457" cy="3793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FD165DCC-A2B3-1C4E-BBA9-3C0F14AF7FC5}"/>
              </a:ext>
            </a:extLst>
          </p:cNvPr>
          <p:cNvCxnSpPr>
            <a:cxnSpLocks/>
            <a:endCxn id="345" idx="6"/>
          </p:cNvCxnSpPr>
          <p:nvPr/>
        </p:nvCxnSpPr>
        <p:spPr>
          <a:xfrm flipH="1" flipV="1">
            <a:off x="2757180" y="3935742"/>
            <a:ext cx="1393108" cy="5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70A73F42-B7C6-0B44-88A4-AAEBDC781FD1}"/>
              </a:ext>
            </a:extLst>
          </p:cNvPr>
          <p:cNvSpPr txBox="1"/>
          <p:nvPr/>
        </p:nvSpPr>
        <p:spPr>
          <a:xfrm>
            <a:off x="3542915" y="3404288"/>
            <a:ext cx="7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E767766-E2A0-CA4D-BAF8-61FF7035DC5F}"/>
              </a:ext>
            </a:extLst>
          </p:cNvPr>
          <p:cNvSpPr txBox="1"/>
          <p:nvPr/>
        </p:nvSpPr>
        <p:spPr>
          <a:xfrm>
            <a:off x="3542452" y="405169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C91936F-507C-7F4A-A71D-77DA64A7B89F}"/>
              </a:ext>
            </a:extLst>
          </p:cNvPr>
          <p:cNvGrpSpPr/>
          <p:nvPr/>
        </p:nvGrpSpPr>
        <p:grpSpPr>
          <a:xfrm>
            <a:off x="471760" y="3709739"/>
            <a:ext cx="370458" cy="394531"/>
            <a:chOff x="2651620" y="4455131"/>
            <a:chExt cx="370458" cy="394531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475599B-490C-314E-B151-B9202E522D9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1362EE8-6FDC-3941-A37D-6DC4793304FD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3A540C7D-ABCD-0848-9C43-AADC5CE978DB}"/>
              </a:ext>
            </a:extLst>
          </p:cNvPr>
          <p:cNvCxnSpPr>
            <a:cxnSpLocks/>
            <a:stCxn id="345" idx="2"/>
            <a:endCxn id="332" idx="3"/>
          </p:cNvCxnSpPr>
          <p:nvPr/>
        </p:nvCxnSpPr>
        <p:spPr>
          <a:xfrm flipH="1" flipV="1">
            <a:off x="842218" y="3907005"/>
            <a:ext cx="1520431" cy="28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6BA2EBAE-5157-DE4D-ADA2-BB03A14CB74D}"/>
              </a:ext>
            </a:extLst>
          </p:cNvPr>
          <p:cNvSpPr txBox="1"/>
          <p:nvPr/>
        </p:nvSpPr>
        <p:spPr>
          <a:xfrm>
            <a:off x="2512164" y="516144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19625FC-F62F-574D-8F55-1FC44D307478}"/>
              </a:ext>
            </a:extLst>
          </p:cNvPr>
          <p:cNvGrpSpPr/>
          <p:nvPr/>
        </p:nvGrpSpPr>
        <p:grpSpPr>
          <a:xfrm>
            <a:off x="2342437" y="3738476"/>
            <a:ext cx="427809" cy="394531"/>
            <a:chOff x="2364956" y="1594624"/>
            <a:chExt cx="689236" cy="6356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BFE95FDD-4754-394F-96A5-EDC4C3EB68E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DFBED25-EB8E-A441-9D4E-F74D49BCE413}"/>
                </a:ext>
              </a:extLst>
            </p:cNvPr>
            <p:cNvSpPr txBox="1"/>
            <p:nvPr/>
          </p:nvSpPr>
          <p:spPr>
            <a:xfrm>
              <a:off x="2364956" y="1669816"/>
              <a:ext cx="68923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>
                  <a:latin typeface="+mj-lt"/>
                  <a:cs typeface="Times New Roman" panose="02020603050405020304" pitchFamily="18" charset="0"/>
                </a:rPr>
                <a:t>v</a:t>
              </a:r>
              <a:r>
                <a:rPr lang="en-US" sz="1200" i="1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i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8457BF8-18FD-9B41-B4EF-A5EF6327A1F5}"/>
              </a:ext>
            </a:extLst>
          </p:cNvPr>
          <p:cNvSpPr txBox="1"/>
          <p:nvPr/>
        </p:nvSpPr>
        <p:spPr>
          <a:xfrm>
            <a:off x="1526047" y="36251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95868496-230F-324E-B444-85E3C8F557DC}"/>
              </a:ext>
            </a:extLst>
          </p:cNvPr>
          <p:cNvSpPr/>
          <p:nvPr/>
        </p:nvSpPr>
        <p:spPr>
          <a:xfrm rot="10800000">
            <a:off x="4881768" y="3787829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FA5F3DD9-AAFF-E741-83F0-69576F310F60}"/>
              </a:ext>
            </a:extLst>
          </p:cNvPr>
          <p:cNvSpPr txBox="1"/>
          <p:nvPr/>
        </p:nvSpPr>
        <p:spPr>
          <a:xfrm>
            <a:off x="4961657" y="3541126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80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2</cp:revision>
  <cp:lastPrinted>2019-09-05T14:39:45Z</cp:lastPrinted>
  <dcterms:created xsi:type="dcterms:W3CDTF">2019-09-04T14:40:49Z</dcterms:created>
  <dcterms:modified xsi:type="dcterms:W3CDTF">2019-09-09T12:58:06Z</dcterms:modified>
</cp:coreProperties>
</file>