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1"/>
    <p:restoredTop sz="94613"/>
  </p:normalViewPr>
  <p:slideViewPr>
    <p:cSldViewPr snapToGrid="0" snapToObjects="1">
      <p:cViewPr>
        <p:scale>
          <a:sx n="187" d="100"/>
          <a:sy n="187" d="100"/>
        </p:scale>
        <p:origin x="80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4720030" y="82558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4730449" y="953746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0EA9C69-888B-F44A-BCF3-ECC655A1727B}"/>
              </a:ext>
            </a:extLst>
          </p:cNvPr>
          <p:cNvSpPr/>
          <p:nvPr/>
        </p:nvSpPr>
        <p:spPr>
          <a:xfrm>
            <a:off x="5612487" y="8255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60875-F1F4-6848-BFFC-A2C8CACF3302}"/>
              </a:ext>
            </a:extLst>
          </p:cNvPr>
          <p:cNvSpPr txBox="1"/>
          <p:nvPr/>
        </p:nvSpPr>
        <p:spPr>
          <a:xfrm>
            <a:off x="5628460" y="111100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5612487" y="955780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5617370" y="101454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6500876" y="48611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B79DEC-DF71-A04A-AA69-FB3D253340FE}"/>
              </a:ext>
            </a:extLst>
          </p:cNvPr>
          <p:cNvGrpSpPr/>
          <p:nvPr/>
        </p:nvGrpSpPr>
        <p:grpSpPr>
          <a:xfrm>
            <a:off x="6511293" y="953747"/>
            <a:ext cx="363601" cy="394531"/>
            <a:chOff x="2658477" y="4455131"/>
            <a:chExt cx="363601" cy="3945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F1237CB-3D98-2E4F-B768-D020BFF9EB0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A6998-2549-1044-86AE-4D1A2F91731F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5090488" y="279823"/>
            <a:ext cx="52199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</p:cNvCxnSpPr>
          <p:nvPr/>
        </p:nvCxnSpPr>
        <p:spPr>
          <a:xfrm flipH="1" flipV="1">
            <a:off x="5101846" y="1136058"/>
            <a:ext cx="516285" cy="16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6002178" y="245877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6007018" y="1151013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6025865" y="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6033678" y="899098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2703953" y="191190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5126701" y="87374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6007018" y="245877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ight Arrow 200">
            <a:extLst>
              <a:ext uri="{FF2B5EF4-FFF2-40B4-BE49-F238E27FC236}">
                <a16:creationId xmlns:a16="http://schemas.microsoft.com/office/drawing/2014/main" id="{53C320BB-ACDE-4141-A63B-A149F2633898}"/>
              </a:ext>
            </a:extLst>
          </p:cNvPr>
          <p:cNvSpPr/>
          <p:nvPr/>
        </p:nvSpPr>
        <p:spPr>
          <a:xfrm rot="7795786">
            <a:off x="4496925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C53AB098-FB56-6F40-9361-77851AE26F56}"/>
              </a:ext>
            </a:extLst>
          </p:cNvPr>
          <p:cNvSpPr/>
          <p:nvPr/>
        </p:nvSpPr>
        <p:spPr>
          <a:xfrm rot="3119805">
            <a:off x="6680953" y="1495397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E36DF9-63C5-DF44-B0CB-35E9FC7A9858}"/>
              </a:ext>
            </a:extLst>
          </p:cNvPr>
          <p:cNvSpPr/>
          <p:nvPr/>
        </p:nvSpPr>
        <p:spPr>
          <a:xfrm>
            <a:off x="3051913" y="42246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(a-grouping)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3E4176-A1EC-354E-AE73-8A1FB1057A5E}"/>
              </a:ext>
            </a:extLst>
          </p:cNvPr>
          <p:cNvSpPr/>
          <p:nvPr/>
        </p:nvSpPr>
        <p:spPr>
          <a:xfrm>
            <a:off x="7777445" y="200089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(e-grouping)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CE75B6-743C-A542-8A53-00ECFB1AD5D6}"/>
              </a:ext>
            </a:extLst>
          </p:cNvPr>
          <p:cNvGrpSpPr/>
          <p:nvPr/>
        </p:nvGrpSpPr>
        <p:grpSpPr>
          <a:xfrm>
            <a:off x="2321505" y="1988512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F7CAF97-9934-1446-8D0C-E38D0959354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A4F53DB-D0FC-054E-88E9-4258204561F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C58CC60-7A84-814C-B31A-43353991AB79}"/>
              </a:ext>
            </a:extLst>
          </p:cNvPr>
          <p:cNvGrpSpPr/>
          <p:nvPr/>
        </p:nvGrpSpPr>
        <p:grpSpPr>
          <a:xfrm>
            <a:off x="2337334" y="2859702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C5022D88-33DB-0640-AB3B-F3FF0979C8F4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BE2C302-23A6-B146-8F50-788BAA3BF2D8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A5C1388-3F49-DC4D-A5D0-0FE28322E340}"/>
              </a:ext>
            </a:extLst>
          </p:cNvPr>
          <p:cNvSpPr/>
          <p:nvPr/>
        </p:nvSpPr>
        <p:spPr>
          <a:xfrm>
            <a:off x="3213962" y="1988511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CB1C892-7E64-9647-80DD-A5EAD297B216}"/>
              </a:ext>
            </a:extLst>
          </p:cNvPr>
          <p:cNvSpPr txBox="1"/>
          <p:nvPr/>
        </p:nvSpPr>
        <p:spPr>
          <a:xfrm>
            <a:off x="3229935" y="2017054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56832BA3-29F8-3C4D-99A9-50FC7B2C96C6}"/>
              </a:ext>
            </a:extLst>
          </p:cNvPr>
          <p:cNvSpPr/>
          <p:nvPr/>
        </p:nvSpPr>
        <p:spPr>
          <a:xfrm>
            <a:off x="3213962" y="2861734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E051E58-500B-A24C-803A-3207542CB0BB}"/>
              </a:ext>
            </a:extLst>
          </p:cNvPr>
          <p:cNvSpPr txBox="1"/>
          <p:nvPr/>
        </p:nvSpPr>
        <p:spPr>
          <a:xfrm>
            <a:off x="3218845" y="292049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396B07A-4BCF-8A4A-AFA6-76311C759ECF}"/>
              </a:ext>
            </a:extLst>
          </p:cNvPr>
          <p:cNvGrpSpPr/>
          <p:nvPr/>
        </p:nvGrpSpPr>
        <p:grpSpPr>
          <a:xfrm>
            <a:off x="4102351" y="1954565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E31C82FA-18A9-5D46-8521-1E3082597E7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6D20C7-E86C-7A4C-A9F6-F912C32233B9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7EAE93C-0CFC-AC4A-9344-F55078B0E983}"/>
              </a:ext>
            </a:extLst>
          </p:cNvPr>
          <p:cNvGrpSpPr/>
          <p:nvPr/>
        </p:nvGrpSpPr>
        <p:grpSpPr>
          <a:xfrm>
            <a:off x="4112768" y="2859701"/>
            <a:ext cx="363601" cy="394531"/>
            <a:chOff x="2658477" y="4455131"/>
            <a:chExt cx="363601" cy="394531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3A3398D-D3E0-714B-847C-4A7947A7A530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19353A4-CEDF-DD42-8F20-04377D8C3065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DDC9481-95E9-DB47-ACDD-C6FA0D7261E4}"/>
              </a:ext>
            </a:extLst>
          </p:cNvPr>
          <p:cNvCxnSpPr>
            <a:stCxn id="211" idx="2"/>
            <a:endCxn id="206" idx="3"/>
          </p:cNvCxnSpPr>
          <p:nvPr/>
        </p:nvCxnSpPr>
        <p:spPr>
          <a:xfrm flipH="1">
            <a:off x="2691963" y="2185777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91A70B9-A934-A146-A193-C0458774F633}"/>
              </a:ext>
            </a:extLst>
          </p:cNvPr>
          <p:cNvCxnSpPr>
            <a:stCxn id="213" idx="2"/>
            <a:endCxn id="210" idx="3"/>
          </p:cNvCxnSpPr>
          <p:nvPr/>
        </p:nvCxnSpPr>
        <p:spPr>
          <a:xfrm flipH="1" flipV="1">
            <a:off x="2697096" y="3042013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717E3BD-91B3-3646-88A5-45023BAC35FE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>
            <a:off x="3603653" y="2151831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9B386B6-EE4A-8949-A4B9-C937612F4B6A}"/>
              </a:ext>
            </a:extLst>
          </p:cNvPr>
          <p:cNvCxnSpPr>
            <a:stCxn id="219" idx="1"/>
            <a:endCxn id="213" idx="6"/>
          </p:cNvCxnSpPr>
          <p:nvPr/>
        </p:nvCxnSpPr>
        <p:spPr>
          <a:xfrm flipH="1">
            <a:off x="3608493" y="3056967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3B8E971-D782-2741-B7D5-2A19B0BA6109}"/>
              </a:ext>
            </a:extLst>
          </p:cNvPr>
          <p:cNvSpPr txBox="1"/>
          <p:nvPr/>
        </p:nvSpPr>
        <p:spPr>
          <a:xfrm>
            <a:off x="3635153" y="280505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59B5AC1-1106-CB47-AC48-491A7DF2E8C8}"/>
              </a:ext>
            </a:extLst>
          </p:cNvPr>
          <p:cNvSpPr txBox="1"/>
          <p:nvPr/>
        </p:nvSpPr>
        <p:spPr>
          <a:xfrm>
            <a:off x="2728176" y="277969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ABE0F0B-3BFD-584B-BA0E-FACC5B7E15DA}"/>
              </a:ext>
            </a:extLst>
          </p:cNvPr>
          <p:cNvCxnSpPr>
            <a:stCxn id="216" idx="1"/>
            <a:endCxn id="213" idx="6"/>
          </p:cNvCxnSpPr>
          <p:nvPr/>
        </p:nvCxnSpPr>
        <p:spPr>
          <a:xfrm flipH="1">
            <a:off x="3608493" y="2151831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D0951E2-321A-BA40-B3A9-95CF5A673C4F}"/>
              </a:ext>
            </a:extLst>
          </p:cNvPr>
          <p:cNvGrpSpPr/>
          <p:nvPr/>
        </p:nvGrpSpPr>
        <p:grpSpPr>
          <a:xfrm>
            <a:off x="7187713" y="1903200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A240ACB-E31B-4C49-862D-2EC6FC41164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4685CA-090A-3E4A-96C5-7F7442BCD5B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479AE30-7B81-F34C-9F87-A77D2EE6F220}"/>
              </a:ext>
            </a:extLst>
          </p:cNvPr>
          <p:cNvGrpSpPr/>
          <p:nvPr/>
        </p:nvGrpSpPr>
        <p:grpSpPr>
          <a:xfrm>
            <a:off x="7203542" y="2774390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2E6F03F-E059-7941-BC04-668181B3D723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E73603F-0CF6-6544-956F-93C5F03C4BD1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2A81FCD4-4869-224F-8228-0B9694080251}"/>
              </a:ext>
            </a:extLst>
          </p:cNvPr>
          <p:cNvSpPr/>
          <p:nvPr/>
        </p:nvSpPr>
        <p:spPr>
          <a:xfrm>
            <a:off x="8080170" y="190319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4DEA700-4ACC-9B4A-8DFC-13D777148205}"/>
              </a:ext>
            </a:extLst>
          </p:cNvPr>
          <p:cNvSpPr txBox="1"/>
          <p:nvPr/>
        </p:nvSpPr>
        <p:spPr>
          <a:xfrm>
            <a:off x="8096143" y="1931742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28E2A15-F85C-844E-8611-651B28462BB6}"/>
              </a:ext>
            </a:extLst>
          </p:cNvPr>
          <p:cNvSpPr/>
          <p:nvPr/>
        </p:nvSpPr>
        <p:spPr>
          <a:xfrm>
            <a:off x="8080170" y="2776422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5935A70-E5AE-904E-AD6A-702C026AC86F}"/>
              </a:ext>
            </a:extLst>
          </p:cNvPr>
          <p:cNvSpPr txBox="1"/>
          <p:nvPr/>
        </p:nvSpPr>
        <p:spPr>
          <a:xfrm>
            <a:off x="8085053" y="283518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8F0C45D5-CED7-9842-895B-9E4BB3B9B9AB}"/>
              </a:ext>
            </a:extLst>
          </p:cNvPr>
          <p:cNvGrpSpPr/>
          <p:nvPr/>
        </p:nvGrpSpPr>
        <p:grpSpPr>
          <a:xfrm>
            <a:off x="8968559" y="1869253"/>
            <a:ext cx="363601" cy="394531"/>
            <a:chOff x="2658477" y="4455131"/>
            <a:chExt cx="363601" cy="394531"/>
          </a:xfrm>
          <a:solidFill>
            <a:schemeClr val="accent3"/>
          </a:solidFill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CAB01E6-24D3-D341-A402-BACF71A28EE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BE9CC11-D668-244E-84E9-636CF2A2DA0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C1857EF-6465-B243-A0EC-C86F9D2A3E8A}"/>
              </a:ext>
            </a:extLst>
          </p:cNvPr>
          <p:cNvGrpSpPr/>
          <p:nvPr/>
        </p:nvGrpSpPr>
        <p:grpSpPr>
          <a:xfrm>
            <a:off x="8978976" y="2774389"/>
            <a:ext cx="363601" cy="394531"/>
            <a:chOff x="2658477" y="4455131"/>
            <a:chExt cx="363601" cy="394531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FEE2760-3CFA-484C-85E3-A23FF263D38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B7E0D16-6D77-1147-93FF-2BA9ADCC89B9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91307118-EC67-CD49-972A-BF99A397D859}"/>
              </a:ext>
            </a:extLst>
          </p:cNvPr>
          <p:cNvCxnSpPr>
            <a:stCxn id="236" idx="2"/>
            <a:endCxn id="231" idx="3"/>
          </p:cNvCxnSpPr>
          <p:nvPr/>
        </p:nvCxnSpPr>
        <p:spPr>
          <a:xfrm flipH="1">
            <a:off x="7558171" y="2100465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39CB51-131E-8547-A455-AA0DF99ABF7A}"/>
              </a:ext>
            </a:extLst>
          </p:cNvPr>
          <p:cNvCxnSpPr>
            <a:stCxn id="238" idx="2"/>
            <a:endCxn id="235" idx="3"/>
          </p:cNvCxnSpPr>
          <p:nvPr/>
        </p:nvCxnSpPr>
        <p:spPr>
          <a:xfrm flipH="1" flipV="1">
            <a:off x="7563304" y="2956701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0BB05C48-B46A-CF43-A0C2-4337A7F454B5}"/>
              </a:ext>
            </a:extLst>
          </p:cNvPr>
          <p:cNvCxnSpPr>
            <a:cxnSpLocks/>
            <a:stCxn id="241" idx="1"/>
            <a:endCxn id="237" idx="3"/>
          </p:cNvCxnSpPr>
          <p:nvPr/>
        </p:nvCxnSpPr>
        <p:spPr>
          <a:xfrm flipH="1">
            <a:off x="8469861" y="2066519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28ECDE7B-AFCD-BF43-B59D-1DF74C5F2BF8}"/>
              </a:ext>
            </a:extLst>
          </p:cNvPr>
          <p:cNvCxnSpPr>
            <a:stCxn id="244" idx="1"/>
            <a:endCxn id="238" idx="6"/>
          </p:cNvCxnSpPr>
          <p:nvPr/>
        </p:nvCxnSpPr>
        <p:spPr>
          <a:xfrm flipH="1">
            <a:off x="8474701" y="2971655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5A8E7D6E-2F1B-424F-95F0-AE02C3C577D6}"/>
              </a:ext>
            </a:extLst>
          </p:cNvPr>
          <p:cNvSpPr txBox="1"/>
          <p:nvPr/>
        </p:nvSpPr>
        <p:spPr>
          <a:xfrm>
            <a:off x="8501361" y="271974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D20565-72CC-0C48-BE57-5B2F33FB9C19}"/>
              </a:ext>
            </a:extLst>
          </p:cNvPr>
          <p:cNvSpPr txBox="1"/>
          <p:nvPr/>
        </p:nvSpPr>
        <p:spPr>
          <a:xfrm>
            <a:off x="7594384" y="2694386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75B4252-EA73-7147-A88B-5A8FC3413055}"/>
              </a:ext>
            </a:extLst>
          </p:cNvPr>
          <p:cNvCxnSpPr>
            <a:stCxn id="241" idx="1"/>
            <a:endCxn id="238" idx="6"/>
          </p:cNvCxnSpPr>
          <p:nvPr/>
        </p:nvCxnSpPr>
        <p:spPr>
          <a:xfrm flipH="1">
            <a:off x="8474701" y="2066519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ABCB084-AF4F-D34A-ADAD-D4249F60DF40}"/>
              </a:ext>
            </a:extLst>
          </p:cNvPr>
          <p:cNvSpPr/>
          <p:nvPr/>
        </p:nvSpPr>
        <p:spPr>
          <a:xfrm>
            <a:off x="7088494" y="1405496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66B4D90-B5F6-B042-B185-4EE83C70A3BA}"/>
              </a:ext>
            </a:extLst>
          </p:cNvPr>
          <p:cNvSpPr/>
          <p:nvPr/>
        </p:nvSpPr>
        <p:spPr>
          <a:xfrm>
            <a:off x="3949608" y="1456074"/>
            <a:ext cx="612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F6007A8-6066-A34B-BF9C-DB0280306123}"/>
              </a:ext>
            </a:extLst>
          </p:cNvPr>
          <p:cNvGrpSpPr/>
          <p:nvPr/>
        </p:nvGrpSpPr>
        <p:grpSpPr>
          <a:xfrm>
            <a:off x="2344191" y="4755295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C5702D4-8E22-2C45-8C47-9CDB6BC6DAC5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9A660207-22BF-914E-BE45-10523F140C73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8D972AD8-010D-AB46-8B67-50CC7E6C5CC2}"/>
              </a:ext>
            </a:extLst>
          </p:cNvPr>
          <p:cNvSpPr/>
          <p:nvPr/>
        </p:nvSpPr>
        <p:spPr>
          <a:xfrm>
            <a:off x="3220819" y="475732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3D4D59F-F032-3446-A503-D923B39069A2}"/>
              </a:ext>
            </a:extLst>
          </p:cNvPr>
          <p:cNvSpPr txBox="1"/>
          <p:nvPr/>
        </p:nvSpPr>
        <p:spPr>
          <a:xfrm>
            <a:off x="3225702" y="481609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516B89AB-2454-9E48-BCE7-D596AA170215}"/>
              </a:ext>
            </a:extLst>
          </p:cNvPr>
          <p:cNvGrpSpPr/>
          <p:nvPr/>
        </p:nvGrpSpPr>
        <p:grpSpPr>
          <a:xfrm>
            <a:off x="4088023" y="3850158"/>
            <a:ext cx="432619" cy="394531"/>
            <a:chOff x="2637292" y="4455131"/>
            <a:chExt cx="432619" cy="394531"/>
          </a:xfrm>
          <a:solidFill>
            <a:schemeClr val="accent3"/>
          </a:solidFill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8E9CB56-5BA3-E04B-AD0D-F56D59C854E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601F40-3B18-3043-8A1D-C21C540484B5}"/>
                </a:ext>
              </a:extLst>
            </p:cNvPr>
            <p:cNvSpPr txBox="1"/>
            <p:nvPr/>
          </p:nvSpPr>
          <p:spPr>
            <a:xfrm>
              <a:off x="2637292" y="4506221"/>
              <a:ext cx="432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</a:t>
              </a:r>
              <a:r>
                <a:rPr lang="en-US" sz="1200" baseline="-25000" dirty="0">
                  <a:latin typeface="+mj-lt"/>
                  <a:cs typeface="Times New Roman" panose="02020603050405020304" pitchFamily="18" charset="0"/>
                </a:rPr>
                <a:t>new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3F1FD04-551E-614F-838B-2F8FCA699444}"/>
              </a:ext>
            </a:extLst>
          </p:cNvPr>
          <p:cNvGrpSpPr/>
          <p:nvPr/>
        </p:nvGrpSpPr>
        <p:grpSpPr>
          <a:xfrm>
            <a:off x="4119625" y="4755294"/>
            <a:ext cx="363601" cy="394531"/>
            <a:chOff x="2658477" y="4455131"/>
            <a:chExt cx="363601" cy="394531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1BFEA2A-CF81-EE48-B99B-21874F48200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522B5EA-0329-EE40-A59E-DF452D4ABA54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D3BA0D8C-EA71-AE4B-B5E3-6284F1DD708B}"/>
              </a:ext>
            </a:extLst>
          </p:cNvPr>
          <p:cNvCxnSpPr>
            <a:stCxn id="287" idx="2"/>
            <a:endCxn id="284" idx="3"/>
          </p:cNvCxnSpPr>
          <p:nvPr/>
        </p:nvCxnSpPr>
        <p:spPr>
          <a:xfrm flipH="1" flipV="1">
            <a:off x="2703953" y="493760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B56DB80C-AF04-5B41-8550-DC9639BDFA4E}"/>
              </a:ext>
            </a:extLst>
          </p:cNvPr>
          <p:cNvCxnSpPr>
            <a:stCxn id="293" idx="1"/>
            <a:endCxn id="287" idx="6"/>
          </p:cNvCxnSpPr>
          <p:nvPr/>
        </p:nvCxnSpPr>
        <p:spPr>
          <a:xfrm flipH="1">
            <a:off x="3615350" y="495256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61BC54A-704B-2A41-A542-184737C356D3}"/>
              </a:ext>
            </a:extLst>
          </p:cNvPr>
          <p:cNvSpPr txBox="1"/>
          <p:nvPr/>
        </p:nvSpPr>
        <p:spPr>
          <a:xfrm>
            <a:off x="3642010" y="470064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B2B44B3E-DE1D-C047-9730-FF8235EF27B8}"/>
              </a:ext>
            </a:extLst>
          </p:cNvPr>
          <p:cNvSpPr txBox="1"/>
          <p:nvPr/>
        </p:nvSpPr>
        <p:spPr>
          <a:xfrm>
            <a:off x="2735033" y="46752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D66DCD37-052B-3144-BD7D-CA13730BFA26}"/>
              </a:ext>
            </a:extLst>
          </p:cNvPr>
          <p:cNvCxnSpPr>
            <a:stCxn id="290" idx="1"/>
            <a:endCxn id="287" idx="6"/>
          </p:cNvCxnSpPr>
          <p:nvPr/>
        </p:nvCxnSpPr>
        <p:spPr>
          <a:xfrm flipH="1">
            <a:off x="3615350" y="404742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ight Arrow 301">
            <a:extLst>
              <a:ext uri="{FF2B5EF4-FFF2-40B4-BE49-F238E27FC236}">
                <a16:creationId xmlns:a16="http://schemas.microsoft.com/office/drawing/2014/main" id="{35A0C86C-659F-6B4D-A1C3-146FD63D934D}"/>
              </a:ext>
            </a:extLst>
          </p:cNvPr>
          <p:cNvSpPr/>
          <p:nvPr/>
        </p:nvSpPr>
        <p:spPr>
          <a:xfrm rot="5400000">
            <a:off x="3209432" y="3352138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6A9014-7537-5049-9FD8-0666FEDC5B8E}"/>
              </a:ext>
            </a:extLst>
          </p:cNvPr>
          <p:cNvSpPr/>
          <p:nvPr/>
        </p:nvSpPr>
        <p:spPr>
          <a:xfrm>
            <a:off x="3599546" y="3364148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E336106-A539-AA4B-B354-41D0146BC8E2}"/>
              </a:ext>
            </a:extLst>
          </p:cNvPr>
          <p:cNvSpPr txBox="1"/>
          <p:nvPr/>
        </p:nvSpPr>
        <p:spPr>
          <a:xfrm>
            <a:off x="7567417" y="1855583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78D84DE-AA75-7C40-9A20-1EA4669B0AC8}"/>
              </a:ext>
            </a:extLst>
          </p:cNvPr>
          <p:cNvSpPr txBox="1"/>
          <p:nvPr/>
        </p:nvSpPr>
        <p:spPr>
          <a:xfrm>
            <a:off x="8443996" y="18291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AD3DA5BE-FC4F-B148-802A-08ADE0A53E36}"/>
              </a:ext>
            </a:extLst>
          </p:cNvPr>
          <p:cNvSpPr txBox="1"/>
          <p:nvPr/>
        </p:nvSpPr>
        <p:spPr>
          <a:xfrm>
            <a:off x="3606775" y="191190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7593B29-7DB5-034C-9298-C368E82E9DF7}"/>
              </a:ext>
            </a:extLst>
          </p:cNvPr>
          <p:cNvSpPr txBox="1"/>
          <p:nvPr/>
        </p:nvSpPr>
        <p:spPr>
          <a:xfrm>
            <a:off x="5113287" y="30129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3197F1D-47A0-9544-88F6-F8AEEF62C33A}"/>
              </a:ext>
            </a:extLst>
          </p:cNvPr>
          <p:cNvSpPr txBox="1"/>
          <p:nvPr/>
        </p:nvSpPr>
        <p:spPr>
          <a:xfrm>
            <a:off x="5844654" y="5338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EFC965-8B8B-2944-BD34-3F7C1F1D7493}"/>
              </a:ext>
            </a:extLst>
          </p:cNvPr>
          <p:cNvSpPr txBox="1"/>
          <p:nvPr/>
        </p:nvSpPr>
        <p:spPr>
          <a:xfrm>
            <a:off x="3466784" y="240980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B7A9A05-41BD-9A46-B970-69A33E46A6DA}"/>
              </a:ext>
            </a:extLst>
          </p:cNvPr>
          <p:cNvSpPr txBox="1"/>
          <p:nvPr/>
        </p:nvSpPr>
        <p:spPr>
          <a:xfrm>
            <a:off x="8277435" y="23682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5D456A5-1FAB-F94D-9DAE-286998A08CD2}"/>
              </a:ext>
            </a:extLst>
          </p:cNvPr>
          <p:cNvSpPr txBox="1"/>
          <p:nvPr/>
        </p:nvSpPr>
        <p:spPr>
          <a:xfrm>
            <a:off x="3494744" y="42607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8BB6764-5421-1540-8D25-A4FB660FA2EB}"/>
              </a:ext>
            </a:extLst>
          </p:cNvPr>
          <p:cNvSpPr/>
          <p:nvPr/>
        </p:nvSpPr>
        <p:spPr>
          <a:xfrm>
            <a:off x="1770801" y="2466915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(a-1)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91FCD7-2A7B-7840-839B-8BBCF6BBEDC9}"/>
              </a:ext>
            </a:extLst>
          </p:cNvPr>
          <p:cNvSpPr/>
          <p:nvPr/>
        </p:nvSpPr>
        <p:spPr>
          <a:xfrm>
            <a:off x="1718413" y="4362508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(a-2)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42AE83FD-89E9-7F40-9934-53D8D0D5CCB1}"/>
              </a:ext>
            </a:extLst>
          </p:cNvPr>
          <p:cNvGrpSpPr/>
          <p:nvPr/>
        </p:nvGrpSpPr>
        <p:grpSpPr>
          <a:xfrm>
            <a:off x="7203542" y="3831953"/>
            <a:ext cx="370458" cy="394531"/>
            <a:chOff x="2651620" y="4455131"/>
            <a:chExt cx="370458" cy="394531"/>
          </a:xfrm>
          <a:solidFill>
            <a:schemeClr val="accent3"/>
          </a:solidFill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EE5CF12-341F-804D-A4DE-213FEEA2147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0AB6027-4807-8F4A-902C-5F453D62BBA4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EDCBB5D-DBB4-8041-8A7A-EBDF82A5BD81}"/>
              </a:ext>
            </a:extLst>
          </p:cNvPr>
          <p:cNvGrpSpPr/>
          <p:nvPr/>
        </p:nvGrpSpPr>
        <p:grpSpPr>
          <a:xfrm>
            <a:off x="7219371" y="4703143"/>
            <a:ext cx="363601" cy="394531"/>
            <a:chOff x="2658477" y="5322765"/>
            <a:chExt cx="363601" cy="394531"/>
          </a:xfrm>
          <a:solidFill>
            <a:schemeClr val="accent3"/>
          </a:solidFill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B11E9DC8-2571-1F4B-8069-68ECD13E1C1A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5A5C7F50-BF7E-524D-B570-7E67D3F0481C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sp>
        <p:nvSpPr>
          <p:cNvPr id="324" name="Oval 323">
            <a:extLst>
              <a:ext uri="{FF2B5EF4-FFF2-40B4-BE49-F238E27FC236}">
                <a16:creationId xmlns:a16="http://schemas.microsoft.com/office/drawing/2014/main" id="{E7F5AB50-56DA-4345-BD85-F154E8A087AD}"/>
              </a:ext>
            </a:extLst>
          </p:cNvPr>
          <p:cNvSpPr/>
          <p:nvPr/>
        </p:nvSpPr>
        <p:spPr>
          <a:xfrm>
            <a:off x="8091159" y="4299008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7088E1A-35D3-8045-8B4E-01A26CD9E35B}"/>
              </a:ext>
            </a:extLst>
          </p:cNvPr>
          <p:cNvSpPr txBox="1"/>
          <p:nvPr/>
        </p:nvSpPr>
        <p:spPr>
          <a:xfrm>
            <a:off x="8100882" y="476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39B3117-B488-254A-B180-2C049125ADB4}"/>
              </a:ext>
            </a:extLst>
          </p:cNvPr>
          <p:cNvGrpSpPr/>
          <p:nvPr/>
        </p:nvGrpSpPr>
        <p:grpSpPr>
          <a:xfrm>
            <a:off x="8994805" y="4703142"/>
            <a:ext cx="363601" cy="394531"/>
            <a:chOff x="2658477" y="4455131"/>
            <a:chExt cx="363601" cy="394531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F9B3534-8ECF-F943-8AFE-1286D225FAC4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D669DE8-585E-F149-81DE-7841488638FC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BA41EB4-245F-304E-AB84-5AAEAC6C1E14}"/>
              </a:ext>
            </a:extLst>
          </p:cNvPr>
          <p:cNvCxnSpPr>
            <a:cxnSpLocks/>
            <a:stCxn id="324" idx="1"/>
            <a:endCxn id="317" idx="3"/>
          </p:cNvCxnSpPr>
          <p:nvPr/>
        </p:nvCxnSpPr>
        <p:spPr>
          <a:xfrm flipH="1" flipV="1">
            <a:off x="7574000" y="4029219"/>
            <a:ext cx="574937" cy="3275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E1A4CED-20AA-F149-9C64-F8ADF68266DA}"/>
              </a:ext>
            </a:extLst>
          </p:cNvPr>
          <p:cNvCxnSpPr>
            <a:cxnSpLocks/>
            <a:stCxn id="324" idx="3"/>
            <a:endCxn id="321" idx="3"/>
          </p:cNvCxnSpPr>
          <p:nvPr/>
        </p:nvCxnSpPr>
        <p:spPr>
          <a:xfrm flipH="1">
            <a:off x="7579133" y="4635761"/>
            <a:ext cx="569804" cy="249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2EDEE38-66FF-0F4B-B7E0-7814A038CD82}"/>
              </a:ext>
            </a:extLst>
          </p:cNvPr>
          <p:cNvCxnSpPr>
            <a:cxnSpLocks/>
            <a:stCxn id="330" idx="1"/>
            <a:endCxn id="324" idx="5"/>
          </p:cNvCxnSpPr>
          <p:nvPr/>
        </p:nvCxnSpPr>
        <p:spPr>
          <a:xfrm flipH="1" flipV="1">
            <a:off x="8427912" y="4635761"/>
            <a:ext cx="566893" cy="264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C4AC0460-2C5C-1D44-92B2-5CA980D584D2}"/>
              </a:ext>
            </a:extLst>
          </p:cNvPr>
          <p:cNvSpPr txBox="1"/>
          <p:nvPr/>
        </p:nvSpPr>
        <p:spPr>
          <a:xfrm>
            <a:off x="8448032" y="474283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C1EC449-112D-514F-A6E0-C4CE4E64995D}"/>
              </a:ext>
            </a:extLst>
          </p:cNvPr>
          <p:cNvSpPr txBox="1"/>
          <p:nvPr/>
        </p:nvSpPr>
        <p:spPr>
          <a:xfrm>
            <a:off x="7645259" y="471456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31A2AA0-A2F2-9743-ADA0-8F5400AFBCA1}"/>
              </a:ext>
            </a:extLst>
          </p:cNvPr>
          <p:cNvSpPr txBox="1"/>
          <p:nvPr/>
        </p:nvSpPr>
        <p:spPr>
          <a:xfrm>
            <a:off x="7645259" y="391201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1" name="Right Arrow 340">
            <a:extLst>
              <a:ext uri="{FF2B5EF4-FFF2-40B4-BE49-F238E27FC236}">
                <a16:creationId xmlns:a16="http://schemas.microsoft.com/office/drawing/2014/main" id="{79D0104D-AE4B-8C4C-9590-E9C28E726A9E}"/>
              </a:ext>
            </a:extLst>
          </p:cNvPr>
          <p:cNvSpPr/>
          <p:nvPr/>
        </p:nvSpPr>
        <p:spPr>
          <a:xfrm rot="5400000">
            <a:off x="8050505" y="3281944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E3611545-72C7-7148-B4BD-B8CC557F731A}"/>
              </a:ext>
            </a:extLst>
          </p:cNvPr>
          <p:cNvSpPr/>
          <p:nvPr/>
        </p:nvSpPr>
        <p:spPr>
          <a:xfrm>
            <a:off x="8403678" y="3296796"/>
            <a:ext cx="744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(replace)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6EE7691-065F-D649-B0F4-8AEDA5D05ADA}"/>
              </a:ext>
            </a:extLst>
          </p:cNvPr>
          <p:cNvSpPr txBox="1"/>
          <p:nvPr/>
        </p:nvSpPr>
        <p:spPr>
          <a:xfrm>
            <a:off x="8098434" y="4352940"/>
            <a:ext cx="435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200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91F2788C-DAB7-404D-98E8-C7574F5AF4E1}"/>
              </a:ext>
            </a:extLst>
          </p:cNvPr>
          <p:cNvSpPr/>
          <p:nvPr/>
        </p:nvSpPr>
        <p:spPr>
          <a:xfrm rot="5400000">
            <a:off x="8071036" y="5158896"/>
            <a:ext cx="434774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35C67C9-F2F7-9E4F-A629-83186EB010DC}"/>
              </a:ext>
            </a:extLst>
          </p:cNvPr>
          <p:cNvSpPr/>
          <p:nvPr/>
        </p:nvSpPr>
        <p:spPr>
          <a:xfrm>
            <a:off x="8441040" y="5155774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(simultaneous generation)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8B4ED21-77FD-FD46-92EE-2E4632D25095}"/>
              </a:ext>
            </a:extLst>
          </p:cNvPr>
          <p:cNvSpPr/>
          <p:nvPr/>
        </p:nvSpPr>
        <p:spPr>
          <a:xfrm>
            <a:off x="5642890" y="1592254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79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5</cp:revision>
  <cp:lastPrinted>2019-09-09T16:23:25Z</cp:lastPrinted>
  <dcterms:created xsi:type="dcterms:W3CDTF">2019-09-04T14:40:49Z</dcterms:created>
  <dcterms:modified xsi:type="dcterms:W3CDTF">2019-09-09T16:27:26Z</dcterms:modified>
</cp:coreProperties>
</file>