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>
        <p:scale>
          <a:sx n="209" d="100"/>
          <a:sy n="209" d="100"/>
        </p:scale>
        <p:origin x="-3272" y="-3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B00E2BAB-7F1C-4446-909F-A46143FCC8D5}"/>
    <pc:docChg chg="undo custSel modSld">
      <pc:chgData name="Jeremy Bryans" userId="2bdd9104-0739-4811-8d5a-2f4a7e6bb682" providerId="ADAL" clId="{B00E2BAB-7F1C-4446-909F-A46143FCC8D5}" dt="2019-09-09T16:58:40.237" v="47" actId="1035"/>
      <pc:docMkLst>
        <pc:docMk/>
      </pc:docMkLst>
      <pc:sldChg chg="addSp delSp modSp">
        <pc:chgData name="Jeremy Bryans" userId="2bdd9104-0739-4811-8d5a-2f4a7e6bb682" providerId="ADAL" clId="{B00E2BAB-7F1C-4446-909F-A46143FCC8D5}" dt="2019-09-09T16:58:40.237" v="47" actId="1035"/>
        <pc:sldMkLst>
          <pc:docMk/>
          <pc:sldMk cId="2482149023" sldId="257"/>
        </pc:sldMkLst>
        <pc:spChg chg="mod">
          <ac:chgData name="Jeremy Bryans" userId="2bdd9104-0739-4811-8d5a-2f4a7e6bb682" providerId="ADAL" clId="{B00E2BAB-7F1C-4446-909F-A46143FCC8D5}" dt="2019-09-09T16:55:01.550" v="20" actId="1076"/>
          <ac:spMkLst>
            <pc:docMk/>
            <pc:sldMk cId="2482149023" sldId="257"/>
            <ac:spMk id="137" creationId="{03BF20CE-03D2-5647-A097-DEE179F43F19}"/>
          </ac:spMkLst>
        </pc:spChg>
        <pc:spChg chg="mod">
          <ac:chgData name="Jeremy Bryans" userId="2bdd9104-0739-4811-8d5a-2f4a7e6bb682" providerId="ADAL" clId="{B00E2BAB-7F1C-4446-909F-A46143FCC8D5}" dt="2019-09-09T16:55:45.379" v="30" actId="1076"/>
          <ac:spMkLst>
            <pc:docMk/>
            <pc:sldMk cId="2482149023" sldId="257"/>
            <ac:spMk id="138" creationId="{D16CDDB8-65E1-2D4F-995A-6863836D33D7}"/>
          </ac:spMkLst>
        </pc:spChg>
        <pc:spChg chg="add mod">
          <ac:chgData name="Jeremy Bryans" userId="2bdd9104-0739-4811-8d5a-2f4a7e6bb682" providerId="ADAL" clId="{B00E2BAB-7F1C-4446-909F-A46143FCC8D5}" dt="2019-09-09T16:53:35.221" v="4" actId="1076"/>
          <ac:spMkLst>
            <pc:docMk/>
            <pc:sldMk cId="2482149023" sldId="257"/>
            <ac:spMk id="139" creationId="{1A7B5B51-B0F0-B143-8DD2-D33C479779AA}"/>
          </ac:spMkLst>
        </pc:spChg>
        <pc:spChg chg="add mod">
          <ac:chgData name="Jeremy Bryans" userId="2bdd9104-0739-4811-8d5a-2f4a7e6bb682" providerId="ADAL" clId="{B00E2BAB-7F1C-4446-909F-A46143FCC8D5}" dt="2019-09-09T16:53:25.343" v="3" actId="1076"/>
          <ac:spMkLst>
            <pc:docMk/>
            <pc:sldMk cId="2482149023" sldId="257"/>
            <ac:spMk id="140" creationId="{CA1EB11E-7B57-D74C-8503-0658C8F72D72}"/>
          </ac:spMkLst>
        </pc:spChg>
        <pc:spChg chg="add mod">
          <ac:chgData name="Jeremy Bryans" userId="2bdd9104-0739-4811-8d5a-2f4a7e6bb682" providerId="ADAL" clId="{B00E2BAB-7F1C-4446-909F-A46143FCC8D5}" dt="2019-09-09T16:54:33.014" v="15" actId="1076"/>
          <ac:spMkLst>
            <pc:docMk/>
            <pc:sldMk cId="2482149023" sldId="257"/>
            <ac:spMk id="147" creationId="{2EB92163-5719-BA44-BA25-01A87DB0A28E}"/>
          </ac:spMkLst>
        </pc:spChg>
        <pc:spChg chg="add del mod">
          <ac:chgData name="Jeremy Bryans" userId="2bdd9104-0739-4811-8d5a-2f4a7e6bb682" providerId="ADAL" clId="{B00E2BAB-7F1C-4446-909F-A46143FCC8D5}" dt="2019-09-09T16:54:41.248" v="18" actId="478"/>
          <ac:spMkLst>
            <pc:docMk/>
            <pc:sldMk cId="2482149023" sldId="257"/>
            <ac:spMk id="148" creationId="{961015C0-9A6D-3947-B3E2-983FB9FD2426}"/>
          </ac:spMkLst>
        </pc:spChg>
        <pc:spChg chg="add del mod">
          <ac:chgData name="Jeremy Bryans" userId="2bdd9104-0739-4811-8d5a-2f4a7e6bb682" providerId="ADAL" clId="{B00E2BAB-7F1C-4446-909F-A46143FCC8D5}" dt="2019-09-09T16:53:47.470" v="7" actId="478"/>
          <ac:spMkLst>
            <pc:docMk/>
            <pc:sldMk cId="2482149023" sldId="257"/>
            <ac:spMk id="149" creationId="{CF78E0E8-1D50-C646-962B-71E0CBA9503E}"/>
          </ac:spMkLst>
        </pc:spChg>
        <pc:spChg chg="add mod">
          <ac:chgData name="Jeremy Bryans" userId="2bdd9104-0739-4811-8d5a-2f4a7e6bb682" providerId="ADAL" clId="{B00E2BAB-7F1C-4446-909F-A46143FCC8D5}" dt="2019-09-09T16:53:25.343" v="3" actId="1076"/>
          <ac:spMkLst>
            <pc:docMk/>
            <pc:sldMk cId="2482149023" sldId="257"/>
            <ac:spMk id="150" creationId="{9D944A68-857B-2F47-B3ED-8A31278D205F}"/>
          </ac:spMkLst>
        </pc:spChg>
        <pc:spChg chg="add mod">
          <ac:chgData name="Jeremy Bryans" userId="2bdd9104-0739-4811-8d5a-2f4a7e6bb682" providerId="ADAL" clId="{B00E2BAB-7F1C-4446-909F-A46143FCC8D5}" dt="2019-09-09T16:56:50.484" v="41" actId="1076"/>
          <ac:spMkLst>
            <pc:docMk/>
            <pc:sldMk cId="2482149023" sldId="257"/>
            <ac:spMk id="160" creationId="{415052D5-937D-D440-A528-CA4F7EF469EB}"/>
          </ac:spMkLst>
        </pc:spChg>
        <pc:spChg chg="mod">
          <ac:chgData name="Jeremy Bryans" userId="2bdd9104-0739-4811-8d5a-2f4a7e6bb682" providerId="ADAL" clId="{B00E2BAB-7F1C-4446-909F-A46143FCC8D5}" dt="2019-09-09T16:29:26.704" v="0" actId="1076"/>
          <ac:spMkLst>
            <pc:docMk/>
            <pc:sldMk cId="2482149023" sldId="257"/>
            <ac:spMk id="204" creationId="{213E4176-A1EC-354E-AE73-8A1FB1057A5E}"/>
          </ac:spMkLst>
        </pc:spChg>
        <pc:spChg chg="mod">
          <ac:chgData name="Jeremy Bryans" userId="2bdd9104-0739-4811-8d5a-2f4a7e6bb682" providerId="ADAL" clId="{B00E2BAB-7F1C-4446-909F-A46143FCC8D5}" dt="2019-09-09T16:53:06.082" v="1" actId="1076"/>
          <ac:spMkLst>
            <pc:docMk/>
            <pc:sldMk cId="2482149023" sldId="257"/>
            <ac:spMk id="324" creationId="{E7F5AB50-56DA-4345-BD85-F154E8A087AD}"/>
          </ac:spMkLst>
        </pc:spChg>
        <pc:spChg chg="mod">
          <ac:chgData name="Jeremy Bryans" userId="2bdd9104-0739-4811-8d5a-2f4a7e6bb682" providerId="ADAL" clId="{B00E2BAB-7F1C-4446-909F-A46143FCC8D5}" dt="2019-09-09T16:58:40.237" v="47" actId="1035"/>
          <ac:spMkLst>
            <pc:docMk/>
            <pc:sldMk cId="2482149023" sldId="257"/>
            <ac:spMk id="349" creationId="{91F2788C-DAB7-404D-98E8-C7574F5AF4E1}"/>
          </ac:spMkLst>
        </pc:spChg>
        <pc:grpChg chg="add del mod">
          <ac:chgData name="Jeremy Bryans" userId="2bdd9104-0739-4811-8d5a-2f4a7e6bb682" providerId="ADAL" clId="{B00E2BAB-7F1C-4446-909F-A46143FCC8D5}" dt="2019-09-09T16:53:41.305" v="5" actId="478"/>
          <ac:grpSpMkLst>
            <pc:docMk/>
            <pc:sldMk cId="2482149023" sldId="257"/>
            <ac:grpSpMk id="133" creationId="{3CFD7603-E413-1447-85CB-9E36D1BC6B36}"/>
          </ac:grpSpMkLst>
        </pc:grpChg>
        <pc:grpChg chg="add mod">
          <ac:chgData name="Jeremy Bryans" userId="2bdd9104-0739-4811-8d5a-2f4a7e6bb682" providerId="ADAL" clId="{B00E2BAB-7F1C-4446-909F-A46143FCC8D5}" dt="2019-09-09T16:55:18.848" v="24" actId="1076"/>
          <ac:grpSpMkLst>
            <pc:docMk/>
            <pc:sldMk cId="2482149023" sldId="257"/>
            <ac:grpSpMk id="136" creationId="{62890129-9559-D84F-BCE7-D8DA449DE241}"/>
          </ac:grpSpMkLst>
        </pc:grpChg>
        <pc:grpChg chg="add mod">
          <ac:chgData name="Jeremy Bryans" userId="2bdd9104-0739-4811-8d5a-2f4a7e6bb682" providerId="ADAL" clId="{B00E2BAB-7F1C-4446-909F-A46143FCC8D5}" dt="2019-09-09T16:53:25.343" v="3" actId="1076"/>
          <ac:grpSpMkLst>
            <pc:docMk/>
            <pc:sldMk cId="2482149023" sldId="257"/>
            <ac:grpSpMk id="141" creationId="{0CFC7F23-2F92-A541-AC99-52E8A43BAE22}"/>
          </ac:grpSpMkLst>
        </pc:grpChg>
        <pc:cxnChg chg="add del mod">
          <ac:chgData name="Jeremy Bryans" userId="2bdd9104-0739-4811-8d5a-2f4a7e6bb682" providerId="ADAL" clId="{B00E2BAB-7F1C-4446-909F-A46143FCC8D5}" dt="2019-09-09T16:53:45.456" v="6" actId="478"/>
          <ac:cxnSpMkLst>
            <pc:docMk/>
            <pc:sldMk cId="2482149023" sldId="257"/>
            <ac:cxnSpMk id="144" creationId="{1068F4FF-F2A9-9647-A558-8B9C47B81257}"/>
          </ac:cxnSpMkLst>
        </pc:cxnChg>
        <pc:cxnChg chg="add mod">
          <ac:chgData name="Jeremy Bryans" userId="2bdd9104-0739-4811-8d5a-2f4a7e6bb682" providerId="ADAL" clId="{B00E2BAB-7F1C-4446-909F-A46143FCC8D5}" dt="2019-09-09T16:56:44.713" v="40" actId="14100"/>
          <ac:cxnSpMkLst>
            <pc:docMk/>
            <pc:sldMk cId="2482149023" sldId="257"/>
            <ac:cxnSpMk id="145" creationId="{8AF2E1C7-F214-DE4B-AEDB-391355069945}"/>
          </ac:cxnSpMkLst>
        </pc:cxnChg>
        <pc:cxnChg chg="add mod">
          <ac:chgData name="Jeremy Bryans" userId="2bdd9104-0739-4811-8d5a-2f4a7e6bb682" providerId="ADAL" clId="{B00E2BAB-7F1C-4446-909F-A46143FCC8D5}" dt="2019-09-09T16:54:28.345" v="14" actId="14100"/>
          <ac:cxnSpMkLst>
            <pc:docMk/>
            <pc:sldMk cId="2482149023" sldId="257"/>
            <ac:cxnSpMk id="146" creationId="{4DBF69F9-8F6C-4345-B497-FA9DA9CD7ADE}"/>
          </ac:cxnSpMkLst>
        </pc:cxnChg>
        <pc:cxnChg chg="mod">
          <ac:chgData name="Jeremy Bryans" userId="2bdd9104-0739-4811-8d5a-2f4a7e6bb682" providerId="ADAL" clId="{B00E2BAB-7F1C-4446-909F-A46143FCC8D5}" dt="2019-09-09T16:53:06.082" v="1" actId="1076"/>
          <ac:cxnSpMkLst>
            <pc:docMk/>
            <pc:sldMk cId="2482149023" sldId="257"/>
            <ac:cxnSpMk id="332" creationId="{0BA41EB4-245F-304E-AB84-5AAEAC6C1E14}"/>
          </ac:cxnSpMkLst>
        </pc:cxnChg>
        <pc:cxnChg chg="mod">
          <ac:chgData name="Jeremy Bryans" userId="2bdd9104-0739-4811-8d5a-2f4a7e6bb682" providerId="ADAL" clId="{B00E2BAB-7F1C-4446-909F-A46143FCC8D5}" dt="2019-09-09T16:53:06.082" v="1" actId="1076"/>
          <ac:cxnSpMkLst>
            <pc:docMk/>
            <pc:sldMk cId="2482149023" sldId="257"/>
            <ac:cxnSpMk id="333" creationId="{AE1A4CED-20AA-F149-9C64-F8ADF68266DA}"/>
          </ac:cxnSpMkLst>
        </pc:cxnChg>
        <pc:cxnChg chg="mod">
          <ac:chgData name="Jeremy Bryans" userId="2bdd9104-0739-4811-8d5a-2f4a7e6bb682" providerId="ADAL" clId="{B00E2BAB-7F1C-4446-909F-A46143FCC8D5}" dt="2019-09-09T16:53:06.082" v="1" actId="1076"/>
          <ac:cxnSpMkLst>
            <pc:docMk/>
            <pc:sldMk cId="2482149023" sldId="257"/>
            <ac:cxnSpMk id="335" creationId="{C2EDEE38-66FF-0F4B-B7E0-7814A038CD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472003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473044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5612487" y="8255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5628460" y="111100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561248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561737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650087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651129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509048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510184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6002178" y="245877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600701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602586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603367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703953" y="191190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512670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600701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449692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6680953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305191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7819169" y="422461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2321505" y="198851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233733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321396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322993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3213962" y="286173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321884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4102351" y="195456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4112768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269196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269709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3603653" y="215183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3608493" y="305696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3635153" y="28050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2728176" y="277969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3608493" y="215183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7187713" y="1903200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7203542" y="277439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2A81FCD4-4869-224F-8228-0B9694080251}"/>
              </a:ext>
            </a:extLst>
          </p:cNvPr>
          <p:cNvSpPr/>
          <p:nvPr/>
        </p:nvSpPr>
        <p:spPr>
          <a:xfrm>
            <a:off x="8080170" y="19031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4DEA700-4ACC-9B4A-8DFC-13D777148205}"/>
              </a:ext>
            </a:extLst>
          </p:cNvPr>
          <p:cNvSpPr txBox="1"/>
          <p:nvPr/>
        </p:nvSpPr>
        <p:spPr>
          <a:xfrm>
            <a:off x="8096143" y="1931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8080170" y="2776422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8085053" y="28351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F0C45D5-CED7-9842-895B-9E4BB3B9B9AB}"/>
              </a:ext>
            </a:extLst>
          </p:cNvPr>
          <p:cNvGrpSpPr/>
          <p:nvPr/>
        </p:nvGrpSpPr>
        <p:grpSpPr>
          <a:xfrm>
            <a:off x="8968559" y="1869253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CAB01E6-24D3-D341-A402-BACF71A28EE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BE9CC11-D668-244E-84E9-636CF2A2DA0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8978976" y="2774389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stCxn id="236" idx="2"/>
            <a:endCxn id="231" idx="3"/>
          </p:cNvCxnSpPr>
          <p:nvPr/>
        </p:nvCxnSpPr>
        <p:spPr>
          <a:xfrm flipH="1">
            <a:off x="7558171" y="2100465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7563304" y="2956701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BB05C48-B46A-CF43-A0C2-4337A7F454B5}"/>
              </a:ext>
            </a:extLst>
          </p:cNvPr>
          <p:cNvCxnSpPr>
            <a:cxnSpLocks/>
            <a:stCxn id="241" idx="1"/>
            <a:endCxn id="237" idx="3"/>
          </p:cNvCxnSpPr>
          <p:nvPr/>
        </p:nvCxnSpPr>
        <p:spPr>
          <a:xfrm flipH="1">
            <a:off x="8469861" y="2066519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8474701" y="2971655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8501361" y="271974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7594384" y="269438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stCxn id="241" idx="1"/>
            <a:endCxn id="238" idx="6"/>
          </p:cNvCxnSpPr>
          <p:nvPr/>
        </p:nvCxnSpPr>
        <p:spPr>
          <a:xfrm flipH="1">
            <a:off x="8474701" y="2066519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7088494" y="1405496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3949608" y="1456074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234419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322081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322570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408802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411962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270395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361535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364201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273503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361535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320943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359954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7567417" y="185558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844399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3606775" y="191190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511328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5844654" y="5338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3466784" y="240980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B7A9A05-41BD-9A46-B970-69A33E46A6DA}"/>
              </a:ext>
            </a:extLst>
          </p:cNvPr>
          <p:cNvSpPr txBox="1"/>
          <p:nvPr/>
        </p:nvSpPr>
        <p:spPr>
          <a:xfrm>
            <a:off x="8277435" y="23682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349474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177080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171841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720354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721937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8103765" y="4254574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810088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899480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7574000" y="4029219"/>
            <a:ext cx="587543" cy="283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7579133" y="4591327"/>
            <a:ext cx="582410" cy="29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8440518" y="4591327"/>
            <a:ext cx="554287" cy="3090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844803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764525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764525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8050505" y="328194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840367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809843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8071036" y="5122320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844104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564289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890129-9559-D84F-BCE7-D8DA449DE241}"/>
              </a:ext>
            </a:extLst>
          </p:cNvPr>
          <p:cNvGrpSpPr/>
          <p:nvPr/>
        </p:nvGrpSpPr>
        <p:grpSpPr>
          <a:xfrm>
            <a:off x="7212402" y="5836388"/>
            <a:ext cx="432619" cy="394531"/>
            <a:chOff x="2644527" y="5322765"/>
            <a:chExt cx="432619" cy="394531"/>
          </a:xfrm>
          <a:solidFill>
            <a:schemeClr val="accent3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BF20CE-03D2-5647-A097-DEE179F43F19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16CDDB8-65E1-2D4F-995A-6863836D33D7}"/>
                </a:ext>
              </a:extLst>
            </p:cNvPr>
            <p:cNvSpPr txBox="1"/>
            <p:nvPr/>
          </p:nvSpPr>
          <p:spPr>
            <a:xfrm>
              <a:off x="2644527" y="5366576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1A7B5B51-B0F0-B143-8DD2-D33C479779AA}"/>
              </a:ext>
            </a:extLst>
          </p:cNvPr>
          <p:cNvSpPr/>
          <p:nvPr/>
        </p:nvSpPr>
        <p:spPr>
          <a:xfrm>
            <a:off x="8111690" y="581046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1EB11E-7B57-D74C-8503-0658C8F72D72}"/>
              </a:ext>
            </a:extLst>
          </p:cNvPr>
          <p:cNvSpPr txBox="1"/>
          <p:nvPr/>
        </p:nvSpPr>
        <p:spPr>
          <a:xfrm>
            <a:off x="8117114" y="587126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FC7F23-2F92-A541-AC99-52E8A43BAE22}"/>
              </a:ext>
            </a:extLst>
          </p:cNvPr>
          <p:cNvGrpSpPr/>
          <p:nvPr/>
        </p:nvGrpSpPr>
        <p:grpSpPr>
          <a:xfrm>
            <a:off x="9011037" y="5810463"/>
            <a:ext cx="363601" cy="394531"/>
            <a:chOff x="2658477" y="4455131"/>
            <a:chExt cx="363601" cy="39453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795DB0-E25D-F245-8746-D649EE3FF9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0FC2E8-1100-DE43-898A-C46C0A3B62F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AF2E1C7-F214-DE4B-AEDB-391355069945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7602154" y="6007729"/>
            <a:ext cx="509536" cy="16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BF69F9-8F6C-4345-B497-FA9DA9CD7ADE}"/>
              </a:ext>
            </a:extLst>
          </p:cNvPr>
          <p:cNvCxnSpPr>
            <a:cxnSpLocks/>
            <a:stCxn id="142" idx="1"/>
            <a:endCxn id="139" idx="6"/>
          </p:cNvCxnSpPr>
          <p:nvPr/>
        </p:nvCxnSpPr>
        <p:spPr>
          <a:xfrm flipH="1">
            <a:off x="8506221" y="6007729"/>
            <a:ext cx="50481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EB92163-5719-BA44-BA25-01A87DB0A28E}"/>
              </a:ext>
            </a:extLst>
          </p:cNvPr>
          <p:cNvSpPr txBox="1"/>
          <p:nvPr/>
        </p:nvSpPr>
        <p:spPr>
          <a:xfrm>
            <a:off x="8487029" y="576182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D944A68-857B-2F47-B3ED-8A31278D205F}"/>
              </a:ext>
            </a:extLst>
          </p:cNvPr>
          <p:cNvSpPr txBox="1"/>
          <p:nvPr/>
        </p:nvSpPr>
        <p:spPr>
          <a:xfrm>
            <a:off x="8114666" y="5460261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5052D5-937D-D440-A528-CA4F7EF469EB}"/>
              </a:ext>
            </a:extLst>
          </p:cNvPr>
          <p:cNvSpPr txBox="1"/>
          <p:nvPr/>
        </p:nvSpPr>
        <p:spPr>
          <a:xfrm>
            <a:off x="7634343" y="57777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85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6</cp:revision>
  <cp:lastPrinted>2019-09-09T16:30:33Z</cp:lastPrinted>
  <dcterms:created xsi:type="dcterms:W3CDTF">2019-09-04T14:40:49Z</dcterms:created>
  <dcterms:modified xsi:type="dcterms:W3CDTF">2019-09-09T16:58:42Z</dcterms:modified>
</cp:coreProperties>
</file>