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200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11T08:58:07.397" v="110" actId="20577"/>
      <pc:docMkLst>
        <pc:docMk/>
      </pc:docMkLst>
      <pc:sldChg chg="addSp delSp modSp">
        <pc:chgData name="Jeremy Bryans" userId="2bdd9104-0739-4811-8d5a-2f4a7e6bb682" providerId="ADAL" clId="{B00E2BAB-7F1C-4446-909F-A46143FCC8D5}" dt="2019-09-11T08:58:07.397" v="110" actId="20577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4" creationId="{80EA9C69-888B-F44A-BCF3-ECC655A1727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" creationId="{B8860875-F1F4-6848-BFFC-A2C8CACF330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7" creationId="{6B8D91CC-452C-9F40-8A18-6EEF7219675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" creationId="{6C0D91D2-D0BD-3748-8D36-A65DA478E31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4" creationId="{2C40AC4A-8D7C-484D-83E3-080746DCE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5" creationId="{0909D81B-E2EA-1B4A-88FA-637B628A0894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6" creationId="{F6E48A18-590F-BA44-95B6-FE5AE87BCD6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47" creationId="{ACDB9B83-7FA9-F34E-9FFD-62B731AD3F6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58" creationId="{B1E36DF9-63C5-DF44-B0CB-35E9FC7A9858}"/>
          </ac:spMkLst>
        </pc:spChg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11T08:58:07.397" v="110" actId="20577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11T08:55:48.809" v="87" actId="20577"/>
          <ac:spMkLst>
            <pc:docMk/>
            <pc:sldMk cId="2482149023" sldId="257"/>
            <ac:spMk id="144" creationId="{069AEE44-B358-F34E-BAC7-0F34384B61D0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mod">
          <ac:chgData name="Jeremy Bryans" userId="2bdd9104-0739-4811-8d5a-2f4a7e6bb682" providerId="ADAL" clId="{B00E2BAB-7F1C-4446-909F-A46143FCC8D5}" dt="2019-09-11T08:56:13.862" v="96" actId="20577"/>
          <ac:spMkLst>
            <pc:docMk/>
            <pc:sldMk cId="2482149023" sldId="257"/>
            <ac:spMk id="148" creationId="{F684B253-E7BD-664A-B0EA-27D08D0C57D0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11T08:56:29.005" v="100" actId="20577"/>
          <ac:spMkLst>
            <pc:docMk/>
            <pc:sldMk cId="2482149023" sldId="257"/>
            <ac:spMk id="149" creationId="{FCC0234D-4284-DB41-A74E-6901C4CB1152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1" creationId="{53C320BB-ACDE-4141-A63B-A149F263389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2" creationId="{C53AB098-FB56-6F40-9361-77851AE26F5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1" creationId="{DA5C1388-3F49-DC4D-A5D0-0FE28322E3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2" creationId="{1CB1C892-7E64-9647-80DD-A5EAD297B21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3" creationId="{56832BA3-29F8-3C4D-99A9-50FC7B2C96C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14" creationId="{FE051E58-500B-A24C-803A-3207542CB0B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7" creationId="{03B8E971-D782-2741-B7D5-2A19B0BA610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28" creationId="{A59B5AC1-1106-CB47-AC48-491A7DF2E8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6" creationId="{2A81FCD4-4869-224F-8228-0B969408025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7" creationId="{84DEA700-4ACC-9B4A-8DFC-13D777148205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8" creationId="{C28E2A15-F85C-844E-8611-651B28462BB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39" creationId="{E5935A70-E5AE-904E-AD6A-702C026AC86F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0" creationId="{5A8E7D6E-2F1B-424F-95F0-AE02C3C577D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1" creationId="{D5D20565-72CC-0C48-BE57-5B2F33FB9C1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3" creationId="{2ABCB084-AF4F-D34A-ADAD-D4249F60DF40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55" creationId="{A66B4D90-B5F6-B042-B185-4EE83C70A3B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7" creationId="{8D972AD8-010D-AB46-8B67-50CC7E6C5CC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88" creationId="{13D4D59F-F032-3446-A503-D923B39069A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299" creationId="{A61BC54A-704B-2A41-A542-184737C356D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0" creationId="{B2B44B3E-DE1D-C047-9730-FF8235EF27B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2" creationId="{35A0C86C-659F-6B4D-A1C3-146FD63D934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3" creationId="{2F6A9014-7537-5049-9FD8-0666FEDC5B8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6" creationId="{4E336106-A539-AA4B-B354-41D0146BC8E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7" creationId="{578D84DE-AA75-7C40-9A20-1EA4669B0AC8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8" creationId="{AD3DA5BE-FC4F-B148-802A-08ADE0A53E36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09" creationId="{C7593B29-7DB5-034C-9298-C368E82E9DF7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0" creationId="{D3197F1D-47A0-9544-88F6-F8AEEF62C33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1" creationId="{89EFC965-8B8B-2944-BD34-3F7C1F1D7493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2" creationId="{6B7A9A05-41BD-9A46-B970-69A33E46A6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3" creationId="{15D456A5-1FAB-F94D-9DAE-286998A08C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4" creationId="{D8BB6764-5421-1540-8D25-A4FB660FA2E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15" creationId="{F991FCD7-2A7B-7840-839B-8BBCF6BBEDC9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25" creationId="{E7088E1A-35D3-8045-8B4E-01A26CD9E35B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6" creationId="{C4AC0460-2C5C-1D44-92B2-5CA980D584D2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7" creationId="{5C1EC449-112D-514F-A6E0-C4CE4E64995D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39" creationId="{A31A2AA0-A2F2-9743-ADA0-8F5400AFBCA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1" creationId="{79D0104D-AE4B-8C4C-9590-E9C28E726A9E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2" creationId="{E3611545-72C7-7148-B4BD-B8CC557F731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7" creationId="{26EE7691-065F-D649-B0F4-8AEDA5D05ADA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49" creationId="{91F2788C-DAB7-404D-98E8-C7574F5AF4E1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0" creationId="{D35C67C9-F2F7-9E4F-A629-83186EB010DC}"/>
          </ac:spMkLst>
        </pc:spChg>
        <pc:spChg chg="mod">
          <ac:chgData name="Jeremy Bryans" userId="2bdd9104-0739-4811-8d5a-2f4a7e6bb682" providerId="ADAL" clId="{B00E2BAB-7F1C-4446-909F-A46143FCC8D5}" dt="2019-09-11T08:55:17.082" v="83" actId="1076"/>
          <ac:spMkLst>
            <pc:docMk/>
            <pc:sldMk cId="2482149023" sldId="257"/>
            <ac:spMk id="351" creationId="{08B4ED21-77FD-FD46-92EE-2E4632D25095}"/>
          </ac:spMkLst>
        </pc:s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" creationId="{3F3C6156-07D9-CE49-9436-2C758A39D60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6" creationId="{60B53682-92EB-C047-ADEB-A7E534B4E8A8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" creationId="{58DDEB8D-7BE7-CB41-B0C9-81495875BA6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" creationId="{ADB79DEC-DF71-A04A-AA69-FB3D253340FE}"/>
          </ac:grpSpMkLst>
        </pc:gr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141" creationId="{0CFC7F23-2F92-A541-AC99-52E8A43BAE22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5" creationId="{1ACE75B6-743C-A542-8A53-00ECFB1AD5D6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08" creationId="{FC58CC60-7A84-814C-B31A-43353991AB79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5" creationId="{5396B07A-4BCF-8A4A-AFA6-76311C759EC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18" creationId="{B7EAE93C-0CFC-AC4A-9344-F55078B0E98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0" creationId="{BD0951E2-321A-BA40-B3A9-95CF5A673C4F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33" creationId="{A479AE30-7B81-F34C-9F87-A77D2EE6F220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0" creationId="{8F0C45D5-CED7-9842-895B-9E4BB3B9B9AB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43" creationId="{AC1857EF-6465-B243-A0EC-C86F9D2A3E8A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2" creationId="{5F6007A8-6066-A34B-BF9C-DB0280306123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89" creationId="{516B89AB-2454-9E48-BCE7-D596AA170215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292" creationId="{B3F1FD04-551E-614F-838B-2F8FCA699444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6" creationId="{42AE83FD-89E9-7F40-9934-53D8D0D5CCB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19" creationId="{AEDCBB5D-DBB4-8041-8A7A-EBDF82A5BD81}"/>
          </ac:grpSpMkLst>
        </pc:grpChg>
        <pc:grpChg chg="mod">
          <ac:chgData name="Jeremy Bryans" userId="2bdd9104-0739-4811-8d5a-2f4a7e6bb682" providerId="ADAL" clId="{B00E2BAB-7F1C-4446-909F-A46143FCC8D5}" dt="2019-09-11T08:55:17.082" v="83" actId="1076"/>
          <ac:grpSpMkLst>
            <pc:docMk/>
            <pc:sldMk cId="2482149023" sldId="257"/>
            <ac:grpSpMk id="329" creationId="{339B3117-B488-254A-B180-2C049125ADB4}"/>
          </ac:grpSpMkLst>
        </pc:grp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8" creationId="{9774CE3A-A97F-DC46-A82D-3F506103356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9" creationId="{E43912C9-718E-E849-8467-C9359972B5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0" creationId="{3F0BB5AA-803C-A249-800F-155E27C62A0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41" creationId="{9F3E0B84-0909-B743-9080-B0E41D6E459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55" creationId="{256322CD-CB7B-EE43-B71C-7B87AC68DEAC}"/>
          </ac:cxnSpMkLst>
        </pc:cxn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1" creationId="{ADDC9481-95E9-DB47-ACDD-C6FA0D7261E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4" creationId="{A91A70B9-A934-A146-A193-C0458774F633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5" creationId="{5717E3BD-91B3-3646-88A5-45023BAC35F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6" creationId="{E9B386B6-EE4A-8949-A4B9-C937612F4B6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29" creationId="{8ABE0F0B-3BFD-584B-BA0E-FACC5B7E15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6" creationId="{91307118-EC67-CD49-972A-BF99A397D859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7" creationId="{A839CB51-131E-8547-A455-AA0DF99ABF7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8" creationId="{0BB05C48-B46A-CF43-A0C2-4337A7F454B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49" creationId="{28ECDE7B-AFCD-BF43-B59D-1DF74C5F2BF8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52" creationId="{975B4252-EA73-7147-A88B-5A8FC3413055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6" creationId="{D3BA0D8C-EA71-AE4B-B5E3-6284F1DD708B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298" creationId="{B56DB80C-AF04-5B41-8550-DC9639BDFA4E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01" creationId="{D66DCD37-052B-3144-BD7D-CA13730BFA26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11T08:55:17.082" v="83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 152">
            <a:extLst>
              <a:ext uri="{FF2B5EF4-FFF2-40B4-BE49-F238E27FC236}">
                <a16:creationId xmlns:a16="http://schemas.microsoft.com/office/drawing/2014/main" id="{B06CD74C-663D-904F-819F-F46050C9EF40}"/>
              </a:ext>
            </a:extLst>
          </p:cNvPr>
          <p:cNvSpPr/>
          <p:nvPr/>
        </p:nvSpPr>
        <p:spPr>
          <a:xfrm>
            <a:off x="4124507" y="7770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321706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322747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4154443" y="131095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410951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499790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500832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58751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359887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4528161" y="245877"/>
            <a:ext cx="469745" cy="23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450404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452289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453070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362373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450404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299395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5200461" y="1517873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154894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631619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5585524" y="1405496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1874819" y="1407799"/>
            <a:ext cx="1142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extend)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84122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171784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172273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258505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261665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120098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211238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213904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123206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211238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170646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209657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694102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361031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4341302" y="4080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8535" y="1911905"/>
            <a:ext cx="2154864" cy="1344360"/>
            <a:chOff x="818535" y="1911905"/>
            <a:chExt cx="2154864" cy="13443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1200983" y="191190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ACE75B6-743C-A542-8A53-00ECFB1AD5D6}"/>
                </a:ext>
              </a:extLst>
            </p:cNvPr>
            <p:cNvGrpSpPr/>
            <p:nvPr/>
          </p:nvGrpSpPr>
          <p:grpSpPr>
            <a:xfrm>
              <a:off x="818535" y="1988512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F7CAF97-9934-1446-8D0C-E38D0959354B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A4F53DB-D0FC-054E-88E9-4258204561F4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C58CC60-7A84-814C-B31A-43353991AB79}"/>
                </a:ext>
              </a:extLst>
            </p:cNvPr>
            <p:cNvGrpSpPr/>
            <p:nvPr/>
          </p:nvGrpSpPr>
          <p:grpSpPr>
            <a:xfrm>
              <a:off x="834364" y="2859702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5022D88-33DB-0640-AB3B-F3FF0979C8F4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BE2C302-23A6-B146-8F50-788BAA3BF2D8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A5C1388-3F49-DC4D-A5D0-0FE28322E340}"/>
                </a:ext>
              </a:extLst>
            </p:cNvPr>
            <p:cNvSpPr/>
            <p:nvPr/>
          </p:nvSpPr>
          <p:spPr>
            <a:xfrm>
              <a:off x="1710992" y="1988511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CB1C892-7E64-9647-80DD-A5EAD297B216}"/>
                </a:ext>
              </a:extLst>
            </p:cNvPr>
            <p:cNvSpPr txBox="1"/>
            <p:nvPr/>
          </p:nvSpPr>
          <p:spPr>
            <a:xfrm>
              <a:off x="1726965" y="2017054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6832BA3-29F8-3C4D-99A9-50FC7B2C96C6}"/>
                </a:ext>
              </a:extLst>
            </p:cNvPr>
            <p:cNvSpPr/>
            <p:nvPr/>
          </p:nvSpPr>
          <p:spPr>
            <a:xfrm>
              <a:off x="1710992" y="2861734"/>
              <a:ext cx="394531" cy="3945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E051E58-500B-A24C-803A-3207542CB0BB}"/>
                </a:ext>
              </a:extLst>
            </p:cNvPr>
            <p:cNvSpPr txBox="1"/>
            <p:nvPr/>
          </p:nvSpPr>
          <p:spPr>
            <a:xfrm>
              <a:off x="1715875" y="2920499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396B07A-4BCF-8A4A-AFA6-76311C759ECF}"/>
                </a:ext>
              </a:extLst>
            </p:cNvPr>
            <p:cNvGrpSpPr/>
            <p:nvPr/>
          </p:nvGrpSpPr>
          <p:grpSpPr>
            <a:xfrm>
              <a:off x="2599381" y="1954565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31C82FA-18A9-5D46-8521-1E3082597E7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06D20C7-E86C-7A4C-A9F6-F912C32233B9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7EAE93C-0CFC-AC4A-9344-F55078B0E983}"/>
                </a:ext>
              </a:extLst>
            </p:cNvPr>
            <p:cNvGrpSpPr/>
            <p:nvPr/>
          </p:nvGrpSpPr>
          <p:grpSpPr>
            <a:xfrm>
              <a:off x="2609798" y="2859701"/>
              <a:ext cx="363601" cy="394531"/>
              <a:chOff x="2658477" y="4455131"/>
              <a:chExt cx="363601" cy="39453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3A3398D-D3E0-714B-847C-4A7947A7A53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9353A4-CEDF-DD42-8F20-04377D8C3065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DDC9481-95E9-DB47-ACDD-C6FA0D7261E4}"/>
                </a:ext>
              </a:extLst>
            </p:cNvPr>
            <p:cNvCxnSpPr>
              <a:stCxn id="211" idx="2"/>
              <a:endCxn id="206" idx="3"/>
            </p:cNvCxnSpPr>
            <p:nvPr/>
          </p:nvCxnSpPr>
          <p:spPr>
            <a:xfrm flipH="1">
              <a:off x="1188993" y="2185777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A91A70B9-A934-A146-A193-C0458774F633}"/>
                </a:ext>
              </a:extLst>
            </p:cNvPr>
            <p:cNvCxnSpPr>
              <a:stCxn id="213" idx="2"/>
              <a:endCxn id="210" idx="3"/>
            </p:cNvCxnSpPr>
            <p:nvPr/>
          </p:nvCxnSpPr>
          <p:spPr>
            <a:xfrm flipH="1" flipV="1">
              <a:off x="1194126" y="3042013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5717E3BD-91B3-3646-88A5-45023BAC35FE}"/>
                </a:ext>
              </a:extLst>
            </p:cNvPr>
            <p:cNvCxnSpPr>
              <a:cxnSpLocks/>
              <a:stCxn id="216" idx="1"/>
              <a:endCxn id="212" idx="3"/>
            </p:cNvCxnSpPr>
            <p:nvPr/>
          </p:nvCxnSpPr>
          <p:spPr>
            <a:xfrm flipH="1">
              <a:off x="2100683" y="2151831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E9B386B6-EE4A-8949-A4B9-C937612F4B6A}"/>
                </a:ext>
              </a:extLst>
            </p:cNvPr>
            <p:cNvCxnSpPr>
              <a:stCxn id="219" idx="1"/>
              <a:endCxn id="213" idx="6"/>
            </p:cNvCxnSpPr>
            <p:nvPr/>
          </p:nvCxnSpPr>
          <p:spPr>
            <a:xfrm flipH="1">
              <a:off x="2105523" y="3056967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3B8E971-D782-2741-B7D5-2A19B0BA6109}"/>
                </a:ext>
              </a:extLst>
            </p:cNvPr>
            <p:cNvSpPr txBox="1"/>
            <p:nvPr/>
          </p:nvSpPr>
          <p:spPr>
            <a:xfrm>
              <a:off x="2132183" y="28050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59B5AC1-1106-CB47-AC48-491A7DF2E8C8}"/>
                </a:ext>
              </a:extLst>
            </p:cNvPr>
            <p:cNvSpPr txBox="1"/>
            <p:nvPr/>
          </p:nvSpPr>
          <p:spPr>
            <a:xfrm>
              <a:off x="1225206" y="2779698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ABE0F0B-3BFD-584B-BA0E-FACC5B7E15DA}"/>
                </a:ext>
              </a:extLst>
            </p:cNvPr>
            <p:cNvCxnSpPr>
              <a:stCxn id="216" idx="1"/>
              <a:endCxn id="213" idx="6"/>
            </p:cNvCxnSpPr>
            <p:nvPr/>
          </p:nvCxnSpPr>
          <p:spPr>
            <a:xfrm flipH="1">
              <a:off x="2105523" y="2151831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D3DA5BE-FC4F-B148-802A-08ADE0A53E36}"/>
                </a:ext>
              </a:extLst>
            </p:cNvPr>
            <p:cNvSpPr txBox="1"/>
            <p:nvPr/>
          </p:nvSpPr>
          <p:spPr>
            <a:xfrm>
              <a:off x="2103805" y="191190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9EFC965-8B8B-2944-BD34-3F7C1F1D7493}"/>
                </a:ext>
              </a:extLst>
            </p:cNvPr>
            <p:cNvSpPr txBox="1"/>
            <p:nvPr/>
          </p:nvSpPr>
          <p:spPr>
            <a:xfrm>
              <a:off x="1963814" y="240980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4743" y="1954565"/>
            <a:ext cx="2154864" cy="1315370"/>
            <a:chOff x="5684743" y="1855583"/>
            <a:chExt cx="2154864" cy="131537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D0951E2-321A-BA40-B3A9-95CF5A673C4F}"/>
                </a:ext>
              </a:extLst>
            </p:cNvPr>
            <p:cNvGrpSpPr/>
            <p:nvPr/>
          </p:nvGrpSpPr>
          <p:grpSpPr>
            <a:xfrm>
              <a:off x="5684743" y="1903200"/>
              <a:ext cx="370458" cy="394531"/>
              <a:chOff x="2651620" y="4455131"/>
              <a:chExt cx="370458" cy="394531"/>
            </a:xfrm>
            <a:solidFill>
              <a:schemeClr val="accent3"/>
            </a:solidFill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A240ACB-E31B-4C49-862D-2EC6FC41164C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D4685CA-090A-3E4A-96C5-7F7442BCD5B8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479AE30-7B81-F34C-9F87-A77D2EE6F220}"/>
                </a:ext>
              </a:extLst>
            </p:cNvPr>
            <p:cNvGrpSpPr/>
            <p:nvPr/>
          </p:nvGrpSpPr>
          <p:grpSpPr>
            <a:xfrm>
              <a:off x="5700572" y="2774390"/>
              <a:ext cx="363601" cy="394531"/>
              <a:chOff x="2658477" y="5322765"/>
              <a:chExt cx="363601" cy="394531"/>
            </a:xfrm>
            <a:solidFill>
              <a:schemeClr val="accent3"/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2E6F03F-E059-7941-BC04-668181B3D723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E73603F-0CF6-6544-956F-93C5F03C4BD1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A81FCD4-4869-224F-8228-0B9694080251}"/>
                </a:ext>
              </a:extLst>
            </p:cNvPr>
            <p:cNvSpPr/>
            <p:nvPr/>
          </p:nvSpPr>
          <p:spPr>
            <a:xfrm>
              <a:off x="6577200" y="1903199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4DEA700-4ACC-9B4A-8DFC-13D777148205}"/>
                </a:ext>
              </a:extLst>
            </p:cNvPr>
            <p:cNvSpPr txBox="1"/>
            <p:nvPr/>
          </p:nvSpPr>
          <p:spPr>
            <a:xfrm>
              <a:off x="6593173" y="1931742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28E2A15-F85C-844E-8611-651B28462BB6}"/>
                </a:ext>
              </a:extLst>
            </p:cNvPr>
            <p:cNvSpPr/>
            <p:nvPr/>
          </p:nvSpPr>
          <p:spPr>
            <a:xfrm>
              <a:off x="6577200" y="2776422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5935A70-E5AE-904E-AD6A-702C026AC86F}"/>
                </a:ext>
              </a:extLst>
            </p:cNvPr>
            <p:cNvSpPr txBox="1"/>
            <p:nvPr/>
          </p:nvSpPr>
          <p:spPr>
            <a:xfrm>
              <a:off x="6582083" y="2835187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8F0C45D5-CED7-9842-895B-9E4BB3B9B9AB}"/>
                </a:ext>
              </a:extLst>
            </p:cNvPr>
            <p:cNvGrpSpPr/>
            <p:nvPr/>
          </p:nvGrpSpPr>
          <p:grpSpPr>
            <a:xfrm>
              <a:off x="7465589" y="1869253"/>
              <a:ext cx="363601" cy="394531"/>
              <a:chOff x="2658477" y="4455131"/>
              <a:chExt cx="363601" cy="394531"/>
            </a:xfrm>
            <a:solidFill>
              <a:schemeClr val="accent3"/>
            </a:solidFill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CAB01E6-24D3-D341-A402-BACF71A28EE5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BE9CC11-D668-244E-84E9-636CF2A2DA0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C1857EF-6465-B243-A0EC-C86F9D2A3E8A}"/>
                </a:ext>
              </a:extLst>
            </p:cNvPr>
            <p:cNvGrpSpPr/>
            <p:nvPr/>
          </p:nvGrpSpPr>
          <p:grpSpPr>
            <a:xfrm>
              <a:off x="7476006" y="2774389"/>
              <a:ext cx="363601" cy="394531"/>
              <a:chOff x="2658477" y="4455131"/>
              <a:chExt cx="363601" cy="394531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EE2760-3CFA-484C-85E3-A23FF263D38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B7E0D16-6D77-1147-93FF-2BA9ADCC89B9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91307118-EC67-CD49-972A-BF99A397D859}"/>
                </a:ext>
              </a:extLst>
            </p:cNvPr>
            <p:cNvCxnSpPr>
              <a:stCxn id="236" idx="2"/>
              <a:endCxn id="231" idx="3"/>
            </p:cNvCxnSpPr>
            <p:nvPr/>
          </p:nvCxnSpPr>
          <p:spPr>
            <a:xfrm flipH="1">
              <a:off x="6055201" y="2100465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A839CB51-131E-8547-A455-AA0DF99ABF7A}"/>
                </a:ext>
              </a:extLst>
            </p:cNvPr>
            <p:cNvCxnSpPr>
              <a:stCxn id="238" idx="2"/>
              <a:endCxn id="235" idx="3"/>
            </p:cNvCxnSpPr>
            <p:nvPr/>
          </p:nvCxnSpPr>
          <p:spPr>
            <a:xfrm flipH="1" flipV="1">
              <a:off x="6060334" y="2956701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0BB05C48-B46A-CF43-A0C2-4337A7F454B5}"/>
                </a:ext>
              </a:extLst>
            </p:cNvPr>
            <p:cNvCxnSpPr>
              <a:cxnSpLocks/>
              <a:stCxn id="241" idx="1"/>
              <a:endCxn id="237" idx="3"/>
            </p:cNvCxnSpPr>
            <p:nvPr/>
          </p:nvCxnSpPr>
          <p:spPr>
            <a:xfrm flipH="1">
              <a:off x="6966891" y="2066519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28ECDE7B-AFCD-BF43-B59D-1DF74C5F2BF8}"/>
                </a:ext>
              </a:extLst>
            </p:cNvPr>
            <p:cNvCxnSpPr>
              <a:stCxn id="244" idx="1"/>
              <a:endCxn id="238" idx="6"/>
            </p:cNvCxnSpPr>
            <p:nvPr/>
          </p:nvCxnSpPr>
          <p:spPr>
            <a:xfrm flipH="1">
              <a:off x="6971731" y="2971655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A8E7D6E-2F1B-424F-95F0-AE02C3C577D6}"/>
                </a:ext>
              </a:extLst>
            </p:cNvPr>
            <p:cNvSpPr txBox="1"/>
            <p:nvPr/>
          </p:nvSpPr>
          <p:spPr>
            <a:xfrm>
              <a:off x="6998391" y="271974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5D20565-72CC-0C48-BE57-5B2F33FB9C19}"/>
                </a:ext>
              </a:extLst>
            </p:cNvPr>
            <p:cNvSpPr txBox="1"/>
            <p:nvPr/>
          </p:nvSpPr>
          <p:spPr>
            <a:xfrm>
              <a:off x="6091414" y="2694386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75B4252-EA73-7147-A88B-5A8FC3413055}"/>
                </a:ext>
              </a:extLst>
            </p:cNvPr>
            <p:cNvCxnSpPr>
              <a:stCxn id="241" idx="1"/>
              <a:endCxn id="238" idx="6"/>
            </p:cNvCxnSpPr>
            <p:nvPr/>
          </p:nvCxnSpPr>
          <p:spPr>
            <a:xfrm flipH="1">
              <a:off x="6971731" y="2066519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E336106-A539-AA4B-B354-41D0146BC8E2}"/>
                </a:ext>
              </a:extLst>
            </p:cNvPr>
            <p:cNvSpPr txBox="1"/>
            <p:nvPr/>
          </p:nvSpPr>
          <p:spPr>
            <a:xfrm>
              <a:off x="6064447" y="1855583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B7A9A05-41BD-9A46-B970-69A33E46A6DA}"/>
                </a:ext>
              </a:extLst>
            </p:cNvPr>
            <p:cNvSpPr txBox="1"/>
            <p:nvPr/>
          </p:nvSpPr>
          <p:spPr>
            <a:xfrm>
              <a:off x="6774465" y="23682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199177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26783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21544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570057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571640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6572360" y="4301175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659791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749183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6071030" y="4029219"/>
            <a:ext cx="559108" cy="329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6076163" y="4637928"/>
            <a:ext cx="553975" cy="24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6909113" y="4637928"/>
            <a:ext cx="582722" cy="26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694506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614228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614228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6547535" y="337184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690070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659546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656806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693807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413992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890129-9559-D84F-BCE7-D8DA449DE241}"/>
              </a:ext>
            </a:extLst>
          </p:cNvPr>
          <p:cNvGrpSpPr/>
          <p:nvPr/>
        </p:nvGrpSpPr>
        <p:grpSpPr>
          <a:xfrm>
            <a:off x="570943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1A7B5B51-B0F0-B143-8DD2-D33C479779AA}"/>
              </a:ext>
            </a:extLst>
          </p:cNvPr>
          <p:cNvSpPr/>
          <p:nvPr/>
        </p:nvSpPr>
        <p:spPr>
          <a:xfrm>
            <a:off x="660872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1EB11E-7B57-D74C-8503-0658C8F72D72}"/>
              </a:ext>
            </a:extLst>
          </p:cNvPr>
          <p:cNvSpPr txBox="1"/>
          <p:nvPr/>
        </p:nvSpPr>
        <p:spPr>
          <a:xfrm>
            <a:off x="6614144" y="5871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C7F23-2F92-A541-AC99-52E8A43BAE22}"/>
              </a:ext>
            </a:extLst>
          </p:cNvPr>
          <p:cNvGrpSpPr/>
          <p:nvPr/>
        </p:nvGrpSpPr>
        <p:grpSpPr>
          <a:xfrm>
            <a:off x="750806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9918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700325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B92163-5719-BA44-BA25-01A87DB0A28E}"/>
              </a:ext>
            </a:extLst>
          </p:cNvPr>
          <p:cNvSpPr txBox="1"/>
          <p:nvPr/>
        </p:nvSpPr>
        <p:spPr>
          <a:xfrm>
            <a:off x="698405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052D5-937D-D440-A528-CA4F7EF469EB}"/>
              </a:ext>
            </a:extLst>
          </p:cNvPr>
          <p:cNvSpPr txBox="1"/>
          <p:nvPr/>
        </p:nvSpPr>
        <p:spPr>
          <a:xfrm>
            <a:off x="6131373" y="577774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69AEE44-B358-F34E-BAC7-0F34384B61D0}"/>
              </a:ext>
            </a:extLst>
          </p:cNvPr>
          <p:cNvSpPr/>
          <p:nvPr/>
        </p:nvSpPr>
        <p:spPr>
          <a:xfrm>
            <a:off x="8376484" y="246794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(e-1)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84B253-E7BD-664A-B0EA-27D08D0C57D0}"/>
              </a:ext>
            </a:extLst>
          </p:cNvPr>
          <p:cNvSpPr/>
          <p:nvPr/>
        </p:nvSpPr>
        <p:spPr>
          <a:xfrm>
            <a:off x="8379422" y="4352713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(e-2)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C0234D-4284-DB41-A74E-6901C4CB1152}"/>
              </a:ext>
            </a:extLst>
          </p:cNvPr>
          <p:cNvSpPr/>
          <p:nvPr/>
        </p:nvSpPr>
        <p:spPr>
          <a:xfrm>
            <a:off x="8376484" y="588019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A98BA-0B5A-7146-96FE-5B5A0B2795FB}"/>
              </a:ext>
            </a:extLst>
          </p:cNvPr>
          <p:cNvSpPr txBox="1"/>
          <p:nvPr/>
        </p:nvSpPr>
        <p:spPr>
          <a:xfrm>
            <a:off x="4122624" y="9991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97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9</cp:revision>
  <cp:lastPrinted>2019-10-22T14:00:52Z</cp:lastPrinted>
  <dcterms:created xsi:type="dcterms:W3CDTF">2019-09-04T14:40:49Z</dcterms:created>
  <dcterms:modified xsi:type="dcterms:W3CDTF">2019-10-22T15:28:09Z</dcterms:modified>
</cp:coreProperties>
</file>