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1"/>
    <p:restoredTop sz="94613"/>
  </p:normalViewPr>
  <p:slideViewPr>
    <p:cSldViewPr snapToGrid="0" snapToObjects="1">
      <p:cViewPr varScale="1">
        <p:scale>
          <a:sx n="113" d="100"/>
          <a:sy n="113" d="100"/>
        </p:scale>
        <p:origin x="-128" y="-1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ryans" userId="2bdd9104-0739-4811-8d5a-2f4a7e6bb682" providerId="ADAL" clId="{1007ED79-3EFE-DA48-9588-FB3CABCEA882}"/>
    <pc:docChg chg="custSel modSld">
      <pc:chgData name="Jeremy Bryans" userId="2bdd9104-0739-4811-8d5a-2f4a7e6bb682" providerId="ADAL" clId="{1007ED79-3EFE-DA48-9588-FB3CABCEA882}" dt="2019-09-09T12:58:27.582" v="46" actId="1076"/>
      <pc:docMkLst>
        <pc:docMk/>
      </pc:docMkLst>
      <pc:sldChg chg="addSp delSp modSp">
        <pc:chgData name="Jeremy Bryans" userId="2bdd9104-0739-4811-8d5a-2f4a7e6bb682" providerId="ADAL" clId="{1007ED79-3EFE-DA48-9588-FB3CABCEA882}" dt="2019-09-09T12:58:27.582" v="46" actId="1076"/>
        <pc:sldMkLst>
          <pc:docMk/>
          <pc:sldMk cId="2482149023" sldId="257"/>
        </pc:sldMkLst>
        <pc:spChg chg="add del">
          <ac:chgData name="Jeremy Bryans" userId="2bdd9104-0739-4811-8d5a-2f4a7e6bb682" providerId="ADAL" clId="{1007ED79-3EFE-DA48-9588-FB3CABCEA882}" dt="2019-09-09T10:32:13.010" v="1"/>
          <ac:spMkLst>
            <pc:docMk/>
            <pc:sldMk cId="2482149023" sldId="257"/>
            <ac:spMk id="2" creationId="{AD33AB7E-996E-9244-8ED1-8414F3AFFFEB}"/>
          </ac:spMkLst>
        </pc:spChg>
        <pc:spChg chg="mod">
          <ac:chgData name="Jeremy Bryans" userId="2bdd9104-0739-4811-8d5a-2f4a7e6bb682" providerId="ADAL" clId="{1007ED79-3EFE-DA48-9588-FB3CABCEA882}" dt="2019-09-09T12:58:13.526" v="45" actId="1037"/>
          <ac:spMkLst>
            <pc:docMk/>
            <pc:sldMk cId="2482149023" sldId="257"/>
            <ac:spMk id="167" creationId="{87437BDE-D805-3049-ABDC-12EFC587E8EB}"/>
          </ac:spMkLst>
        </pc:spChg>
        <pc:spChg chg="add mod">
          <ac:chgData name="Jeremy Bryans" userId="2bdd9104-0739-4811-8d5a-2f4a7e6bb682" providerId="ADAL" clId="{1007ED79-3EFE-DA48-9588-FB3CABCEA882}" dt="2019-09-09T10:32:49.771" v="4" actId="1076"/>
          <ac:spMkLst>
            <pc:docMk/>
            <pc:sldMk cId="2482149023" sldId="257"/>
            <ac:spMk id="197" creationId="{781ADA0B-3433-164A-B662-024FCB5A6608}"/>
          </ac:spMkLst>
        </pc:spChg>
        <pc:spChg chg="mod">
          <ac:chgData name="Jeremy Bryans" userId="2bdd9104-0739-4811-8d5a-2f4a7e6bb682" providerId="ADAL" clId="{1007ED79-3EFE-DA48-9588-FB3CABCEA882}" dt="2019-09-09T12:56:48.888" v="28" actId="20577"/>
          <ac:spMkLst>
            <pc:docMk/>
            <pc:sldMk cId="2482149023" sldId="257"/>
            <ac:spMk id="463" creationId="{62DDBE6C-10D3-5948-8531-1A6B0D4588A6}"/>
          </ac:spMkLst>
        </pc:spChg>
        <pc:spChg chg="mod">
          <ac:chgData name="Jeremy Bryans" userId="2bdd9104-0739-4811-8d5a-2f4a7e6bb682" providerId="ADAL" clId="{1007ED79-3EFE-DA48-9588-FB3CABCEA882}" dt="2019-09-09T10:34:50.927" v="12" actId="1076"/>
          <ac:spMkLst>
            <pc:docMk/>
            <pc:sldMk cId="2482149023" sldId="257"/>
            <ac:spMk id="501" creationId="{5F69EEA1-2BFB-DC40-B9E7-D8F502FA6E5F}"/>
          </ac:spMkLst>
        </pc:spChg>
        <pc:spChg chg="mod">
          <ac:chgData name="Jeremy Bryans" userId="2bdd9104-0739-4811-8d5a-2f4a7e6bb682" providerId="ADAL" clId="{1007ED79-3EFE-DA48-9588-FB3CABCEA882}" dt="2019-09-09T10:35:12.922" v="14" actId="1076"/>
          <ac:spMkLst>
            <pc:docMk/>
            <pc:sldMk cId="2482149023" sldId="257"/>
            <ac:spMk id="502" creationId="{09492B73-D037-5E47-8E49-7C030971D11B}"/>
          </ac:spMkLst>
        </pc:spChg>
        <pc:spChg chg="mod">
          <ac:chgData name="Jeremy Bryans" userId="2bdd9104-0739-4811-8d5a-2f4a7e6bb682" providerId="ADAL" clId="{1007ED79-3EFE-DA48-9588-FB3CABCEA882}" dt="2019-09-09T12:58:27.582" v="46" actId="1076"/>
          <ac:spMkLst>
            <pc:docMk/>
            <pc:sldMk cId="2482149023" sldId="257"/>
            <ac:spMk id="533" creationId="{88FB5058-BFCB-4545-A2E7-8901DAEFB253}"/>
          </ac:spMkLst>
        </pc:spChg>
        <pc:cxnChg chg="add mod">
          <ac:chgData name="Jeremy Bryans" userId="2bdd9104-0739-4811-8d5a-2f4a7e6bb682" providerId="ADAL" clId="{1007ED79-3EFE-DA48-9588-FB3CABCEA882}" dt="2019-09-09T10:33:21.972" v="7" actId="14100"/>
          <ac:cxnSpMkLst>
            <pc:docMk/>
            <pc:sldMk cId="2482149023" sldId="257"/>
            <ac:cxnSpMk id="198" creationId="{AA21A16E-B7D4-584C-8795-9AAB37E69F3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5FF277-41B4-F045-BBBC-8ED057E37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4D9B25E-07F2-0442-8EB4-DC9D5598B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87BAED-74DB-5C4A-B46B-68634B49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01/10/19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694175-10E4-B646-B89A-AF840CE3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0B5999-24E5-9943-AFD3-C484292C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4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4E0741-759B-9A4D-AE02-9953BD59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33C04FE-666A-BA4B-8C1A-368E662D3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AEBE5B-7E28-5C40-BADA-AAA2BD97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01/10/19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C7C461-7FA9-A044-8E51-63D7E698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6CE7E5-078A-D44B-8BF8-A6B09E49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0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C286196-ECDE-1B4E-9BF9-F7B3DAED7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746A5AE-5EE2-C846-897F-6CB4F588C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E274BB2-4695-114B-8730-0E0A6274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01/10/19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003033-261E-1742-81DD-062ED380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4314896-2328-D843-B9F0-383DE9D1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3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83831B-85EC-8A45-B579-237E40BB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F9D412-D17D-9748-995F-0C3DF690B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C91C50-0907-D944-BF6F-13235F2C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01/10/19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D1120E-2B1E-F94F-AFB3-DA62FB07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9C254E-2529-8746-BE9B-07DFE242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9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7AEE71-9E55-CE45-96BD-E5A293D6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7F2901C-C569-2341-8430-7AE253289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4783FD-37D5-9B4B-9976-CEB89B11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01/10/19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C4BB00-0062-8A4D-9F8F-9CD6414B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807B27-1EE8-3547-9A0B-DD5C9D43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3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DB40D5-1D42-8F4E-AF6C-F764362F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F64B05-2FC6-F744-8D28-B3E9D406B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732B7D9-3957-B74F-8308-78750CD67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3F55C9-0897-3545-B165-13F114D8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01/10/19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26BAA0-4A7A-F546-ADB8-827466D4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311401-922A-BF43-9486-5C08407C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1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97646F-E613-B044-8F03-6292E701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F63445D-D0C0-5B49-93DE-968A58791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A7CC758-BB43-724A-84CA-51593CC2E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FEFBE86-47D5-494E-80C8-B9BA4F58E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22F432D-73B9-BB4A-BA2C-F1510E080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62C7FA8-C17D-8541-8AD5-5C5FFA3C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01/10/19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F30AB70-06EC-C34E-9134-F2F90A8D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78BFD63-B3ED-0849-9431-95975B24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1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F67DB0-E5E7-FA4D-A964-00EE41B8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6866299-4493-564D-9246-80A3B1DE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01/10/19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095E531-72E9-3C4A-9609-AF7F0222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24D38F8-EA88-0346-8B7C-C3E4E060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4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F9CC305-138D-234B-B271-0AB7489F7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01/10/19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D896E52-D328-4544-9214-7DF58C52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D8F00A-64C9-F541-A41C-323677AC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5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3566F7-F27B-1849-BCF4-CC560D45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3A8BE9-5679-0341-8760-E588EE9B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54710D3-5E14-4342-9BAC-74A2DC5ED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97EB2CB-2957-6447-A6AC-E53DDDB4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01/10/19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967E312-5962-5246-80F6-484F166C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7A89C9D-6DC9-B149-B759-DFF7E76B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8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B9349-1FFD-5B41-8FD7-D5578B0C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E61308D-A818-834D-A252-B9E2EEF7A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52BEC32-BFFC-FA42-B68C-0976B5EFA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97ED76F-0338-EF4E-91B3-C6E9ED1C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01/10/19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B7C1833-1AEE-6E43-838D-186872C7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45790CD-5CD5-044A-881B-FA49169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CD54339-20FD-9344-AF24-5BE93164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4FC7D7-528F-B14F-8A9B-2EC982EEF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852DB0-A196-4348-B1D8-D99C460AD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544F1-4EB3-B943-BAC8-4587CDEC2BDB}" type="datetimeFigureOut">
              <a:rPr lang="en-US" smtClean="0"/>
              <a:t>01/10/19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5ABAE8-B076-FA45-BA20-1D55E72A0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C9AE5A-E8CF-0E42-A471-8FC130971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9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55314FED-6453-FD43-961D-8254778ED840}"/>
              </a:ext>
            </a:extLst>
          </p:cNvPr>
          <p:cNvGrpSpPr/>
          <p:nvPr/>
        </p:nvGrpSpPr>
        <p:grpSpPr>
          <a:xfrm>
            <a:off x="1038289" y="621310"/>
            <a:ext cx="394531" cy="394531"/>
            <a:chOff x="2397512" y="1594624"/>
            <a:chExt cx="635620" cy="635620"/>
          </a:xfrm>
          <a:noFill/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3BBFE5DD-7E1E-8D48-B332-ACD70B994D54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C06A917E-4978-2946-96D6-F2553A813A97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CB8B1DA8-0759-5442-BF30-49944267F668}"/>
              </a:ext>
            </a:extLst>
          </p:cNvPr>
          <p:cNvGrpSpPr/>
          <p:nvPr/>
        </p:nvGrpSpPr>
        <p:grpSpPr>
          <a:xfrm>
            <a:off x="1038908" y="1169173"/>
            <a:ext cx="394531" cy="394531"/>
            <a:chOff x="2397512" y="1594624"/>
            <a:chExt cx="635620" cy="6356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934FE891-ED40-5E4D-97FB-8EDB87EF846A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8DFE8B4-AEA7-1943-B323-03AB18BB67F2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C656272-76EF-8A4C-BCA2-E977C3751A4B}"/>
              </a:ext>
            </a:extLst>
          </p:cNvPr>
          <p:cNvGrpSpPr/>
          <p:nvPr/>
        </p:nvGrpSpPr>
        <p:grpSpPr>
          <a:xfrm>
            <a:off x="1051317" y="1724919"/>
            <a:ext cx="394531" cy="394531"/>
            <a:chOff x="2397512" y="1594624"/>
            <a:chExt cx="635620" cy="635620"/>
          </a:xfrm>
          <a:noFill/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D99DDA3E-6C2D-A844-B021-F245E5EEBC5D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1E4DC8D5-D4D8-854E-9C74-CD70E62AE430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3F3C6156-07D9-CE49-9436-2C758A39D604}"/>
              </a:ext>
            </a:extLst>
          </p:cNvPr>
          <p:cNvGrpSpPr/>
          <p:nvPr/>
        </p:nvGrpSpPr>
        <p:grpSpPr>
          <a:xfrm>
            <a:off x="2069928" y="852522"/>
            <a:ext cx="370458" cy="394531"/>
            <a:chOff x="2651620" y="4455131"/>
            <a:chExt cx="370458" cy="394531"/>
          </a:xfrm>
          <a:solidFill>
            <a:schemeClr val="accent3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3476E380-346B-5C45-91A2-5D90DFBA394E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CEFFADCD-5327-C44E-9659-03C85D45FF1A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60B53682-92EB-C047-ADEB-A7E534B4E8A8}"/>
              </a:ext>
            </a:extLst>
          </p:cNvPr>
          <p:cNvGrpSpPr/>
          <p:nvPr/>
        </p:nvGrpSpPr>
        <p:grpSpPr>
          <a:xfrm>
            <a:off x="2085757" y="1723712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318E7C6-EA46-9945-AE2B-0870F2915DCE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2045FE4C-22C9-2947-9282-64AD8E488BA0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A2ED6E3C-6BC2-2548-8267-05DFADBD7DE7}"/>
              </a:ext>
            </a:extLst>
          </p:cNvPr>
          <p:cNvCxnSpPr>
            <a:cxnSpLocks/>
            <a:stCxn id="14" idx="1"/>
            <a:endCxn id="5" idx="6"/>
          </p:cNvCxnSpPr>
          <p:nvPr/>
        </p:nvCxnSpPr>
        <p:spPr>
          <a:xfrm flipH="1" flipV="1">
            <a:off x="1432819" y="818575"/>
            <a:ext cx="643966" cy="2312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0936CCBA-0D37-4646-98D7-AB0D21115FDD}"/>
              </a:ext>
            </a:extLst>
          </p:cNvPr>
          <p:cNvCxnSpPr>
            <a:cxnSpLocks/>
            <a:stCxn id="14" idx="1"/>
            <a:endCxn id="8" idx="6"/>
          </p:cNvCxnSpPr>
          <p:nvPr/>
        </p:nvCxnSpPr>
        <p:spPr>
          <a:xfrm flipH="1">
            <a:off x="1433439" y="1049788"/>
            <a:ext cx="643347" cy="3166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B9669FF4-AB6F-9D43-8E3E-81009DAA6582}"/>
              </a:ext>
            </a:extLst>
          </p:cNvPr>
          <p:cNvCxnSpPr>
            <a:stCxn id="17" idx="1"/>
            <a:endCxn id="11" idx="6"/>
          </p:cNvCxnSpPr>
          <p:nvPr/>
        </p:nvCxnSpPr>
        <p:spPr>
          <a:xfrm flipH="1">
            <a:off x="1445847" y="1920978"/>
            <a:ext cx="639910" cy="12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FA4F0DD6-8299-CB4E-AC3B-EAC78C0F0131}"/>
              </a:ext>
            </a:extLst>
          </p:cNvPr>
          <p:cNvCxnSpPr>
            <a:stCxn id="17" idx="1"/>
            <a:endCxn id="8" idx="6"/>
          </p:cNvCxnSpPr>
          <p:nvPr/>
        </p:nvCxnSpPr>
        <p:spPr>
          <a:xfrm flipH="1" flipV="1">
            <a:off x="1433439" y="1366439"/>
            <a:ext cx="652319" cy="5545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80EA9C69-888B-F44A-BCF3-ECC655A1727B}"/>
              </a:ext>
            </a:extLst>
          </p:cNvPr>
          <p:cNvSpPr/>
          <p:nvPr/>
        </p:nvSpPr>
        <p:spPr>
          <a:xfrm>
            <a:off x="2962385" y="852521"/>
            <a:ext cx="394531" cy="39453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8860875-F1F4-6848-BFFC-A2C8CACF3302}"/>
              </a:ext>
            </a:extLst>
          </p:cNvPr>
          <p:cNvSpPr txBox="1"/>
          <p:nvPr/>
        </p:nvSpPr>
        <p:spPr>
          <a:xfrm>
            <a:off x="2978358" y="881064"/>
            <a:ext cx="37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6B8D91CC-452C-9F40-8A18-6EEF72196750}"/>
              </a:ext>
            </a:extLst>
          </p:cNvPr>
          <p:cNvSpPr/>
          <p:nvPr/>
        </p:nvSpPr>
        <p:spPr>
          <a:xfrm>
            <a:off x="2962385" y="1725744"/>
            <a:ext cx="394531" cy="39453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C0D91D2-D0BD-3748-8D36-A65DA478E317}"/>
              </a:ext>
            </a:extLst>
          </p:cNvPr>
          <p:cNvSpPr txBox="1"/>
          <p:nvPr/>
        </p:nvSpPr>
        <p:spPr>
          <a:xfrm>
            <a:off x="2967268" y="1784509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58DDEB8D-7BE7-CB41-B0C9-81495875BA69}"/>
              </a:ext>
            </a:extLst>
          </p:cNvPr>
          <p:cNvGrpSpPr/>
          <p:nvPr/>
        </p:nvGrpSpPr>
        <p:grpSpPr>
          <a:xfrm>
            <a:off x="3850774" y="818575"/>
            <a:ext cx="363601" cy="394531"/>
            <a:chOff x="2658477" y="4455131"/>
            <a:chExt cx="363601" cy="394531"/>
          </a:xfrm>
          <a:solidFill>
            <a:schemeClr val="accent3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5A873860-AFEE-C846-B7CA-0E3764F4C6C8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026EFF95-A269-9B4E-AD07-2002435F0D32}"/>
                </a:ext>
              </a:extLst>
            </p:cNvPr>
            <p:cNvSpPr txBox="1"/>
            <p:nvPr/>
          </p:nvSpPr>
          <p:spPr>
            <a:xfrm>
              <a:off x="2675413" y="4498507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a2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ADB79DEC-DF71-A04A-AA69-FB3D253340FE}"/>
              </a:ext>
            </a:extLst>
          </p:cNvPr>
          <p:cNvGrpSpPr/>
          <p:nvPr/>
        </p:nvGrpSpPr>
        <p:grpSpPr>
          <a:xfrm>
            <a:off x="3861191" y="1723711"/>
            <a:ext cx="363601" cy="394531"/>
            <a:chOff x="2658477" y="4455131"/>
            <a:chExt cx="363601" cy="39453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BF1237CB-3D98-2E4F-B768-D020BFF9EB00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02BA6998-2549-1044-86AE-4D1A2F91731F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D8454A0-98CC-EC44-B0DA-7F34630D876F}"/>
              </a:ext>
            </a:extLst>
          </p:cNvPr>
          <p:cNvSpPr txBox="1"/>
          <p:nvPr/>
        </p:nvSpPr>
        <p:spPr>
          <a:xfrm>
            <a:off x="1077702" y="1774425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FCA1C51-B0F3-FE47-9302-B674C382B0BD}"/>
              </a:ext>
            </a:extLst>
          </p:cNvPr>
          <p:cNvSpPr txBox="1"/>
          <p:nvPr/>
        </p:nvSpPr>
        <p:spPr>
          <a:xfrm>
            <a:off x="1077702" y="1232328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89B02DFF-A3D2-9D41-AE96-E6EADE35D8BF}"/>
              </a:ext>
            </a:extLst>
          </p:cNvPr>
          <p:cNvSpPr txBox="1"/>
          <p:nvPr/>
        </p:nvSpPr>
        <p:spPr>
          <a:xfrm>
            <a:off x="1102724" y="695422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9774CE3A-A97F-DC46-A82D-3F506103356B}"/>
              </a:ext>
            </a:extLst>
          </p:cNvPr>
          <p:cNvCxnSpPr>
            <a:stCxn id="24" idx="2"/>
            <a:endCxn id="14" idx="3"/>
          </p:cNvCxnSpPr>
          <p:nvPr/>
        </p:nvCxnSpPr>
        <p:spPr>
          <a:xfrm flipH="1">
            <a:off x="2440386" y="1049787"/>
            <a:ext cx="52199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E43912C9-718E-E849-8467-C9359972B555}"/>
              </a:ext>
            </a:extLst>
          </p:cNvPr>
          <p:cNvCxnSpPr>
            <a:stCxn id="27" idx="2"/>
            <a:endCxn id="18" idx="3"/>
          </p:cNvCxnSpPr>
          <p:nvPr/>
        </p:nvCxnSpPr>
        <p:spPr>
          <a:xfrm flipH="1" flipV="1">
            <a:off x="2445519" y="1906023"/>
            <a:ext cx="516866" cy="169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3F0BB5AA-803C-A249-800F-155E27C62A0A}"/>
              </a:ext>
            </a:extLst>
          </p:cNvPr>
          <p:cNvCxnSpPr>
            <a:cxnSpLocks/>
            <a:stCxn id="30" idx="1"/>
            <a:endCxn id="25" idx="3"/>
          </p:cNvCxnSpPr>
          <p:nvPr/>
        </p:nvCxnSpPr>
        <p:spPr>
          <a:xfrm flipH="1">
            <a:off x="3352076" y="1015841"/>
            <a:ext cx="498698" cy="37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9F3E0B84-0909-B743-9080-B0E41D6E4599}"/>
              </a:ext>
            </a:extLst>
          </p:cNvPr>
          <p:cNvCxnSpPr>
            <a:stCxn id="33" idx="1"/>
            <a:endCxn id="27" idx="6"/>
          </p:cNvCxnSpPr>
          <p:nvPr/>
        </p:nvCxnSpPr>
        <p:spPr>
          <a:xfrm flipH="1">
            <a:off x="3356916" y="1920977"/>
            <a:ext cx="504275" cy="2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82F6A67-8867-814F-BAAB-0BE1923D755A}"/>
              </a:ext>
            </a:extLst>
          </p:cNvPr>
          <p:cNvSpPr txBox="1"/>
          <p:nvPr/>
        </p:nvSpPr>
        <p:spPr>
          <a:xfrm>
            <a:off x="1442374" y="92260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CB857827-BEAB-2C43-BB49-B5126CC79607}"/>
              </a:ext>
            </a:extLst>
          </p:cNvPr>
          <p:cNvSpPr txBox="1"/>
          <p:nvPr/>
        </p:nvSpPr>
        <p:spPr>
          <a:xfrm>
            <a:off x="1452793" y="168309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2C40AC4A-8D7C-484D-83E3-080746DCE7B8}"/>
              </a:ext>
            </a:extLst>
          </p:cNvPr>
          <p:cNvSpPr txBox="1"/>
          <p:nvPr/>
        </p:nvSpPr>
        <p:spPr>
          <a:xfrm>
            <a:off x="3375763" y="769964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909D81B-E2EA-1B4A-88FA-637B628A0894}"/>
              </a:ext>
            </a:extLst>
          </p:cNvPr>
          <p:cNvSpPr txBox="1"/>
          <p:nvPr/>
        </p:nvSpPr>
        <p:spPr>
          <a:xfrm>
            <a:off x="3383576" y="166906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6E48A18-590F-BA44-95B6-FE5AE87BCD61}"/>
              </a:ext>
            </a:extLst>
          </p:cNvPr>
          <p:cNvSpPr txBox="1"/>
          <p:nvPr/>
        </p:nvSpPr>
        <p:spPr>
          <a:xfrm>
            <a:off x="2465518" y="769965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CDB9B83-7FA9-F34E-9FFD-62B731AD3F63}"/>
              </a:ext>
            </a:extLst>
          </p:cNvPr>
          <p:cNvSpPr txBox="1"/>
          <p:nvPr/>
        </p:nvSpPr>
        <p:spPr>
          <a:xfrm>
            <a:off x="2476599" y="1643708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61077C08-5BDA-6C46-A3BA-5A85846826E7}"/>
              </a:ext>
            </a:extLst>
          </p:cNvPr>
          <p:cNvGrpSpPr/>
          <p:nvPr/>
        </p:nvGrpSpPr>
        <p:grpSpPr>
          <a:xfrm>
            <a:off x="1059474" y="2315509"/>
            <a:ext cx="394531" cy="394531"/>
            <a:chOff x="2397512" y="1594624"/>
            <a:chExt cx="635620" cy="63562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xmlns="" id="{E77536E7-9BF1-E14B-8B59-881B6D36FAE4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42EE10A0-DAAF-8E47-8559-C17258085AD5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2A891E9F-C49E-F640-BDF6-D5E49C8ECC59}"/>
              </a:ext>
            </a:extLst>
          </p:cNvPr>
          <p:cNvSpPr txBox="1"/>
          <p:nvPr/>
        </p:nvSpPr>
        <p:spPr>
          <a:xfrm>
            <a:off x="1074002" y="2378641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e6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1A8AE750-EEE6-8241-9A37-A92CC21EB9F4}"/>
              </a:ext>
            </a:extLst>
          </p:cNvPr>
          <p:cNvGrpSpPr/>
          <p:nvPr/>
        </p:nvGrpSpPr>
        <p:grpSpPr>
          <a:xfrm>
            <a:off x="185897" y="1169173"/>
            <a:ext cx="370458" cy="394531"/>
            <a:chOff x="2651620" y="4455131"/>
            <a:chExt cx="370458" cy="39453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="" id="{837D8F6F-EA16-C84C-B809-1D13FDE19145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59104A85-84E1-A74E-BEDC-8B12CE421E7F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a5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256322CD-CB7B-EE43-B71C-7B87AC68DEAC}"/>
              </a:ext>
            </a:extLst>
          </p:cNvPr>
          <p:cNvCxnSpPr>
            <a:stCxn id="30" idx="1"/>
            <a:endCxn id="27" idx="6"/>
          </p:cNvCxnSpPr>
          <p:nvPr/>
        </p:nvCxnSpPr>
        <p:spPr>
          <a:xfrm flipH="1">
            <a:off x="3356916" y="1015841"/>
            <a:ext cx="493858" cy="907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9074B50E-5498-1848-9CAC-49664F08DE70}"/>
              </a:ext>
            </a:extLst>
          </p:cNvPr>
          <p:cNvCxnSpPr>
            <a:stCxn id="17" idx="1"/>
            <a:endCxn id="49" idx="6"/>
          </p:cNvCxnSpPr>
          <p:nvPr/>
        </p:nvCxnSpPr>
        <p:spPr>
          <a:xfrm flipH="1">
            <a:off x="1454005" y="1920978"/>
            <a:ext cx="631752" cy="5917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5DBCEC3E-6DCE-A049-BF77-D52ACA58E010}"/>
              </a:ext>
            </a:extLst>
          </p:cNvPr>
          <p:cNvCxnSpPr>
            <a:stCxn id="8" idx="2"/>
            <a:endCxn id="53" idx="3"/>
          </p:cNvCxnSpPr>
          <p:nvPr/>
        </p:nvCxnSpPr>
        <p:spPr>
          <a:xfrm flipH="1">
            <a:off x="556355" y="1366439"/>
            <a:ext cx="4825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Arrow 2">
            <a:extLst>
              <a:ext uri="{FF2B5EF4-FFF2-40B4-BE49-F238E27FC236}">
                <a16:creationId xmlns:a16="http://schemas.microsoft.com/office/drawing/2014/main" xmlns="" id="{309B02C5-4186-164A-8C58-1BE1D6E9FF7E}"/>
              </a:ext>
            </a:extLst>
          </p:cNvPr>
          <p:cNvSpPr/>
          <p:nvPr/>
        </p:nvSpPr>
        <p:spPr>
          <a:xfrm>
            <a:off x="4606335" y="1208113"/>
            <a:ext cx="672662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87437BDE-D805-3049-ABDC-12EFC587E8EB}"/>
              </a:ext>
            </a:extLst>
          </p:cNvPr>
          <p:cNvSpPr txBox="1"/>
          <p:nvPr/>
        </p:nvSpPr>
        <p:spPr>
          <a:xfrm flipH="1">
            <a:off x="4611282" y="973800"/>
            <a:ext cx="79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pclos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xmlns="" id="{5D6C6D38-69A3-7847-A534-1EBCD7DB4C8A}"/>
              </a:ext>
            </a:extLst>
          </p:cNvPr>
          <p:cNvSpPr txBox="1"/>
          <p:nvPr/>
        </p:nvSpPr>
        <p:spPr>
          <a:xfrm>
            <a:off x="2231189" y="29711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xmlns="" id="{D9ECEB25-3CBC-834E-B8F6-C3560FA3D0B0}"/>
              </a:ext>
            </a:extLst>
          </p:cNvPr>
          <p:cNvSpPr txBox="1"/>
          <p:nvPr/>
        </p:nvSpPr>
        <p:spPr>
          <a:xfrm>
            <a:off x="7838414" y="326322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grpSp>
        <p:nvGrpSpPr>
          <p:cNvPr id="354" name="Group 353">
            <a:extLst>
              <a:ext uri="{FF2B5EF4-FFF2-40B4-BE49-F238E27FC236}">
                <a16:creationId xmlns:a16="http://schemas.microsoft.com/office/drawing/2014/main" xmlns="" id="{5069867D-A003-B04B-A61F-5AF3B5B16D41}"/>
              </a:ext>
            </a:extLst>
          </p:cNvPr>
          <p:cNvGrpSpPr/>
          <p:nvPr/>
        </p:nvGrpSpPr>
        <p:grpSpPr>
          <a:xfrm>
            <a:off x="6538012" y="684465"/>
            <a:ext cx="394531" cy="394531"/>
            <a:chOff x="2397512" y="1594624"/>
            <a:chExt cx="635620" cy="635620"/>
          </a:xfrm>
          <a:noFill/>
        </p:grpSpPr>
        <p:sp>
          <p:nvSpPr>
            <p:cNvPr id="355" name="Oval 354">
              <a:extLst>
                <a:ext uri="{FF2B5EF4-FFF2-40B4-BE49-F238E27FC236}">
                  <a16:creationId xmlns:a16="http://schemas.microsoft.com/office/drawing/2014/main" xmlns="" id="{2718DE82-7421-DC4D-A074-C9085C71424E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xmlns="" id="{503B1426-7FFF-6640-AAD1-BC01D2454F77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xmlns="" id="{7652EB00-7E13-674F-9F4E-CD11CC3F10E9}"/>
              </a:ext>
            </a:extLst>
          </p:cNvPr>
          <p:cNvGrpSpPr/>
          <p:nvPr/>
        </p:nvGrpSpPr>
        <p:grpSpPr>
          <a:xfrm>
            <a:off x="6538631" y="1232328"/>
            <a:ext cx="394531" cy="394531"/>
            <a:chOff x="2397512" y="1594624"/>
            <a:chExt cx="635620" cy="635620"/>
          </a:xfrm>
        </p:grpSpPr>
        <p:sp>
          <p:nvSpPr>
            <p:cNvPr id="358" name="Oval 357">
              <a:extLst>
                <a:ext uri="{FF2B5EF4-FFF2-40B4-BE49-F238E27FC236}">
                  <a16:creationId xmlns:a16="http://schemas.microsoft.com/office/drawing/2014/main" xmlns="" id="{D636F2CC-4BEF-D649-A89B-BFFB70373C3A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xmlns="" id="{94FC722C-D623-7F40-AF6D-E80D6465B83C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xmlns="" id="{65E2EA6E-686D-B444-AD35-891AFA7A92B5}"/>
              </a:ext>
            </a:extLst>
          </p:cNvPr>
          <p:cNvGrpSpPr/>
          <p:nvPr/>
        </p:nvGrpSpPr>
        <p:grpSpPr>
          <a:xfrm>
            <a:off x="6551040" y="1788074"/>
            <a:ext cx="394531" cy="394531"/>
            <a:chOff x="2397512" y="1594624"/>
            <a:chExt cx="635620" cy="635620"/>
          </a:xfrm>
          <a:noFill/>
        </p:grpSpPr>
        <p:sp>
          <p:nvSpPr>
            <p:cNvPr id="361" name="Oval 360">
              <a:extLst>
                <a:ext uri="{FF2B5EF4-FFF2-40B4-BE49-F238E27FC236}">
                  <a16:creationId xmlns:a16="http://schemas.microsoft.com/office/drawing/2014/main" xmlns="" id="{8D08A969-B038-2D46-ADCA-738E2AD7065E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xmlns="" id="{F5A03E56-7DAD-4643-BC85-DCE553F1F4BC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xmlns="" id="{3F523AFB-678E-234C-B3F1-7B6BC00A0B7B}"/>
              </a:ext>
            </a:extLst>
          </p:cNvPr>
          <p:cNvGrpSpPr/>
          <p:nvPr/>
        </p:nvGrpSpPr>
        <p:grpSpPr>
          <a:xfrm>
            <a:off x="7569651" y="915677"/>
            <a:ext cx="370458" cy="394531"/>
            <a:chOff x="2651620" y="4455131"/>
            <a:chExt cx="370458" cy="394531"/>
          </a:xfrm>
          <a:solidFill>
            <a:schemeClr val="accent3"/>
          </a:solidFill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xmlns="" id="{96E4F394-A919-254D-BBA6-C86315ECA318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xmlns="" id="{C0875E73-60E8-DD49-98FF-3C1FF650FEB2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xmlns="" id="{67DE781B-892A-2B4B-9C18-785343914396}"/>
              </a:ext>
            </a:extLst>
          </p:cNvPr>
          <p:cNvGrpSpPr/>
          <p:nvPr/>
        </p:nvGrpSpPr>
        <p:grpSpPr>
          <a:xfrm>
            <a:off x="7585480" y="1786867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xmlns="" id="{19D5DD43-23BD-894B-AC63-209FFE839D72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xmlns="" id="{1784E870-788C-A74B-B016-334AAED3109F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xmlns="" id="{7B3FFE04-6D78-CC45-B9D1-4370A49DD134}"/>
              </a:ext>
            </a:extLst>
          </p:cNvPr>
          <p:cNvCxnSpPr>
            <a:cxnSpLocks/>
            <a:stCxn id="364" idx="1"/>
            <a:endCxn id="355" idx="6"/>
          </p:cNvCxnSpPr>
          <p:nvPr/>
        </p:nvCxnSpPr>
        <p:spPr>
          <a:xfrm flipH="1" flipV="1">
            <a:off x="6932542" y="881730"/>
            <a:ext cx="643966" cy="2312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xmlns="" id="{94050C01-A9C6-CD47-A955-4C2A89487047}"/>
              </a:ext>
            </a:extLst>
          </p:cNvPr>
          <p:cNvCxnSpPr>
            <a:cxnSpLocks/>
            <a:stCxn id="364" idx="1"/>
            <a:endCxn id="358" idx="6"/>
          </p:cNvCxnSpPr>
          <p:nvPr/>
        </p:nvCxnSpPr>
        <p:spPr>
          <a:xfrm flipH="1">
            <a:off x="6933162" y="1112943"/>
            <a:ext cx="643347" cy="3166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xmlns="" id="{6A8322F8-4B4C-9247-AB2B-4E569BA71095}"/>
              </a:ext>
            </a:extLst>
          </p:cNvPr>
          <p:cNvCxnSpPr>
            <a:cxnSpLocks/>
            <a:stCxn id="367" idx="1"/>
            <a:endCxn id="361" idx="6"/>
          </p:cNvCxnSpPr>
          <p:nvPr/>
        </p:nvCxnSpPr>
        <p:spPr>
          <a:xfrm flipH="1">
            <a:off x="6945570" y="1984133"/>
            <a:ext cx="639910" cy="12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xmlns="" id="{D82CB521-F802-0648-A090-4CF7B2144B85}"/>
              </a:ext>
            </a:extLst>
          </p:cNvPr>
          <p:cNvCxnSpPr>
            <a:cxnSpLocks/>
            <a:stCxn id="367" idx="1"/>
            <a:endCxn id="358" idx="6"/>
          </p:cNvCxnSpPr>
          <p:nvPr/>
        </p:nvCxnSpPr>
        <p:spPr>
          <a:xfrm flipH="1" flipV="1">
            <a:off x="6933162" y="1429594"/>
            <a:ext cx="652319" cy="5545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Oval 372">
            <a:extLst>
              <a:ext uri="{FF2B5EF4-FFF2-40B4-BE49-F238E27FC236}">
                <a16:creationId xmlns:a16="http://schemas.microsoft.com/office/drawing/2014/main" xmlns="" id="{2483E009-9497-8F45-B720-4067E9871EBA}"/>
              </a:ext>
            </a:extLst>
          </p:cNvPr>
          <p:cNvSpPr/>
          <p:nvPr/>
        </p:nvSpPr>
        <p:spPr>
          <a:xfrm>
            <a:off x="8462108" y="915676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xmlns="" id="{51541407-D04A-B74C-BBC7-8A184B1CB27A}"/>
              </a:ext>
            </a:extLst>
          </p:cNvPr>
          <p:cNvSpPr txBox="1"/>
          <p:nvPr/>
        </p:nvSpPr>
        <p:spPr>
          <a:xfrm>
            <a:off x="8478081" y="944219"/>
            <a:ext cx="37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e4</a:t>
            </a:r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xmlns="" id="{42FA1C46-7AE7-2D4F-98FA-8EB9DF16BE84}"/>
              </a:ext>
            </a:extLst>
          </p:cNvPr>
          <p:cNvSpPr/>
          <p:nvPr/>
        </p:nvSpPr>
        <p:spPr>
          <a:xfrm>
            <a:off x="8462108" y="1788899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xmlns="" id="{34EE7832-C5E7-834D-B02D-89BDFE9F97CC}"/>
              </a:ext>
            </a:extLst>
          </p:cNvPr>
          <p:cNvSpPr txBox="1"/>
          <p:nvPr/>
        </p:nvSpPr>
        <p:spPr>
          <a:xfrm>
            <a:off x="8466991" y="1847664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377" name="Group 376">
            <a:extLst>
              <a:ext uri="{FF2B5EF4-FFF2-40B4-BE49-F238E27FC236}">
                <a16:creationId xmlns:a16="http://schemas.microsoft.com/office/drawing/2014/main" xmlns="" id="{D937642C-11FB-EF4E-A188-22531101BE1F}"/>
              </a:ext>
            </a:extLst>
          </p:cNvPr>
          <p:cNvGrpSpPr/>
          <p:nvPr/>
        </p:nvGrpSpPr>
        <p:grpSpPr>
          <a:xfrm>
            <a:off x="9350497" y="881730"/>
            <a:ext cx="363601" cy="394531"/>
            <a:chOff x="2658477" y="4455131"/>
            <a:chExt cx="363601" cy="394531"/>
          </a:xfrm>
          <a:solidFill>
            <a:schemeClr val="accent3"/>
          </a:solidFill>
        </p:grpSpPr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xmlns="" id="{673D0D20-25B9-1848-8ABB-E8249FEDF200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xmlns="" id="{12ADB63F-583E-A748-8D0A-BE2E872C6248}"/>
                </a:ext>
              </a:extLst>
            </p:cNvPr>
            <p:cNvSpPr txBox="1"/>
            <p:nvPr/>
          </p:nvSpPr>
          <p:spPr>
            <a:xfrm>
              <a:off x="2675413" y="4498507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a2</a:t>
              </a:r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xmlns="" id="{17F30D3E-FE0F-D74D-BD29-177F06384787}"/>
              </a:ext>
            </a:extLst>
          </p:cNvPr>
          <p:cNvGrpSpPr/>
          <p:nvPr/>
        </p:nvGrpSpPr>
        <p:grpSpPr>
          <a:xfrm>
            <a:off x="9360914" y="1786866"/>
            <a:ext cx="363601" cy="394531"/>
            <a:chOff x="2658477" y="4455131"/>
            <a:chExt cx="363601" cy="394531"/>
          </a:xfrm>
        </p:grpSpPr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xmlns="" id="{1E9E6FC9-4D41-2147-BAD4-73DF998FF786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xmlns="" id="{10F8DF1A-5183-404C-9F03-B823BA61E6C5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sp>
        <p:nvSpPr>
          <p:cNvPr id="383" name="TextBox 382">
            <a:extLst>
              <a:ext uri="{FF2B5EF4-FFF2-40B4-BE49-F238E27FC236}">
                <a16:creationId xmlns:a16="http://schemas.microsoft.com/office/drawing/2014/main" xmlns="" id="{CB12F755-2F24-1D4E-9BD3-B0CB714DF20F}"/>
              </a:ext>
            </a:extLst>
          </p:cNvPr>
          <p:cNvSpPr txBox="1"/>
          <p:nvPr/>
        </p:nvSpPr>
        <p:spPr>
          <a:xfrm>
            <a:off x="6577425" y="1837580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e3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xmlns="" id="{50149D36-4957-1843-8F07-0BBB01CCE93D}"/>
              </a:ext>
            </a:extLst>
          </p:cNvPr>
          <p:cNvSpPr txBox="1"/>
          <p:nvPr/>
        </p:nvSpPr>
        <p:spPr>
          <a:xfrm>
            <a:off x="6577425" y="1295483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e2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xmlns="" id="{ED94E494-15F9-0F4C-851C-A6A7B0ECE599}"/>
              </a:ext>
            </a:extLst>
          </p:cNvPr>
          <p:cNvSpPr txBox="1"/>
          <p:nvPr/>
        </p:nvSpPr>
        <p:spPr>
          <a:xfrm>
            <a:off x="6602447" y="758577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e1</a:t>
            </a:r>
          </a:p>
        </p:txBody>
      </p: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xmlns="" id="{85EDBC1B-D7A6-B34C-A003-A0DE99424DC3}"/>
              </a:ext>
            </a:extLst>
          </p:cNvPr>
          <p:cNvCxnSpPr>
            <a:cxnSpLocks/>
            <a:stCxn id="373" idx="2"/>
            <a:endCxn id="364" idx="3"/>
          </p:cNvCxnSpPr>
          <p:nvPr/>
        </p:nvCxnSpPr>
        <p:spPr>
          <a:xfrm flipH="1">
            <a:off x="7940109" y="1112942"/>
            <a:ext cx="52199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xmlns="" id="{C2F9823D-0B7F-A04B-8CEF-00C7EAF439D5}"/>
              </a:ext>
            </a:extLst>
          </p:cNvPr>
          <p:cNvCxnSpPr>
            <a:cxnSpLocks/>
            <a:stCxn id="375" idx="2"/>
            <a:endCxn id="368" idx="3"/>
          </p:cNvCxnSpPr>
          <p:nvPr/>
        </p:nvCxnSpPr>
        <p:spPr>
          <a:xfrm flipH="1" flipV="1">
            <a:off x="7945242" y="1969178"/>
            <a:ext cx="516866" cy="169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xmlns="" id="{8CA9DBAF-AF45-264B-96CE-204BFBD88EB1}"/>
              </a:ext>
            </a:extLst>
          </p:cNvPr>
          <p:cNvCxnSpPr>
            <a:cxnSpLocks/>
            <a:stCxn id="378" idx="1"/>
            <a:endCxn id="374" idx="3"/>
          </p:cNvCxnSpPr>
          <p:nvPr/>
        </p:nvCxnSpPr>
        <p:spPr>
          <a:xfrm flipH="1">
            <a:off x="8851799" y="1078996"/>
            <a:ext cx="498698" cy="37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xmlns="" id="{35C09593-025F-1E48-BAF0-3C0676A2C9AF}"/>
              </a:ext>
            </a:extLst>
          </p:cNvPr>
          <p:cNvCxnSpPr>
            <a:cxnSpLocks/>
            <a:stCxn id="381" idx="1"/>
            <a:endCxn id="375" idx="6"/>
          </p:cNvCxnSpPr>
          <p:nvPr/>
        </p:nvCxnSpPr>
        <p:spPr>
          <a:xfrm flipH="1">
            <a:off x="8856639" y="1984132"/>
            <a:ext cx="504275" cy="2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TextBox 389">
            <a:extLst>
              <a:ext uri="{FF2B5EF4-FFF2-40B4-BE49-F238E27FC236}">
                <a16:creationId xmlns:a16="http://schemas.microsoft.com/office/drawing/2014/main" xmlns="" id="{66D3688B-4BE3-444F-9E01-5692277BA5FD}"/>
              </a:ext>
            </a:extLst>
          </p:cNvPr>
          <p:cNvSpPr txBox="1"/>
          <p:nvPr/>
        </p:nvSpPr>
        <p:spPr>
          <a:xfrm>
            <a:off x="6942097" y="985755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xmlns="" id="{FFB335F5-83EC-454E-9073-4A115695688D}"/>
              </a:ext>
            </a:extLst>
          </p:cNvPr>
          <p:cNvSpPr txBox="1"/>
          <p:nvPr/>
        </p:nvSpPr>
        <p:spPr>
          <a:xfrm>
            <a:off x="6952516" y="1746245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xmlns="" id="{B9FB69B7-2657-824C-8443-E2708B4CA1E5}"/>
              </a:ext>
            </a:extLst>
          </p:cNvPr>
          <p:cNvSpPr txBox="1"/>
          <p:nvPr/>
        </p:nvSpPr>
        <p:spPr>
          <a:xfrm>
            <a:off x="8875486" y="833119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xmlns="" id="{96C5B6DC-709B-3D4C-AC2C-6146B97D47E6}"/>
              </a:ext>
            </a:extLst>
          </p:cNvPr>
          <p:cNvSpPr txBox="1"/>
          <p:nvPr/>
        </p:nvSpPr>
        <p:spPr>
          <a:xfrm>
            <a:off x="8883299" y="1732217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xmlns="" id="{FE808D17-CFEA-014E-8C98-F32B22AF34EC}"/>
              </a:ext>
            </a:extLst>
          </p:cNvPr>
          <p:cNvSpPr txBox="1"/>
          <p:nvPr/>
        </p:nvSpPr>
        <p:spPr>
          <a:xfrm>
            <a:off x="7965241" y="833120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xmlns="" id="{27BBD939-57A3-C346-BAB2-D7F76DC93EE1}"/>
              </a:ext>
            </a:extLst>
          </p:cNvPr>
          <p:cNvSpPr txBox="1"/>
          <p:nvPr/>
        </p:nvSpPr>
        <p:spPr>
          <a:xfrm>
            <a:off x="7976322" y="1706863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396" name="Group 395">
            <a:extLst>
              <a:ext uri="{FF2B5EF4-FFF2-40B4-BE49-F238E27FC236}">
                <a16:creationId xmlns:a16="http://schemas.microsoft.com/office/drawing/2014/main" xmlns="" id="{F1AF6747-1230-EB4F-96F1-228B965B1ED3}"/>
              </a:ext>
            </a:extLst>
          </p:cNvPr>
          <p:cNvGrpSpPr/>
          <p:nvPr/>
        </p:nvGrpSpPr>
        <p:grpSpPr>
          <a:xfrm>
            <a:off x="6559197" y="2378664"/>
            <a:ext cx="394531" cy="394531"/>
            <a:chOff x="2397512" y="1594624"/>
            <a:chExt cx="635620" cy="635620"/>
          </a:xfrm>
        </p:grpSpPr>
        <p:sp>
          <p:nvSpPr>
            <p:cNvPr id="397" name="Oval 396">
              <a:extLst>
                <a:ext uri="{FF2B5EF4-FFF2-40B4-BE49-F238E27FC236}">
                  <a16:creationId xmlns:a16="http://schemas.microsoft.com/office/drawing/2014/main" xmlns="" id="{6669E784-1D49-7F48-9B58-B7412D14EE36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xmlns="" id="{9C7FD75B-E1E7-9043-BB04-6A272AC377C2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399" name="TextBox 398">
            <a:extLst>
              <a:ext uri="{FF2B5EF4-FFF2-40B4-BE49-F238E27FC236}">
                <a16:creationId xmlns:a16="http://schemas.microsoft.com/office/drawing/2014/main" xmlns="" id="{8B22958D-7FE1-2F4F-A0AD-11AA4EF2CA0D}"/>
              </a:ext>
            </a:extLst>
          </p:cNvPr>
          <p:cNvSpPr txBox="1"/>
          <p:nvPr/>
        </p:nvSpPr>
        <p:spPr>
          <a:xfrm>
            <a:off x="6573725" y="2441796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e6</a:t>
            </a:r>
          </a:p>
        </p:txBody>
      </p:sp>
      <p:grpSp>
        <p:nvGrpSpPr>
          <p:cNvPr id="400" name="Group 399">
            <a:extLst>
              <a:ext uri="{FF2B5EF4-FFF2-40B4-BE49-F238E27FC236}">
                <a16:creationId xmlns:a16="http://schemas.microsoft.com/office/drawing/2014/main" xmlns="" id="{9B417B4E-5EAC-C041-87E5-BA17D26CE416}"/>
              </a:ext>
            </a:extLst>
          </p:cNvPr>
          <p:cNvGrpSpPr/>
          <p:nvPr/>
        </p:nvGrpSpPr>
        <p:grpSpPr>
          <a:xfrm>
            <a:off x="5685620" y="1232328"/>
            <a:ext cx="370458" cy="394531"/>
            <a:chOff x="2651620" y="4455131"/>
            <a:chExt cx="370458" cy="394531"/>
          </a:xfrm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xmlns="" id="{FB944C2B-2A96-B847-A70A-18403585E15A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xmlns="" id="{2CC06AC3-BCC9-7A46-B1C4-A04E4EFD4DCB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a5</a:t>
              </a:r>
            </a:p>
          </p:txBody>
        </p:sp>
      </p:grp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xmlns="" id="{4AA0F44B-9228-8542-881F-B19ECDF8AA36}"/>
              </a:ext>
            </a:extLst>
          </p:cNvPr>
          <p:cNvCxnSpPr>
            <a:cxnSpLocks/>
            <a:stCxn id="378" idx="1"/>
            <a:endCxn id="375" idx="6"/>
          </p:cNvCxnSpPr>
          <p:nvPr/>
        </p:nvCxnSpPr>
        <p:spPr>
          <a:xfrm flipH="1">
            <a:off x="8856639" y="1078996"/>
            <a:ext cx="493858" cy="907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xmlns="" id="{B7CA54A9-E227-EC4B-BEF6-1C815041E073}"/>
              </a:ext>
            </a:extLst>
          </p:cNvPr>
          <p:cNvCxnSpPr>
            <a:cxnSpLocks/>
            <a:stCxn id="367" idx="1"/>
            <a:endCxn id="397" idx="6"/>
          </p:cNvCxnSpPr>
          <p:nvPr/>
        </p:nvCxnSpPr>
        <p:spPr>
          <a:xfrm flipH="1">
            <a:off x="6953728" y="1984133"/>
            <a:ext cx="631752" cy="5917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xmlns="" id="{8E9ED1CE-276B-5D49-BD8C-41625340690F}"/>
              </a:ext>
            </a:extLst>
          </p:cNvPr>
          <p:cNvCxnSpPr>
            <a:cxnSpLocks/>
            <a:stCxn id="358" idx="2"/>
            <a:endCxn id="401" idx="3"/>
          </p:cNvCxnSpPr>
          <p:nvPr/>
        </p:nvCxnSpPr>
        <p:spPr>
          <a:xfrm flipH="1">
            <a:off x="6056078" y="1429594"/>
            <a:ext cx="4825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TextBox 408">
            <a:extLst>
              <a:ext uri="{FF2B5EF4-FFF2-40B4-BE49-F238E27FC236}">
                <a16:creationId xmlns:a16="http://schemas.microsoft.com/office/drawing/2014/main" xmlns="" id="{2DA0D36D-E121-0442-93B0-72F6CF8AF1F1}"/>
              </a:ext>
            </a:extLst>
          </p:cNvPr>
          <p:cNvSpPr txBox="1"/>
          <p:nvPr/>
        </p:nvSpPr>
        <p:spPr>
          <a:xfrm>
            <a:off x="7864219" y="530373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grpSp>
        <p:nvGrpSpPr>
          <p:cNvPr id="410" name="Group 409">
            <a:extLst>
              <a:ext uri="{FF2B5EF4-FFF2-40B4-BE49-F238E27FC236}">
                <a16:creationId xmlns:a16="http://schemas.microsoft.com/office/drawing/2014/main" xmlns="" id="{6E4BB244-53C4-5743-A03C-523AD205D80D}"/>
              </a:ext>
            </a:extLst>
          </p:cNvPr>
          <p:cNvGrpSpPr/>
          <p:nvPr/>
        </p:nvGrpSpPr>
        <p:grpSpPr>
          <a:xfrm>
            <a:off x="6538012" y="3246569"/>
            <a:ext cx="394531" cy="394531"/>
            <a:chOff x="2397512" y="1594624"/>
            <a:chExt cx="635620" cy="635620"/>
          </a:xfrm>
          <a:noFill/>
        </p:grpSpPr>
        <p:sp>
          <p:nvSpPr>
            <p:cNvPr id="411" name="Oval 410">
              <a:extLst>
                <a:ext uri="{FF2B5EF4-FFF2-40B4-BE49-F238E27FC236}">
                  <a16:creationId xmlns:a16="http://schemas.microsoft.com/office/drawing/2014/main" xmlns="" id="{816F322C-B40B-E147-B1CE-C62354A9DEB2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xmlns="" id="{8A8427E7-5B92-0C41-92A4-06E1CA57EB88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xmlns="" id="{7AEBD9CC-660B-F840-AAAB-98112AAC0C3B}"/>
              </a:ext>
            </a:extLst>
          </p:cNvPr>
          <p:cNvGrpSpPr/>
          <p:nvPr/>
        </p:nvGrpSpPr>
        <p:grpSpPr>
          <a:xfrm>
            <a:off x="6538631" y="3794432"/>
            <a:ext cx="394531" cy="394531"/>
            <a:chOff x="2397512" y="1594624"/>
            <a:chExt cx="635620" cy="635620"/>
          </a:xfrm>
        </p:grpSpPr>
        <p:sp>
          <p:nvSpPr>
            <p:cNvPr id="414" name="Oval 413">
              <a:extLst>
                <a:ext uri="{FF2B5EF4-FFF2-40B4-BE49-F238E27FC236}">
                  <a16:creationId xmlns:a16="http://schemas.microsoft.com/office/drawing/2014/main" xmlns="" id="{9F9D0F1F-04D7-9A47-BC0B-ADA558A69F1C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xmlns="" id="{1407C62E-F108-3741-A523-1190EAD9EED1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roup 415">
            <a:extLst>
              <a:ext uri="{FF2B5EF4-FFF2-40B4-BE49-F238E27FC236}">
                <a16:creationId xmlns:a16="http://schemas.microsoft.com/office/drawing/2014/main" xmlns="" id="{BFF3691B-F006-E84B-A1BB-FBADA4CFAB90}"/>
              </a:ext>
            </a:extLst>
          </p:cNvPr>
          <p:cNvGrpSpPr/>
          <p:nvPr/>
        </p:nvGrpSpPr>
        <p:grpSpPr>
          <a:xfrm>
            <a:off x="6551040" y="4350178"/>
            <a:ext cx="394531" cy="394531"/>
            <a:chOff x="2397512" y="1594624"/>
            <a:chExt cx="635620" cy="635620"/>
          </a:xfrm>
          <a:noFill/>
        </p:grpSpPr>
        <p:sp>
          <p:nvSpPr>
            <p:cNvPr id="417" name="Oval 416">
              <a:extLst>
                <a:ext uri="{FF2B5EF4-FFF2-40B4-BE49-F238E27FC236}">
                  <a16:creationId xmlns:a16="http://schemas.microsoft.com/office/drawing/2014/main" xmlns="" id="{78804412-04FB-D441-B7B5-638CD8D14081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xmlns="" id="{7429FCDE-8B05-6843-BF2F-912A63516CEA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xmlns="" id="{7B09BB12-7642-7F4C-ACCE-71D32F59C2C2}"/>
              </a:ext>
            </a:extLst>
          </p:cNvPr>
          <p:cNvGrpSpPr/>
          <p:nvPr/>
        </p:nvGrpSpPr>
        <p:grpSpPr>
          <a:xfrm>
            <a:off x="7569651" y="3477781"/>
            <a:ext cx="370458" cy="394531"/>
            <a:chOff x="2651620" y="4455131"/>
            <a:chExt cx="370458" cy="394531"/>
          </a:xfrm>
          <a:solidFill>
            <a:schemeClr val="accent3"/>
          </a:solidFill>
        </p:grpSpPr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xmlns="" id="{B264606F-57EC-7044-87BE-ED12AF287D9E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21" name="TextBox 420">
              <a:extLst>
                <a:ext uri="{FF2B5EF4-FFF2-40B4-BE49-F238E27FC236}">
                  <a16:creationId xmlns:a16="http://schemas.microsoft.com/office/drawing/2014/main" xmlns="" id="{34400148-7F6F-3C47-8C73-0A1C867DBEFF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xmlns="" id="{1298C85B-DACD-5449-91BA-1CF9B7CBD2DF}"/>
              </a:ext>
            </a:extLst>
          </p:cNvPr>
          <p:cNvGrpSpPr/>
          <p:nvPr/>
        </p:nvGrpSpPr>
        <p:grpSpPr>
          <a:xfrm>
            <a:off x="7585480" y="4348971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xmlns="" id="{A0DC535D-A3CC-A14E-A9B2-F8F3F2FDA482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xmlns="" id="{BF510072-AF43-F94B-BF86-D92C73C5395F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xmlns="" id="{2B2B91FC-BED0-D743-94CE-9BEEC686C7EA}"/>
              </a:ext>
            </a:extLst>
          </p:cNvPr>
          <p:cNvCxnSpPr>
            <a:cxnSpLocks/>
            <a:stCxn id="420" idx="1"/>
            <a:endCxn id="411" idx="6"/>
          </p:cNvCxnSpPr>
          <p:nvPr/>
        </p:nvCxnSpPr>
        <p:spPr>
          <a:xfrm flipH="1" flipV="1">
            <a:off x="6932542" y="3443834"/>
            <a:ext cx="643966" cy="2312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xmlns="" id="{0A6D0E1C-6623-7A4E-ABF6-BFBC589EC1D6}"/>
              </a:ext>
            </a:extLst>
          </p:cNvPr>
          <p:cNvCxnSpPr>
            <a:cxnSpLocks/>
            <a:stCxn id="420" idx="1"/>
            <a:endCxn id="414" idx="6"/>
          </p:cNvCxnSpPr>
          <p:nvPr/>
        </p:nvCxnSpPr>
        <p:spPr>
          <a:xfrm flipH="1">
            <a:off x="6933162" y="3675047"/>
            <a:ext cx="643347" cy="3166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Arrow Connector 426">
            <a:extLst>
              <a:ext uri="{FF2B5EF4-FFF2-40B4-BE49-F238E27FC236}">
                <a16:creationId xmlns:a16="http://schemas.microsoft.com/office/drawing/2014/main" xmlns="" id="{E3898624-72A6-E647-9760-A5B7F68C5CAE}"/>
              </a:ext>
            </a:extLst>
          </p:cNvPr>
          <p:cNvCxnSpPr>
            <a:cxnSpLocks/>
            <a:stCxn id="423" idx="1"/>
            <a:endCxn id="417" idx="6"/>
          </p:cNvCxnSpPr>
          <p:nvPr/>
        </p:nvCxnSpPr>
        <p:spPr>
          <a:xfrm flipH="1">
            <a:off x="6945570" y="4546237"/>
            <a:ext cx="639910" cy="12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xmlns="" id="{63EC254A-3699-164F-AB73-F86896630235}"/>
              </a:ext>
            </a:extLst>
          </p:cNvPr>
          <p:cNvCxnSpPr>
            <a:cxnSpLocks/>
            <a:stCxn id="423" idx="1"/>
            <a:endCxn id="414" idx="6"/>
          </p:cNvCxnSpPr>
          <p:nvPr/>
        </p:nvCxnSpPr>
        <p:spPr>
          <a:xfrm flipH="1" flipV="1">
            <a:off x="6933162" y="3991698"/>
            <a:ext cx="652319" cy="5545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Oval 428">
            <a:extLst>
              <a:ext uri="{FF2B5EF4-FFF2-40B4-BE49-F238E27FC236}">
                <a16:creationId xmlns:a16="http://schemas.microsoft.com/office/drawing/2014/main" xmlns="" id="{CF38870D-F07A-5045-907F-08C925DD53A7}"/>
              </a:ext>
            </a:extLst>
          </p:cNvPr>
          <p:cNvSpPr/>
          <p:nvPr/>
        </p:nvSpPr>
        <p:spPr>
          <a:xfrm>
            <a:off x="8462108" y="3477780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xmlns="" id="{E4BEA4A5-5809-6347-9087-DD99F9DBFFA6}"/>
              </a:ext>
            </a:extLst>
          </p:cNvPr>
          <p:cNvSpPr txBox="1"/>
          <p:nvPr/>
        </p:nvSpPr>
        <p:spPr>
          <a:xfrm>
            <a:off x="8478081" y="3506323"/>
            <a:ext cx="37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e4</a:t>
            </a:r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xmlns="" id="{D6282D35-91AC-6C49-AEA2-9AA7262B4837}"/>
              </a:ext>
            </a:extLst>
          </p:cNvPr>
          <p:cNvSpPr/>
          <p:nvPr/>
        </p:nvSpPr>
        <p:spPr>
          <a:xfrm>
            <a:off x="8462108" y="4351003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xmlns="" id="{2B55D70E-1D49-4149-8A68-54E71B45CE69}"/>
              </a:ext>
            </a:extLst>
          </p:cNvPr>
          <p:cNvSpPr txBox="1"/>
          <p:nvPr/>
        </p:nvSpPr>
        <p:spPr>
          <a:xfrm>
            <a:off x="8466991" y="4409768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433" name="Group 432">
            <a:extLst>
              <a:ext uri="{FF2B5EF4-FFF2-40B4-BE49-F238E27FC236}">
                <a16:creationId xmlns:a16="http://schemas.microsoft.com/office/drawing/2014/main" xmlns="" id="{F976A282-2049-3747-9B3A-86598B83A86D}"/>
              </a:ext>
            </a:extLst>
          </p:cNvPr>
          <p:cNvGrpSpPr/>
          <p:nvPr/>
        </p:nvGrpSpPr>
        <p:grpSpPr>
          <a:xfrm>
            <a:off x="9350497" y="3443834"/>
            <a:ext cx="363601" cy="394531"/>
            <a:chOff x="2658477" y="4455131"/>
            <a:chExt cx="363601" cy="394531"/>
          </a:xfrm>
          <a:solidFill>
            <a:schemeClr val="accent3"/>
          </a:solidFill>
        </p:grpSpPr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xmlns="" id="{16824020-9DB6-4646-9D9A-F3402AED4922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xmlns="" id="{52EA7904-5B98-6040-B3D1-E1F8BC23B6FE}"/>
                </a:ext>
              </a:extLst>
            </p:cNvPr>
            <p:cNvSpPr txBox="1"/>
            <p:nvPr/>
          </p:nvSpPr>
          <p:spPr>
            <a:xfrm>
              <a:off x="2675413" y="4498507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a2</a:t>
              </a:r>
            </a:p>
          </p:txBody>
        </p:sp>
      </p:grpSp>
      <p:grpSp>
        <p:nvGrpSpPr>
          <p:cNvPr id="436" name="Group 435">
            <a:extLst>
              <a:ext uri="{FF2B5EF4-FFF2-40B4-BE49-F238E27FC236}">
                <a16:creationId xmlns:a16="http://schemas.microsoft.com/office/drawing/2014/main" xmlns="" id="{8E49D455-E70D-8948-9CD8-DDCE66797EA7}"/>
              </a:ext>
            </a:extLst>
          </p:cNvPr>
          <p:cNvGrpSpPr/>
          <p:nvPr/>
        </p:nvGrpSpPr>
        <p:grpSpPr>
          <a:xfrm>
            <a:off x="9360914" y="4348970"/>
            <a:ext cx="363601" cy="394531"/>
            <a:chOff x="2658477" y="4455131"/>
            <a:chExt cx="363601" cy="394531"/>
          </a:xfrm>
          <a:solidFill>
            <a:schemeClr val="accent3"/>
          </a:solidFill>
        </p:grpSpPr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xmlns="" id="{293E5CA5-11BF-5C43-869F-5A41AAF2F345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xmlns="" id="{C69305AE-6323-F84D-9582-C7309A01BAFE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sp>
        <p:nvSpPr>
          <p:cNvPr id="439" name="TextBox 438">
            <a:extLst>
              <a:ext uri="{FF2B5EF4-FFF2-40B4-BE49-F238E27FC236}">
                <a16:creationId xmlns:a16="http://schemas.microsoft.com/office/drawing/2014/main" xmlns="" id="{F0491576-9AD0-B944-AE81-1CA7B5CBB845}"/>
              </a:ext>
            </a:extLst>
          </p:cNvPr>
          <p:cNvSpPr txBox="1"/>
          <p:nvPr/>
        </p:nvSpPr>
        <p:spPr>
          <a:xfrm>
            <a:off x="6577425" y="4399684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e3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xmlns="" id="{BF3E6D94-ACEB-374E-91C7-ED01963847F6}"/>
              </a:ext>
            </a:extLst>
          </p:cNvPr>
          <p:cNvSpPr txBox="1"/>
          <p:nvPr/>
        </p:nvSpPr>
        <p:spPr>
          <a:xfrm>
            <a:off x="6577425" y="3857587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e2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xmlns="" id="{F4A2CC0D-1D33-9E46-BC5D-3A319B1A05B6}"/>
              </a:ext>
            </a:extLst>
          </p:cNvPr>
          <p:cNvSpPr txBox="1"/>
          <p:nvPr/>
        </p:nvSpPr>
        <p:spPr>
          <a:xfrm>
            <a:off x="6602447" y="3320681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e1</a:t>
            </a:r>
          </a:p>
        </p:txBody>
      </p: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xmlns="" id="{97711CA6-054B-9F47-A0F2-981826764F12}"/>
              </a:ext>
            </a:extLst>
          </p:cNvPr>
          <p:cNvCxnSpPr>
            <a:cxnSpLocks/>
            <a:stCxn id="429" idx="2"/>
            <a:endCxn id="420" idx="3"/>
          </p:cNvCxnSpPr>
          <p:nvPr/>
        </p:nvCxnSpPr>
        <p:spPr>
          <a:xfrm flipH="1">
            <a:off x="7940109" y="3675046"/>
            <a:ext cx="52199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xmlns="" id="{4DFCBA40-3407-3D41-BC85-73924A567D6D}"/>
              </a:ext>
            </a:extLst>
          </p:cNvPr>
          <p:cNvCxnSpPr>
            <a:cxnSpLocks/>
            <a:stCxn id="431" idx="2"/>
            <a:endCxn id="424" idx="3"/>
          </p:cNvCxnSpPr>
          <p:nvPr/>
        </p:nvCxnSpPr>
        <p:spPr>
          <a:xfrm flipH="1" flipV="1">
            <a:off x="7945242" y="4531282"/>
            <a:ext cx="516866" cy="169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xmlns="" id="{089E0605-0A6E-0340-9B88-1D22B2CD8F32}"/>
              </a:ext>
            </a:extLst>
          </p:cNvPr>
          <p:cNvCxnSpPr>
            <a:cxnSpLocks/>
            <a:stCxn id="434" idx="1"/>
            <a:endCxn id="430" idx="3"/>
          </p:cNvCxnSpPr>
          <p:nvPr/>
        </p:nvCxnSpPr>
        <p:spPr>
          <a:xfrm flipH="1">
            <a:off x="8851799" y="3641100"/>
            <a:ext cx="498698" cy="37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Arrow Connector 444">
            <a:extLst>
              <a:ext uri="{FF2B5EF4-FFF2-40B4-BE49-F238E27FC236}">
                <a16:creationId xmlns:a16="http://schemas.microsoft.com/office/drawing/2014/main" xmlns="" id="{BE2B71C1-D48D-2A44-9407-B2BCEE708AB0}"/>
              </a:ext>
            </a:extLst>
          </p:cNvPr>
          <p:cNvCxnSpPr>
            <a:cxnSpLocks/>
            <a:stCxn id="437" idx="1"/>
            <a:endCxn id="431" idx="6"/>
          </p:cNvCxnSpPr>
          <p:nvPr/>
        </p:nvCxnSpPr>
        <p:spPr>
          <a:xfrm flipH="1">
            <a:off x="8856639" y="4546236"/>
            <a:ext cx="504275" cy="2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TextBox 445">
            <a:extLst>
              <a:ext uri="{FF2B5EF4-FFF2-40B4-BE49-F238E27FC236}">
                <a16:creationId xmlns:a16="http://schemas.microsoft.com/office/drawing/2014/main" xmlns="" id="{4824ED4B-D9DC-5D4D-94BC-C0E73D33A55D}"/>
              </a:ext>
            </a:extLst>
          </p:cNvPr>
          <p:cNvSpPr txBox="1"/>
          <p:nvPr/>
        </p:nvSpPr>
        <p:spPr>
          <a:xfrm>
            <a:off x="6942097" y="3547859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xmlns="" id="{8D53AAB2-F8E2-294D-9271-DC4E6C92352C}"/>
              </a:ext>
            </a:extLst>
          </p:cNvPr>
          <p:cNvSpPr txBox="1"/>
          <p:nvPr/>
        </p:nvSpPr>
        <p:spPr>
          <a:xfrm>
            <a:off x="6952516" y="4308349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xmlns="" id="{A02B6CA2-8C66-D646-B793-0ECB917A03D7}"/>
              </a:ext>
            </a:extLst>
          </p:cNvPr>
          <p:cNvSpPr txBox="1"/>
          <p:nvPr/>
        </p:nvSpPr>
        <p:spPr>
          <a:xfrm>
            <a:off x="8875486" y="3395223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xmlns="" id="{178BA36C-4AD1-6746-8F72-58BE18BC7544}"/>
              </a:ext>
            </a:extLst>
          </p:cNvPr>
          <p:cNvSpPr txBox="1"/>
          <p:nvPr/>
        </p:nvSpPr>
        <p:spPr>
          <a:xfrm>
            <a:off x="8883299" y="4294321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xmlns="" id="{285F8732-98E2-7348-9550-714917497A2A}"/>
              </a:ext>
            </a:extLst>
          </p:cNvPr>
          <p:cNvSpPr txBox="1"/>
          <p:nvPr/>
        </p:nvSpPr>
        <p:spPr>
          <a:xfrm>
            <a:off x="7965241" y="3395224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xmlns="" id="{318AA0CC-341E-934B-BFBB-8B0DF94DD700}"/>
              </a:ext>
            </a:extLst>
          </p:cNvPr>
          <p:cNvSpPr txBox="1"/>
          <p:nvPr/>
        </p:nvSpPr>
        <p:spPr>
          <a:xfrm>
            <a:off x="7976322" y="4268967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452" name="Group 451">
            <a:extLst>
              <a:ext uri="{FF2B5EF4-FFF2-40B4-BE49-F238E27FC236}">
                <a16:creationId xmlns:a16="http://schemas.microsoft.com/office/drawing/2014/main" xmlns="" id="{B6B13905-BB99-C949-9AF3-B24E15F35CB5}"/>
              </a:ext>
            </a:extLst>
          </p:cNvPr>
          <p:cNvGrpSpPr/>
          <p:nvPr/>
        </p:nvGrpSpPr>
        <p:grpSpPr>
          <a:xfrm>
            <a:off x="6559197" y="4940768"/>
            <a:ext cx="394531" cy="394531"/>
            <a:chOff x="2397512" y="1594624"/>
            <a:chExt cx="635620" cy="635620"/>
          </a:xfrm>
        </p:grpSpPr>
        <p:sp>
          <p:nvSpPr>
            <p:cNvPr id="453" name="Oval 452">
              <a:extLst>
                <a:ext uri="{FF2B5EF4-FFF2-40B4-BE49-F238E27FC236}">
                  <a16:creationId xmlns:a16="http://schemas.microsoft.com/office/drawing/2014/main" xmlns="" id="{CB33B9B0-7A12-9B4D-A240-47E46B6DF3EC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xmlns="" id="{B18AE215-E8A8-9143-9B51-BC9370988516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455" name="TextBox 454">
            <a:extLst>
              <a:ext uri="{FF2B5EF4-FFF2-40B4-BE49-F238E27FC236}">
                <a16:creationId xmlns:a16="http://schemas.microsoft.com/office/drawing/2014/main" xmlns="" id="{8BEB09B6-180F-7F42-B93E-5B7FA2A07F16}"/>
              </a:ext>
            </a:extLst>
          </p:cNvPr>
          <p:cNvSpPr txBox="1"/>
          <p:nvPr/>
        </p:nvSpPr>
        <p:spPr>
          <a:xfrm>
            <a:off x="6573725" y="5003900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e6</a:t>
            </a:r>
          </a:p>
        </p:txBody>
      </p:sp>
      <p:grpSp>
        <p:nvGrpSpPr>
          <p:cNvPr id="456" name="Group 455">
            <a:extLst>
              <a:ext uri="{FF2B5EF4-FFF2-40B4-BE49-F238E27FC236}">
                <a16:creationId xmlns:a16="http://schemas.microsoft.com/office/drawing/2014/main" xmlns="" id="{F603351A-F7FD-174E-9A5E-AC069144F52F}"/>
              </a:ext>
            </a:extLst>
          </p:cNvPr>
          <p:cNvGrpSpPr/>
          <p:nvPr/>
        </p:nvGrpSpPr>
        <p:grpSpPr>
          <a:xfrm>
            <a:off x="5685620" y="3794432"/>
            <a:ext cx="370458" cy="394531"/>
            <a:chOff x="2651620" y="4455131"/>
            <a:chExt cx="370458" cy="394531"/>
          </a:xfrm>
        </p:grpSpPr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xmlns="" id="{B60C5576-DA26-8B4B-810C-9B880483E9D7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xmlns="" id="{1F0E27C0-2647-0247-990E-7B2452F4CB64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a5</a:t>
              </a:r>
            </a:p>
          </p:txBody>
        </p:sp>
      </p:grp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xmlns="" id="{19A0BA80-8E00-2C41-A95D-D531169BE9C1}"/>
              </a:ext>
            </a:extLst>
          </p:cNvPr>
          <p:cNvCxnSpPr>
            <a:cxnSpLocks/>
            <a:stCxn id="434" idx="1"/>
            <a:endCxn id="431" idx="6"/>
          </p:cNvCxnSpPr>
          <p:nvPr/>
        </p:nvCxnSpPr>
        <p:spPr>
          <a:xfrm flipH="1">
            <a:off x="8856639" y="3641100"/>
            <a:ext cx="493858" cy="907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Arrow Connector 459">
            <a:extLst>
              <a:ext uri="{FF2B5EF4-FFF2-40B4-BE49-F238E27FC236}">
                <a16:creationId xmlns:a16="http://schemas.microsoft.com/office/drawing/2014/main" xmlns="" id="{B46D2B00-6ED2-B640-8752-29A6BE0B8BE1}"/>
              </a:ext>
            </a:extLst>
          </p:cNvPr>
          <p:cNvCxnSpPr>
            <a:cxnSpLocks/>
            <a:stCxn id="423" idx="1"/>
            <a:endCxn id="453" idx="6"/>
          </p:cNvCxnSpPr>
          <p:nvPr/>
        </p:nvCxnSpPr>
        <p:spPr>
          <a:xfrm flipH="1">
            <a:off x="6953728" y="4546237"/>
            <a:ext cx="631752" cy="5917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xmlns="" id="{8D6D06A7-7B62-0F4A-96AF-4BFEDD2E25E9}"/>
              </a:ext>
            </a:extLst>
          </p:cNvPr>
          <p:cNvCxnSpPr>
            <a:cxnSpLocks/>
            <a:stCxn id="414" idx="2"/>
            <a:endCxn id="457" idx="3"/>
          </p:cNvCxnSpPr>
          <p:nvPr/>
        </p:nvCxnSpPr>
        <p:spPr>
          <a:xfrm flipH="1">
            <a:off x="6056078" y="3991698"/>
            <a:ext cx="4825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Right Arrow 461">
            <a:extLst>
              <a:ext uri="{FF2B5EF4-FFF2-40B4-BE49-F238E27FC236}">
                <a16:creationId xmlns:a16="http://schemas.microsoft.com/office/drawing/2014/main" xmlns="" id="{44230562-B9B2-114B-AA6C-A033D39B6A63}"/>
              </a:ext>
            </a:extLst>
          </p:cNvPr>
          <p:cNvSpPr/>
          <p:nvPr/>
        </p:nvSpPr>
        <p:spPr>
          <a:xfrm rot="5400000">
            <a:off x="7940109" y="2621074"/>
            <a:ext cx="672662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xmlns="" id="{62DDBE6C-10D3-5948-8531-1A6B0D4588A6}"/>
              </a:ext>
            </a:extLst>
          </p:cNvPr>
          <p:cNvSpPr txBox="1"/>
          <p:nvPr/>
        </p:nvSpPr>
        <p:spPr>
          <a:xfrm>
            <a:off x="8398205" y="2604732"/>
            <a:ext cx="748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extend()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xmlns="" id="{8AB30C20-928C-0E4D-8921-0714CDEFDF77}"/>
              </a:ext>
            </a:extLst>
          </p:cNvPr>
          <p:cNvSpPr txBox="1"/>
          <p:nvPr/>
        </p:nvSpPr>
        <p:spPr>
          <a:xfrm>
            <a:off x="2387017" y="5280899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  <p:grpSp>
        <p:nvGrpSpPr>
          <p:cNvPr id="465" name="Group 464">
            <a:extLst>
              <a:ext uri="{FF2B5EF4-FFF2-40B4-BE49-F238E27FC236}">
                <a16:creationId xmlns:a16="http://schemas.microsoft.com/office/drawing/2014/main" xmlns="" id="{DF6B97FF-0C4F-6241-917B-7137FB69EFDA}"/>
              </a:ext>
            </a:extLst>
          </p:cNvPr>
          <p:cNvGrpSpPr/>
          <p:nvPr/>
        </p:nvGrpSpPr>
        <p:grpSpPr>
          <a:xfrm>
            <a:off x="1060810" y="3223730"/>
            <a:ext cx="394531" cy="394531"/>
            <a:chOff x="2397512" y="1594624"/>
            <a:chExt cx="635620" cy="635620"/>
          </a:xfrm>
          <a:noFill/>
        </p:grpSpPr>
        <p:sp>
          <p:nvSpPr>
            <p:cNvPr id="466" name="Oval 465">
              <a:extLst>
                <a:ext uri="{FF2B5EF4-FFF2-40B4-BE49-F238E27FC236}">
                  <a16:creationId xmlns:a16="http://schemas.microsoft.com/office/drawing/2014/main" xmlns="" id="{5D57BCD6-5219-F34F-AA79-69786FAEB38F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xmlns="" id="{68640EA6-3968-0047-BBB2-546738824306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xmlns="" id="{6D2508C4-4CE1-EA47-A607-CC798FF70E5E}"/>
              </a:ext>
            </a:extLst>
          </p:cNvPr>
          <p:cNvGrpSpPr/>
          <p:nvPr/>
        </p:nvGrpSpPr>
        <p:grpSpPr>
          <a:xfrm>
            <a:off x="1061429" y="3771593"/>
            <a:ext cx="394531" cy="394531"/>
            <a:chOff x="2397512" y="1594624"/>
            <a:chExt cx="635620" cy="635620"/>
          </a:xfrm>
        </p:grpSpPr>
        <p:sp>
          <p:nvSpPr>
            <p:cNvPr id="469" name="Oval 468">
              <a:extLst>
                <a:ext uri="{FF2B5EF4-FFF2-40B4-BE49-F238E27FC236}">
                  <a16:creationId xmlns:a16="http://schemas.microsoft.com/office/drawing/2014/main" xmlns="" id="{5E6BCB0C-C211-C042-8E74-2C5E039EBAA2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xmlns="" id="{5AB37B09-2B44-3D42-9137-561EBE8D8E52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xmlns="" id="{C537BD9D-32C3-004A-B672-F6CE1644C0ED}"/>
              </a:ext>
            </a:extLst>
          </p:cNvPr>
          <p:cNvGrpSpPr/>
          <p:nvPr/>
        </p:nvGrpSpPr>
        <p:grpSpPr>
          <a:xfrm>
            <a:off x="1073838" y="4327339"/>
            <a:ext cx="394531" cy="394531"/>
            <a:chOff x="2397512" y="1594624"/>
            <a:chExt cx="635620" cy="635620"/>
          </a:xfrm>
          <a:noFill/>
        </p:grpSpPr>
        <p:sp>
          <p:nvSpPr>
            <p:cNvPr id="472" name="Oval 471">
              <a:extLst>
                <a:ext uri="{FF2B5EF4-FFF2-40B4-BE49-F238E27FC236}">
                  <a16:creationId xmlns:a16="http://schemas.microsoft.com/office/drawing/2014/main" xmlns="" id="{63D66E95-155D-764A-B967-25BB01EC718F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xmlns="" id="{024A0DED-A8BD-564C-AF37-7171A946D446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xmlns="" id="{586291F6-DE58-184E-A276-2312A05B2946}"/>
              </a:ext>
            </a:extLst>
          </p:cNvPr>
          <p:cNvCxnSpPr>
            <a:cxnSpLocks/>
            <a:stCxn id="519" idx="0"/>
            <a:endCxn id="466" idx="6"/>
          </p:cNvCxnSpPr>
          <p:nvPr/>
        </p:nvCxnSpPr>
        <p:spPr>
          <a:xfrm flipH="1" flipV="1">
            <a:off x="1455341" y="3420996"/>
            <a:ext cx="1279963" cy="8917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Arrow Connector 480">
            <a:extLst>
              <a:ext uri="{FF2B5EF4-FFF2-40B4-BE49-F238E27FC236}">
                <a16:creationId xmlns:a16="http://schemas.microsoft.com/office/drawing/2014/main" xmlns="" id="{A41A43BC-8538-CA4E-89B8-445E2B864BAA}"/>
              </a:ext>
            </a:extLst>
          </p:cNvPr>
          <p:cNvCxnSpPr>
            <a:cxnSpLocks/>
          </p:cNvCxnSpPr>
          <p:nvPr/>
        </p:nvCxnSpPr>
        <p:spPr>
          <a:xfrm flipH="1" flipV="1">
            <a:off x="1434442" y="3969738"/>
            <a:ext cx="1260315" cy="454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xmlns="" id="{A477E7A4-3C2A-BF46-93A5-E52782051583}"/>
              </a:ext>
            </a:extLst>
          </p:cNvPr>
          <p:cNvCxnSpPr>
            <a:cxnSpLocks/>
            <a:endCxn id="472" idx="6"/>
          </p:cNvCxnSpPr>
          <p:nvPr/>
        </p:nvCxnSpPr>
        <p:spPr>
          <a:xfrm flipH="1">
            <a:off x="1468369" y="4444178"/>
            <a:ext cx="1282850" cy="804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TextBox 493">
            <a:extLst>
              <a:ext uri="{FF2B5EF4-FFF2-40B4-BE49-F238E27FC236}">
                <a16:creationId xmlns:a16="http://schemas.microsoft.com/office/drawing/2014/main" xmlns="" id="{3DC8361D-43DC-C441-B139-D47F2381A6FE}"/>
              </a:ext>
            </a:extLst>
          </p:cNvPr>
          <p:cNvSpPr txBox="1"/>
          <p:nvPr/>
        </p:nvSpPr>
        <p:spPr>
          <a:xfrm>
            <a:off x="1100223" y="4376845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e3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xmlns="" id="{24C2DA7C-148C-754F-82FD-AAC44F2E9C74}"/>
              </a:ext>
            </a:extLst>
          </p:cNvPr>
          <p:cNvSpPr txBox="1"/>
          <p:nvPr/>
        </p:nvSpPr>
        <p:spPr>
          <a:xfrm>
            <a:off x="1100223" y="3834748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e2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xmlns="" id="{152E05E8-8290-9D4F-984D-1DF28E96E00B}"/>
              </a:ext>
            </a:extLst>
          </p:cNvPr>
          <p:cNvSpPr txBox="1"/>
          <p:nvPr/>
        </p:nvSpPr>
        <p:spPr>
          <a:xfrm>
            <a:off x="1125245" y="3297842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e1</a:t>
            </a:r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xmlns="" id="{5F69EEA1-2BFB-DC40-B9E7-D8F502FA6E5F}"/>
              </a:ext>
            </a:extLst>
          </p:cNvPr>
          <p:cNvSpPr txBox="1"/>
          <p:nvPr/>
        </p:nvSpPr>
        <p:spPr>
          <a:xfrm>
            <a:off x="1999693" y="4012409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grpSp>
        <p:nvGrpSpPr>
          <p:cNvPr id="507" name="Group 506">
            <a:extLst>
              <a:ext uri="{FF2B5EF4-FFF2-40B4-BE49-F238E27FC236}">
                <a16:creationId xmlns:a16="http://schemas.microsoft.com/office/drawing/2014/main" xmlns="" id="{59B86AAB-C933-B541-BD97-6D237427E62F}"/>
              </a:ext>
            </a:extLst>
          </p:cNvPr>
          <p:cNvGrpSpPr/>
          <p:nvPr/>
        </p:nvGrpSpPr>
        <p:grpSpPr>
          <a:xfrm>
            <a:off x="1081995" y="4917929"/>
            <a:ext cx="394531" cy="394531"/>
            <a:chOff x="2397512" y="1594624"/>
            <a:chExt cx="635620" cy="635620"/>
          </a:xfrm>
        </p:grpSpPr>
        <p:sp>
          <p:nvSpPr>
            <p:cNvPr id="508" name="Oval 507">
              <a:extLst>
                <a:ext uri="{FF2B5EF4-FFF2-40B4-BE49-F238E27FC236}">
                  <a16:creationId xmlns:a16="http://schemas.microsoft.com/office/drawing/2014/main" xmlns="" id="{CA6C0272-7DD9-6B4B-9EAC-0C015BD04F85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509" name="TextBox 508">
              <a:extLst>
                <a:ext uri="{FF2B5EF4-FFF2-40B4-BE49-F238E27FC236}">
                  <a16:creationId xmlns:a16="http://schemas.microsoft.com/office/drawing/2014/main" xmlns="" id="{B9BB64D6-0383-B745-AEA5-E0F525C33A49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510" name="TextBox 509">
            <a:extLst>
              <a:ext uri="{FF2B5EF4-FFF2-40B4-BE49-F238E27FC236}">
                <a16:creationId xmlns:a16="http://schemas.microsoft.com/office/drawing/2014/main" xmlns="" id="{F924EB37-67FB-A347-A4EE-15AA81C95867}"/>
              </a:ext>
            </a:extLst>
          </p:cNvPr>
          <p:cNvSpPr txBox="1"/>
          <p:nvPr/>
        </p:nvSpPr>
        <p:spPr>
          <a:xfrm>
            <a:off x="1096523" y="4981061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e6</a:t>
            </a:r>
          </a:p>
        </p:txBody>
      </p:sp>
      <p:grpSp>
        <p:nvGrpSpPr>
          <p:cNvPr id="511" name="Group 510">
            <a:extLst>
              <a:ext uri="{FF2B5EF4-FFF2-40B4-BE49-F238E27FC236}">
                <a16:creationId xmlns:a16="http://schemas.microsoft.com/office/drawing/2014/main" xmlns="" id="{B48FF1B6-8D96-A349-A4FC-DBEBA5479098}"/>
              </a:ext>
            </a:extLst>
          </p:cNvPr>
          <p:cNvGrpSpPr/>
          <p:nvPr/>
        </p:nvGrpSpPr>
        <p:grpSpPr>
          <a:xfrm>
            <a:off x="208418" y="3771593"/>
            <a:ext cx="370458" cy="394531"/>
            <a:chOff x="2651620" y="4455131"/>
            <a:chExt cx="370458" cy="394531"/>
          </a:xfrm>
        </p:grpSpPr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xmlns="" id="{E91ED652-EA1E-0442-B0A3-5CE49CA3F1F8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xmlns="" id="{8880FA75-4881-E54E-8643-BC306FA01E12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a5</a:t>
              </a:r>
            </a:p>
          </p:txBody>
        </p:sp>
      </p:grpSp>
      <p:cxnSp>
        <p:nvCxnSpPr>
          <p:cNvPr id="515" name="Straight Arrow Connector 514">
            <a:extLst>
              <a:ext uri="{FF2B5EF4-FFF2-40B4-BE49-F238E27FC236}">
                <a16:creationId xmlns:a16="http://schemas.microsoft.com/office/drawing/2014/main" xmlns="" id="{62F82D6A-F6C9-594F-9EBB-C62A43CA81C2}"/>
              </a:ext>
            </a:extLst>
          </p:cNvPr>
          <p:cNvCxnSpPr>
            <a:cxnSpLocks/>
            <a:endCxn id="508" idx="6"/>
          </p:cNvCxnSpPr>
          <p:nvPr/>
        </p:nvCxnSpPr>
        <p:spPr>
          <a:xfrm flipH="1">
            <a:off x="1476526" y="4487941"/>
            <a:ext cx="1218231" cy="6272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Arrow Connector 515">
            <a:extLst>
              <a:ext uri="{FF2B5EF4-FFF2-40B4-BE49-F238E27FC236}">
                <a16:creationId xmlns:a16="http://schemas.microsoft.com/office/drawing/2014/main" xmlns="" id="{4E947511-977C-A546-9CDB-9E411EC6C5FC}"/>
              </a:ext>
            </a:extLst>
          </p:cNvPr>
          <p:cNvCxnSpPr>
            <a:cxnSpLocks/>
            <a:stCxn id="469" idx="2"/>
            <a:endCxn id="512" idx="3"/>
          </p:cNvCxnSpPr>
          <p:nvPr/>
        </p:nvCxnSpPr>
        <p:spPr>
          <a:xfrm flipH="1">
            <a:off x="578876" y="3968859"/>
            <a:ext cx="4825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Rectangle 517">
            <a:extLst>
              <a:ext uri="{FF2B5EF4-FFF2-40B4-BE49-F238E27FC236}">
                <a16:creationId xmlns:a16="http://schemas.microsoft.com/office/drawing/2014/main" xmlns="" id="{8932A5D0-16A7-CB40-8B78-128F8A773B2B}"/>
              </a:ext>
            </a:extLst>
          </p:cNvPr>
          <p:cNvSpPr/>
          <p:nvPr/>
        </p:nvSpPr>
        <p:spPr>
          <a:xfrm>
            <a:off x="2549964" y="4268967"/>
            <a:ext cx="363601" cy="394531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xmlns="" id="{3F80F65C-DA1F-234F-BE27-CA16E074B096}"/>
              </a:ext>
            </a:extLst>
          </p:cNvPr>
          <p:cNvSpPr txBox="1"/>
          <p:nvPr/>
        </p:nvSpPr>
        <p:spPr>
          <a:xfrm>
            <a:off x="2508226" y="4312778"/>
            <a:ext cx="454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a</a:t>
            </a:r>
            <a:r>
              <a:rPr lang="en-US" sz="1200" baseline="-25000" dirty="0">
                <a:latin typeface="+mj-lt"/>
                <a:cs typeface="Times New Roman" panose="02020603050405020304" pitchFamily="18" charset="0"/>
              </a:rPr>
              <a:t>new</a:t>
            </a:r>
          </a:p>
        </p:txBody>
      </p:sp>
      <p:sp>
        <p:nvSpPr>
          <p:cNvPr id="532" name="Right Arrow 531">
            <a:extLst>
              <a:ext uri="{FF2B5EF4-FFF2-40B4-BE49-F238E27FC236}">
                <a16:creationId xmlns:a16="http://schemas.microsoft.com/office/drawing/2014/main" xmlns="" id="{257D457D-58E3-6245-8694-58EA0D419458}"/>
              </a:ext>
            </a:extLst>
          </p:cNvPr>
          <p:cNvSpPr/>
          <p:nvPr/>
        </p:nvSpPr>
        <p:spPr>
          <a:xfrm rot="10800000">
            <a:off x="4535767" y="3615574"/>
            <a:ext cx="672662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xmlns="" id="{88FB5058-BFCB-4545-A2E7-8901DAEFB253}"/>
              </a:ext>
            </a:extLst>
          </p:cNvPr>
          <p:cNvSpPr txBox="1"/>
          <p:nvPr/>
        </p:nvSpPr>
        <p:spPr>
          <a:xfrm>
            <a:off x="4621836" y="3364101"/>
            <a:ext cx="744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replace()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xmlns="" id="{781ADA0B-3433-164A-B662-024FCB5A6608}"/>
              </a:ext>
            </a:extLst>
          </p:cNvPr>
          <p:cNvSpPr txBox="1"/>
          <p:nvPr/>
        </p:nvSpPr>
        <p:spPr>
          <a:xfrm>
            <a:off x="6873242" y="3070831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outcut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edges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xmlns="" id="{AA21A16E-B7D4-584C-8795-9AAB37E69F3C}"/>
              </a:ext>
            </a:extLst>
          </p:cNvPr>
          <p:cNvCxnSpPr>
            <a:cxnSpLocks/>
          </p:cNvCxnSpPr>
          <p:nvPr/>
        </p:nvCxnSpPr>
        <p:spPr>
          <a:xfrm>
            <a:off x="7290974" y="3391449"/>
            <a:ext cx="9070" cy="1651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xmlns="" id="{56AAB109-1AF6-AB4A-8672-E259F57FF97F}"/>
              </a:ext>
            </a:extLst>
          </p:cNvPr>
          <p:cNvSpPr txBox="1"/>
          <p:nvPr/>
        </p:nvSpPr>
        <p:spPr>
          <a:xfrm>
            <a:off x="1521009" y="63284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xmlns="" id="{03C907C3-AD3A-3845-9D28-9C7F1294C3E3}"/>
              </a:ext>
            </a:extLst>
          </p:cNvPr>
          <p:cNvSpPr txBox="1"/>
          <p:nvPr/>
        </p:nvSpPr>
        <p:spPr>
          <a:xfrm>
            <a:off x="2231189" y="29711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xmlns="" id="{FE84C85F-C5A9-C041-95D5-9F1724A87329}"/>
              </a:ext>
            </a:extLst>
          </p:cNvPr>
          <p:cNvSpPr txBox="1"/>
          <p:nvPr/>
        </p:nvSpPr>
        <p:spPr>
          <a:xfrm>
            <a:off x="565244" y="3679851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xmlns="" id="{D02F6C57-26BE-DD48-9341-17B372548595}"/>
              </a:ext>
            </a:extLst>
          </p:cNvPr>
          <p:cNvSpPr txBox="1"/>
          <p:nvPr/>
        </p:nvSpPr>
        <p:spPr>
          <a:xfrm>
            <a:off x="1513390" y="224544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xmlns="" id="{5BECCDCE-D034-5C41-ABF8-E9107555CD95}"/>
              </a:ext>
            </a:extLst>
          </p:cNvPr>
          <p:cNvSpPr txBox="1"/>
          <p:nvPr/>
        </p:nvSpPr>
        <p:spPr>
          <a:xfrm>
            <a:off x="1614339" y="1380858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xmlns="" id="{C33A7D5B-627E-3946-8220-77D1F53F4809}"/>
              </a:ext>
            </a:extLst>
          </p:cNvPr>
          <p:cNvSpPr txBox="1"/>
          <p:nvPr/>
        </p:nvSpPr>
        <p:spPr>
          <a:xfrm>
            <a:off x="3237912" y="1249328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xmlns="" id="{61D0D6BB-F4EC-934F-A330-66D04332DDED}"/>
              </a:ext>
            </a:extLst>
          </p:cNvPr>
          <p:cNvSpPr txBox="1"/>
          <p:nvPr/>
        </p:nvSpPr>
        <p:spPr>
          <a:xfrm>
            <a:off x="6991185" y="63867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xmlns="" id="{DA1BC310-4883-4143-9357-2808D7E89A0D}"/>
              </a:ext>
            </a:extLst>
          </p:cNvPr>
          <p:cNvSpPr txBox="1"/>
          <p:nvPr/>
        </p:nvSpPr>
        <p:spPr>
          <a:xfrm>
            <a:off x="7106564" y="1386536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xmlns="" id="{9BD30AFE-32CB-7E4B-885D-53CCBEAD6502}"/>
              </a:ext>
            </a:extLst>
          </p:cNvPr>
          <p:cNvSpPr txBox="1"/>
          <p:nvPr/>
        </p:nvSpPr>
        <p:spPr>
          <a:xfrm>
            <a:off x="7112089" y="2247346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xmlns="" id="{D0D1F8CD-D588-3343-948C-11B1A6885A84}"/>
              </a:ext>
            </a:extLst>
          </p:cNvPr>
          <p:cNvSpPr txBox="1"/>
          <p:nvPr/>
        </p:nvSpPr>
        <p:spPr>
          <a:xfrm>
            <a:off x="6069184" y="1148911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xmlns="" id="{1D6C337E-98B9-654F-A81C-B66943714594}"/>
              </a:ext>
            </a:extLst>
          </p:cNvPr>
          <p:cNvSpPr txBox="1"/>
          <p:nvPr/>
        </p:nvSpPr>
        <p:spPr>
          <a:xfrm>
            <a:off x="8668698" y="130922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xmlns="" id="{0BA588E7-FE0A-C34A-AF3E-D4EC487DA280}"/>
              </a:ext>
            </a:extLst>
          </p:cNvPr>
          <p:cNvSpPr txBox="1"/>
          <p:nvPr/>
        </p:nvSpPr>
        <p:spPr>
          <a:xfrm>
            <a:off x="8683249" y="3889324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xmlns="" id="{1905CCA9-0202-304D-A88A-E00A7660080F}"/>
              </a:ext>
            </a:extLst>
          </p:cNvPr>
          <p:cNvSpPr txBox="1"/>
          <p:nvPr/>
        </p:nvSpPr>
        <p:spPr>
          <a:xfrm>
            <a:off x="7070338" y="396270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xmlns="" id="{AE2404AC-1A26-7848-BB8A-E73CD3734CA9}"/>
              </a:ext>
            </a:extLst>
          </p:cNvPr>
          <p:cNvSpPr txBox="1"/>
          <p:nvPr/>
        </p:nvSpPr>
        <p:spPr>
          <a:xfrm>
            <a:off x="7183688" y="335849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xmlns="" id="{A1F98A0E-D0AC-CE4C-B54C-B17BD1E39095}"/>
              </a:ext>
            </a:extLst>
          </p:cNvPr>
          <p:cNvSpPr txBox="1"/>
          <p:nvPr/>
        </p:nvSpPr>
        <p:spPr>
          <a:xfrm>
            <a:off x="7112089" y="481950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xmlns="" id="{25EE0574-0226-7D40-94CD-94F02A6506EC}"/>
              </a:ext>
            </a:extLst>
          </p:cNvPr>
          <p:cNvSpPr txBox="1"/>
          <p:nvPr/>
        </p:nvSpPr>
        <p:spPr>
          <a:xfrm>
            <a:off x="573969" y="1298101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xmlns="" id="{C1B1AA9C-47C9-634A-AB17-AEE4E90F732E}"/>
              </a:ext>
            </a:extLst>
          </p:cNvPr>
          <p:cNvSpPr txBox="1"/>
          <p:nvPr/>
        </p:nvSpPr>
        <p:spPr>
          <a:xfrm>
            <a:off x="6077788" y="3727313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xmlns="" id="{6790B259-4671-9144-B672-20D3C02889D9}"/>
              </a:ext>
            </a:extLst>
          </p:cNvPr>
          <p:cNvSpPr txBox="1"/>
          <p:nvPr/>
        </p:nvSpPr>
        <p:spPr>
          <a:xfrm>
            <a:off x="2120472" y="373381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xmlns="" id="{5BA303EF-5B50-F14A-94B2-440FBA334248}"/>
              </a:ext>
            </a:extLst>
          </p:cNvPr>
          <p:cNvSpPr txBox="1"/>
          <p:nvPr/>
        </p:nvSpPr>
        <p:spPr>
          <a:xfrm>
            <a:off x="1854115" y="4515344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xmlns="" id="{40A33AD6-5F27-C143-AA28-BDEB251B3532}"/>
              </a:ext>
            </a:extLst>
          </p:cNvPr>
          <p:cNvSpPr txBox="1"/>
          <p:nvPr/>
        </p:nvSpPr>
        <p:spPr>
          <a:xfrm>
            <a:off x="1972165" y="425034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</p:spTree>
    <p:extLst>
      <p:ext uri="{BB962C8B-B14F-4D97-AF65-F5344CB8AC3E}">
        <p14:creationId xmlns:p14="http://schemas.microsoft.com/office/powerpoint/2010/main" val="248214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103</Words>
  <Application>Microsoft Macintosh PowerPoint</Application>
  <PresentationFormat>Custom</PresentationFormat>
  <Paragraphs>86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Bryans</dc:creator>
  <cp:lastModifiedBy>Jeremy Bryans</cp:lastModifiedBy>
  <cp:revision>5</cp:revision>
  <cp:lastPrinted>2019-09-05T15:13:18Z</cp:lastPrinted>
  <dcterms:created xsi:type="dcterms:W3CDTF">2019-09-04T14:40:49Z</dcterms:created>
  <dcterms:modified xsi:type="dcterms:W3CDTF">2019-10-01T13:23:09Z</dcterms:modified>
</cp:coreProperties>
</file>