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1"/>
    <p:restoredTop sz="94613"/>
  </p:normalViewPr>
  <p:slideViewPr>
    <p:cSldViewPr snapToGrid="0" snapToObjects="1">
      <p:cViewPr varScale="1">
        <p:scale>
          <a:sx n="113" d="100"/>
          <a:sy n="113" d="100"/>
        </p:scale>
        <p:origin x="-128" y="-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ryans" userId="2bdd9104-0739-4811-8d5a-2f4a7e6bb682" providerId="ADAL" clId="{B00E2BAB-7F1C-4446-909F-A46143FCC8D5}"/>
    <pc:docChg chg="undo custSel modSld">
      <pc:chgData name="Jeremy Bryans" userId="2bdd9104-0739-4811-8d5a-2f4a7e6bb682" providerId="ADAL" clId="{B00E2BAB-7F1C-4446-909F-A46143FCC8D5}" dt="2019-09-11T08:58:07.397" v="110" actId="20577"/>
      <pc:docMkLst>
        <pc:docMk/>
      </pc:docMkLst>
      <pc:sldChg chg="addSp delSp modSp">
        <pc:chgData name="Jeremy Bryans" userId="2bdd9104-0739-4811-8d5a-2f4a7e6bb682" providerId="ADAL" clId="{B00E2BAB-7F1C-4446-909F-A46143FCC8D5}" dt="2019-09-11T08:58:07.397" v="110" actId="20577"/>
        <pc:sldMkLst>
          <pc:docMk/>
          <pc:sldMk cId="2482149023" sldId="257"/>
        </pc:sldMkLst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4" creationId="{80EA9C69-888B-F44A-BCF3-ECC655A1727B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5" creationId="{B8860875-F1F4-6848-BFFC-A2C8CACF330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7" creationId="{6B8D91CC-452C-9F40-8A18-6EEF72196750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8" creationId="{6C0D91D2-D0BD-3748-8D36-A65DA478E317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44" creationId="{2C40AC4A-8D7C-484D-83E3-080746DCE7B8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45" creationId="{0909D81B-E2EA-1B4A-88FA-637B628A0894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46" creationId="{F6E48A18-590F-BA44-95B6-FE5AE87BCD61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47" creationId="{ACDB9B83-7FA9-F34E-9FFD-62B731AD3F63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58" creationId="{B1E36DF9-63C5-DF44-B0CB-35E9FC7A9858}"/>
          </ac:spMkLst>
        </pc:spChg>
        <pc:spChg chg="mod">
          <ac:chgData name="Jeremy Bryans" userId="2bdd9104-0739-4811-8d5a-2f4a7e6bb682" providerId="ADAL" clId="{B00E2BAB-7F1C-4446-909F-A46143FCC8D5}" dt="2019-09-09T16:55:01.550" v="20" actId="1076"/>
          <ac:spMkLst>
            <pc:docMk/>
            <pc:sldMk cId="2482149023" sldId="257"/>
            <ac:spMk id="137" creationId="{03BF20CE-03D2-5647-A097-DEE179F43F19}"/>
          </ac:spMkLst>
        </pc:spChg>
        <pc:spChg chg="mod">
          <ac:chgData name="Jeremy Bryans" userId="2bdd9104-0739-4811-8d5a-2f4a7e6bb682" providerId="ADAL" clId="{B00E2BAB-7F1C-4446-909F-A46143FCC8D5}" dt="2019-09-09T16:55:45.379" v="30" actId="1076"/>
          <ac:spMkLst>
            <pc:docMk/>
            <pc:sldMk cId="2482149023" sldId="257"/>
            <ac:spMk id="138" creationId="{D16CDDB8-65E1-2D4F-995A-6863836D33D7}"/>
          </ac:spMkLst>
        </pc:spChg>
        <pc:spChg chg="add 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139" creationId="{1A7B5B51-B0F0-B143-8DD2-D33C479779AA}"/>
          </ac:spMkLst>
        </pc:spChg>
        <pc:spChg chg="add mod">
          <ac:chgData name="Jeremy Bryans" userId="2bdd9104-0739-4811-8d5a-2f4a7e6bb682" providerId="ADAL" clId="{B00E2BAB-7F1C-4446-909F-A46143FCC8D5}" dt="2019-09-11T08:58:07.397" v="110" actId="20577"/>
          <ac:spMkLst>
            <pc:docMk/>
            <pc:sldMk cId="2482149023" sldId="257"/>
            <ac:spMk id="140" creationId="{CA1EB11E-7B57-D74C-8503-0658C8F72D72}"/>
          </ac:spMkLst>
        </pc:spChg>
        <pc:spChg chg="add mod">
          <ac:chgData name="Jeremy Bryans" userId="2bdd9104-0739-4811-8d5a-2f4a7e6bb682" providerId="ADAL" clId="{B00E2BAB-7F1C-4446-909F-A46143FCC8D5}" dt="2019-09-11T08:55:48.809" v="87" actId="20577"/>
          <ac:spMkLst>
            <pc:docMk/>
            <pc:sldMk cId="2482149023" sldId="257"/>
            <ac:spMk id="144" creationId="{069AEE44-B358-F34E-BAC7-0F34384B61D0}"/>
          </ac:spMkLst>
        </pc:spChg>
        <pc:spChg chg="add 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147" creationId="{2EB92163-5719-BA44-BA25-01A87DB0A28E}"/>
          </ac:spMkLst>
        </pc:spChg>
        <pc:spChg chg="add del mod">
          <ac:chgData name="Jeremy Bryans" userId="2bdd9104-0739-4811-8d5a-2f4a7e6bb682" providerId="ADAL" clId="{B00E2BAB-7F1C-4446-909F-A46143FCC8D5}" dt="2019-09-09T16:54:41.248" v="18" actId="478"/>
          <ac:spMkLst>
            <pc:docMk/>
            <pc:sldMk cId="2482149023" sldId="257"/>
            <ac:spMk id="148" creationId="{961015C0-9A6D-3947-B3E2-983FB9FD2426}"/>
          </ac:spMkLst>
        </pc:spChg>
        <pc:spChg chg="add mod">
          <ac:chgData name="Jeremy Bryans" userId="2bdd9104-0739-4811-8d5a-2f4a7e6bb682" providerId="ADAL" clId="{B00E2BAB-7F1C-4446-909F-A46143FCC8D5}" dt="2019-09-11T08:56:13.862" v="96" actId="20577"/>
          <ac:spMkLst>
            <pc:docMk/>
            <pc:sldMk cId="2482149023" sldId="257"/>
            <ac:spMk id="148" creationId="{F684B253-E7BD-664A-B0EA-27D08D0C57D0}"/>
          </ac:spMkLst>
        </pc:spChg>
        <pc:spChg chg="add del mod">
          <ac:chgData name="Jeremy Bryans" userId="2bdd9104-0739-4811-8d5a-2f4a7e6bb682" providerId="ADAL" clId="{B00E2BAB-7F1C-4446-909F-A46143FCC8D5}" dt="2019-09-09T16:53:47.470" v="7" actId="478"/>
          <ac:spMkLst>
            <pc:docMk/>
            <pc:sldMk cId="2482149023" sldId="257"/>
            <ac:spMk id="149" creationId="{CF78E0E8-1D50-C646-962B-71E0CBA9503E}"/>
          </ac:spMkLst>
        </pc:spChg>
        <pc:spChg chg="add mod">
          <ac:chgData name="Jeremy Bryans" userId="2bdd9104-0739-4811-8d5a-2f4a7e6bb682" providerId="ADAL" clId="{B00E2BAB-7F1C-4446-909F-A46143FCC8D5}" dt="2019-09-11T08:56:29.005" v="100" actId="20577"/>
          <ac:spMkLst>
            <pc:docMk/>
            <pc:sldMk cId="2482149023" sldId="257"/>
            <ac:spMk id="149" creationId="{FCC0234D-4284-DB41-A74E-6901C4CB1152}"/>
          </ac:spMkLst>
        </pc:spChg>
        <pc:spChg chg="add 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150" creationId="{9D944A68-857B-2F47-B3ED-8A31278D205F}"/>
          </ac:spMkLst>
        </pc:spChg>
        <pc:spChg chg="add 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160" creationId="{415052D5-937D-D440-A528-CA4F7EF469EB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01" creationId="{53C320BB-ACDE-4141-A63B-A149F2633898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02" creationId="{C53AB098-FB56-6F40-9361-77851AE26F5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04" creationId="{213E4176-A1EC-354E-AE73-8A1FB1057A5E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11" creationId="{DA5C1388-3F49-DC4D-A5D0-0FE28322E340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12" creationId="{1CB1C892-7E64-9647-80DD-A5EAD297B21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13" creationId="{56832BA3-29F8-3C4D-99A9-50FC7B2C96C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14" creationId="{FE051E58-500B-A24C-803A-3207542CB0BB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27" creationId="{03B8E971-D782-2741-B7D5-2A19B0BA6109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28" creationId="{A59B5AC1-1106-CB47-AC48-491A7DF2E8C8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36" creationId="{2A81FCD4-4869-224F-8228-0B9694080251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37" creationId="{84DEA700-4ACC-9B4A-8DFC-13D777148205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38" creationId="{C28E2A15-F85C-844E-8611-651B28462BB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39" creationId="{E5935A70-E5AE-904E-AD6A-702C026AC86F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50" creationId="{5A8E7D6E-2F1B-424F-95F0-AE02C3C577D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51" creationId="{D5D20565-72CC-0C48-BE57-5B2F33FB9C19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53" creationId="{2ABCB084-AF4F-D34A-ADAD-D4249F60DF40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55" creationId="{A66B4D90-B5F6-B042-B185-4EE83C70A3BA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87" creationId="{8D972AD8-010D-AB46-8B67-50CC7E6C5CC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88" creationId="{13D4D59F-F032-3446-A503-D923B39069A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99" creationId="{A61BC54A-704B-2A41-A542-184737C356D3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0" creationId="{B2B44B3E-DE1D-C047-9730-FF8235EF27B8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2" creationId="{35A0C86C-659F-6B4D-A1C3-146FD63D934D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3" creationId="{2F6A9014-7537-5049-9FD8-0666FEDC5B8E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6" creationId="{4E336106-A539-AA4B-B354-41D0146BC8E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7" creationId="{578D84DE-AA75-7C40-9A20-1EA4669B0AC8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8" creationId="{AD3DA5BE-FC4F-B148-802A-08ADE0A53E3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9" creationId="{C7593B29-7DB5-034C-9298-C368E82E9DF7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0" creationId="{D3197F1D-47A0-9544-88F6-F8AEEF62C33A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1" creationId="{89EFC965-8B8B-2944-BD34-3F7C1F1D7493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2" creationId="{6B7A9A05-41BD-9A46-B970-69A33E46A6DA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3" creationId="{15D456A5-1FAB-F94D-9DAE-286998A08CD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4" creationId="{D8BB6764-5421-1540-8D25-A4FB660FA2EB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5" creationId="{F991FCD7-2A7B-7840-839B-8BBCF6BBEDC9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24" creationId="{E7F5AB50-56DA-4345-BD85-F154E8A087AD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25" creationId="{E7088E1A-35D3-8045-8B4E-01A26CD9E35B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36" creationId="{C4AC0460-2C5C-1D44-92B2-5CA980D584D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37" creationId="{5C1EC449-112D-514F-A6E0-C4CE4E64995D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39" creationId="{A31A2AA0-A2F2-9743-ADA0-8F5400AFBCA1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41" creationId="{79D0104D-AE4B-8C4C-9590-E9C28E726A9E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42" creationId="{E3611545-72C7-7148-B4BD-B8CC557F731A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47" creationId="{26EE7691-065F-D649-B0F4-8AEDA5D05ADA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49" creationId="{91F2788C-DAB7-404D-98E8-C7574F5AF4E1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50" creationId="{D35C67C9-F2F7-9E4F-A629-83186EB010DC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51" creationId="{08B4ED21-77FD-FD46-92EE-2E4632D25095}"/>
          </ac:spMkLst>
        </pc:s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13" creationId="{3F3C6156-07D9-CE49-9436-2C758A39D604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16" creationId="{60B53682-92EB-C047-ADEB-A7E534B4E8A8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9" creationId="{58DDEB8D-7BE7-CB41-B0C9-81495875BA69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32" creationId="{ADB79DEC-DF71-A04A-AA69-FB3D253340FE}"/>
          </ac:grpSpMkLst>
        </pc:grpChg>
        <pc:grpChg chg="add del mod">
          <ac:chgData name="Jeremy Bryans" userId="2bdd9104-0739-4811-8d5a-2f4a7e6bb682" providerId="ADAL" clId="{B00E2BAB-7F1C-4446-909F-A46143FCC8D5}" dt="2019-09-09T16:53:41.305" v="5" actId="478"/>
          <ac:grpSpMkLst>
            <pc:docMk/>
            <pc:sldMk cId="2482149023" sldId="257"/>
            <ac:grpSpMk id="133" creationId="{3CFD7603-E413-1447-85CB-9E36D1BC6B36}"/>
          </ac:grpSpMkLst>
        </pc:grpChg>
        <pc:grpChg chg="add 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136" creationId="{62890129-9559-D84F-BCE7-D8DA449DE241}"/>
          </ac:grpSpMkLst>
        </pc:grpChg>
        <pc:grpChg chg="add 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141" creationId="{0CFC7F23-2F92-A541-AC99-52E8A43BAE22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05" creationId="{1ACE75B6-743C-A542-8A53-00ECFB1AD5D6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08" creationId="{FC58CC60-7A84-814C-B31A-43353991AB79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15" creationId="{5396B07A-4BCF-8A4A-AFA6-76311C759ECF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18" creationId="{B7EAE93C-0CFC-AC4A-9344-F55078B0E983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30" creationId="{BD0951E2-321A-BA40-B3A9-95CF5A673C4F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33" creationId="{A479AE30-7B81-F34C-9F87-A77D2EE6F220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40" creationId="{8F0C45D5-CED7-9842-895B-9E4BB3B9B9AB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43" creationId="{AC1857EF-6465-B243-A0EC-C86F9D2A3E8A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82" creationId="{5F6007A8-6066-A34B-BF9C-DB0280306123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89" creationId="{516B89AB-2454-9E48-BCE7-D596AA170215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92" creationId="{B3F1FD04-551E-614F-838B-2F8FCA699444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316" creationId="{42AE83FD-89E9-7F40-9934-53D8D0D5CCB1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319" creationId="{AEDCBB5D-DBB4-8041-8A7A-EBDF82A5BD81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329" creationId="{339B3117-B488-254A-B180-2C049125ADB4}"/>
          </ac:grpSpMkLst>
        </pc:grp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8" creationId="{9774CE3A-A97F-DC46-A82D-3F506103356B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9" creationId="{E43912C9-718E-E849-8467-C9359972B555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40" creationId="{3F0BB5AA-803C-A249-800F-155E27C62A0A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41" creationId="{9F3E0B84-0909-B743-9080-B0E41D6E4599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55" creationId="{256322CD-CB7B-EE43-B71C-7B87AC68DEAC}"/>
          </ac:cxnSpMkLst>
        </pc:cxnChg>
        <pc:cxnChg chg="add del mod">
          <ac:chgData name="Jeremy Bryans" userId="2bdd9104-0739-4811-8d5a-2f4a7e6bb682" providerId="ADAL" clId="{B00E2BAB-7F1C-4446-909F-A46143FCC8D5}" dt="2019-09-09T16:53:45.456" v="6" actId="478"/>
          <ac:cxnSpMkLst>
            <pc:docMk/>
            <pc:sldMk cId="2482149023" sldId="257"/>
            <ac:cxnSpMk id="144" creationId="{1068F4FF-F2A9-9647-A558-8B9C47B81257}"/>
          </ac:cxnSpMkLst>
        </pc:cxnChg>
        <pc:cxnChg chg="add 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145" creationId="{8AF2E1C7-F214-DE4B-AEDB-391355069945}"/>
          </ac:cxnSpMkLst>
        </pc:cxnChg>
        <pc:cxnChg chg="add 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146" creationId="{4DBF69F9-8F6C-4345-B497-FA9DA9CD7ADE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21" creationId="{ADDC9481-95E9-DB47-ACDD-C6FA0D7261E4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24" creationId="{A91A70B9-A934-A146-A193-C0458774F633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25" creationId="{5717E3BD-91B3-3646-88A5-45023BAC35FE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26" creationId="{E9B386B6-EE4A-8949-A4B9-C937612F4B6A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29" creationId="{8ABE0F0B-3BFD-584B-BA0E-FACC5B7E15DA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46" creationId="{91307118-EC67-CD49-972A-BF99A397D859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47" creationId="{A839CB51-131E-8547-A455-AA0DF99ABF7A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48" creationId="{0BB05C48-B46A-CF43-A0C2-4337A7F454B5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49" creationId="{28ECDE7B-AFCD-BF43-B59D-1DF74C5F2BF8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52" creationId="{975B4252-EA73-7147-A88B-5A8FC3413055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96" creationId="{D3BA0D8C-EA71-AE4B-B5E3-6284F1DD708B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98" creationId="{B56DB80C-AF04-5B41-8550-DC9639BDFA4E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01" creationId="{D66DCD37-052B-3144-BD7D-CA13730BFA26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32" creationId="{0BA41EB4-245F-304E-AB84-5AAEAC6C1E14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33" creationId="{AE1A4CED-20AA-F149-9C64-F8ADF68266DA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35" creationId="{C2EDEE38-66FF-0F4B-B7E0-7814A038CD8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5FF277-41B4-F045-BBBC-8ED057E37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4D9B25E-07F2-0442-8EB4-DC9D5598B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87BAED-74DB-5C4A-B46B-68634B49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01/10/19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694175-10E4-B646-B89A-AF840CE3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0B5999-24E5-9943-AFD3-C484292C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4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4E0741-759B-9A4D-AE02-9953BD59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33C04FE-666A-BA4B-8C1A-368E662D3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AEBE5B-7E28-5C40-BADA-AAA2BD97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01/10/19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C7C461-7FA9-A044-8E51-63D7E698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6CE7E5-078A-D44B-8BF8-A6B09E49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0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C286196-ECDE-1B4E-9BF9-F7B3DAED7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746A5AE-5EE2-C846-897F-6CB4F588C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E274BB2-4695-114B-8730-0E0A6274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01/10/19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003033-261E-1742-81DD-062ED380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4314896-2328-D843-B9F0-383DE9D1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3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83831B-85EC-8A45-B579-237E40BB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F9D412-D17D-9748-995F-0C3DF690B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C91C50-0907-D944-BF6F-13235F2C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01/10/19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D1120E-2B1E-F94F-AFB3-DA62FB07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9C254E-2529-8746-BE9B-07DFE242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9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7AEE71-9E55-CE45-96BD-E5A293D6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7F2901C-C569-2341-8430-7AE253289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4783FD-37D5-9B4B-9976-CEB89B11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01/10/19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7C4BB00-0062-8A4D-9F8F-9CD6414B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807B27-1EE8-3547-9A0B-DD5C9D43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3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DB40D5-1D42-8F4E-AF6C-F764362F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F64B05-2FC6-F744-8D28-B3E9D406B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732B7D9-3957-B74F-8308-78750CD67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23F55C9-0897-3545-B165-13F114D8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01/10/19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26BAA0-4A7A-F546-ADB8-827466D4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311401-922A-BF43-9486-5C08407C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1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97646F-E613-B044-8F03-6292E701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F63445D-D0C0-5B49-93DE-968A58791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A7CC758-BB43-724A-84CA-51593CC2E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FEFBE86-47D5-494E-80C8-B9BA4F58E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22F432D-73B9-BB4A-BA2C-F1510E080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62C7FA8-C17D-8541-8AD5-5C5FFA3C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01/10/19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F30AB70-06EC-C34E-9134-F2F90A8D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78BFD63-B3ED-0849-9431-95975B24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1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F67DB0-E5E7-FA4D-A964-00EE41B8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6866299-4493-564D-9246-80A3B1DE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01/10/19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095E531-72E9-3C4A-9609-AF7F0222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24D38F8-EA88-0346-8B7C-C3E4E060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4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F9CC305-138D-234B-B271-0AB7489F7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01/10/19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D896E52-D328-4544-9214-7DF58C52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D8F00A-64C9-F541-A41C-323677AC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5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3566F7-F27B-1849-BCF4-CC560D45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3A8BE9-5679-0341-8760-E588EE9B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54710D3-5E14-4342-9BAC-74A2DC5ED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97EB2CB-2957-6447-A6AC-E53DDDB4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01/10/19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967E312-5962-5246-80F6-484F166C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7A89C9D-6DC9-B149-B759-DFF7E76B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8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B9349-1FFD-5B41-8FD7-D5578B0C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E61308D-A818-834D-A252-B9E2EEF7A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52BEC32-BFFC-FA42-B68C-0976B5EFA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97ED76F-0338-EF4E-91B3-C6E9ED1C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01/10/19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B7C1833-1AEE-6E43-838D-186872C7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45790CD-5CD5-044A-881B-FA491696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CD54339-20FD-9344-AF24-5BE93164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A4FC7D7-528F-B14F-8A9B-2EC982EEF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F852DB0-A196-4348-B1D8-D99C460AD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544F1-4EB3-B943-BAC8-4587CDEC2BDB}" type="datetimeFigureOut">
              <a:rPr lang="en-US" smtClean="0"/>
              <a:t>01/10/19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C5ABAE8-B076-FA45-BA20-1D55E72A0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C9AE5A-E8CF-0E42-A471-8FC130971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9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3F3C6156-07D9-CE49-9436-2C758A39D604}"/>
              </a:ext>
            </a:extLst>
          </p:cNvPr>
          <p:cNvGrpSpPr/>
          <p:nvPr/>
        </p:nvGrpSpPr>
        <p:grpSpPr>
          <a:xfrm>
            <a:off x="3217060" y="82558"/>
            <a:ext cx="370458" cy="394531"/>
            <a:chOff x="2651620" y="4455131"/>
            <a:chExt cx="370458" cy="394531"/>
          </a:xfrm>
          <a:solidFill>
            <a:schemeClr val="accent3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3476E380-346B-5C45-91A2-5D90DFBA394E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CEFFADCD-5327-C44E-9659-03C85D45FF1A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60B53682-92EB-C047-ADEB-A7E534B4E8A8}"/>
              </a:ext>
            </a:extLst>
          </p:cNvPr>
          <p:cNvGrpSpPr/>
          <p:nvPr/>
        </p:nvGrpSpPr>
        <p:grpSpPr>
          <a:xfrm>
            <a:off x="3227479" y="953746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318E7C6-EA46-9945-AE2B-0870F2915DCE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2045FE4C-22C9-2947-9282-64AD8E488BA0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80EA9C69-888B-F44A-BCF3-ECC655A1727B}"/>
              </a:ext>
            </a:extLst>
          </p:cNvPr>
          <p:cNvSpPr/>
          <p:nvPr/>
        </p:nvSpPr>
        <p:spPr>
          <a:xfrm>
            <a:off x="4109517" y="82557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8860875-F1F4-6848-BFFC-A2C8CACF3302}"/>
              </a:ext>
            </a:extLst>
          </p:cNvPr>
          <p:cNvSpPr txBox="1"/>
          <p:nvPr/>
        </p:nvSpPr>
        <p:spPr>
          <a:xfrm>
            <a:off x="4125490" y="111100"/>
            <a:ext cx="37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6B8D91CC-452C-9F40-8A18-6EEF72196750}"/>
              </a:ext>
            </a:extLst>
          </p:cNvPr>
          <p:cNvSpPr/>
          <p:nvPr/>
        </p:nvSpPr>
        <p:spPr>
          <a:xfrm>
            <a:off x="4109517" y="955780"/>
            <a:ext cx="394531" cy="39453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C0D91D2-D0BD-3748-8D36-A65DA478E317}"/>
              </a:ext>
            </a:extLst>
          </p:cNvPr>
          <p:cNvSpPr txBox="1"/>
          <p:nvPr/>
        </p:nvSpPr>
        <p:spPr>
          <a:xfrm>
            <a:off x="4114400" y="1014545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58DDEB8D-7BE7-CB41-B0C9-81495875BA69}"/>
              </a:ext>
            </a:extLst>
          </p:cNvPr>
          <p:cNvGrpSpPr/>
          <p:nvPr/>
        </p:nvGrpSpPr>
        <p:grpSpPr>
          <a:xfrm>
            <a:off x="4997906" y="48611"/>
            <a:ext cx="363601" cy="394531"/>
            <a:chOff x="2658477" y="4455131"/>
            <a:chExt cx="363601" cy="394531"/>
          </a:xfrm>
          <a:solidFill>
            <a:schemeClr val="accent3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5A873860-AFEE-C846-B7CA-0E3764F4C6C8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026EFF95-A269-9B4E-AD07-2002435F0D32}"/>
                </a:ext>
              </a:extLst>
            </p:cNvPr>
            <p:cNvSpPr txBox="1"/>
            <p:nvPr/>
          </p:nvSpPr>
          <p:spPr>
            <a:xfrm>
              <a:off x="2675413" y="4498507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a2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ADB79DEC-DF71-A04A-AA69-FB3D253340FE}"/>
              </a:ext>
            </a:extLst>
          </p:cNvPr>
          <p:cNvGrpSpPr/>
          <p:nvPr/>
        </p:nvGrpSpPr>
        <p:grpSpPr>
          <a:xfrm>
            <a:off x="5008323" y="953747"/>
            <a:ext cx="363601" cy="394531"/>
            <a:chOff x="2658477" y="4455131"/>
            <a:chExt cx="363601" cy="39453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BF1237CB-3D98-2E4F-B768-D020BFF9EB00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02BA6998-2549-1044-86AE-4D1A2F91731F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9774CE3A-A97F-DC46-A82D-3F506103356B}"/>
              </a:ext>
            </a:extLst>
          </p:cNvPr>
          <p:cNvCxnSpPr>
            <a:stCxn id="24" idx="2"/>
            <a:endCxn id="14" idx="3"/>
          </p:cNvCxnSpPr>
          <p:nvPr/>
        </p:nvCxnSpPr>
        <p:spPr>
          <a:xfrm flipH="1">
            <a:off x="3587518" y="279823"/>
            <a:ext cx="52199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E43912C9-718E-E849-8467-C9359972B555}"/>
              </a:ext>
            </a:extLst>
          </p:cNvPr>
          <p:cNvCxnSpPr>
            <a:cxnSpLocks/>
          </p:cNvCxnSpPr>
          <p:nvPr/>
        </p:nvCxnSpPr>
        <p:spPr>
          <a:xfrm flipH="1" flipV="1">
            <a:off x="3598876" y="1136058"/>
            <a:ext cx="516285" cy="169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3F0BB5AA-803C-A249-800F-155E27C62A0A}"/>
              </a:ext>
            </a:extLst>
          </p:cNvPr>
          <p:cNvCxnSpPr>
            <a:cxnSpLocks/>
            <a:stCxn id="30" idx="1"/>
            <a:endCxn id="25" idx="3"/>
          </p:cNvCxnSpPr>
          <p:nvPr/>
        </p:nvCxnSpPr>
        <p:spPr>
          <a:xfrm flipH="1">
            <a:off x="4499208" y="245877"/>
            <a:ext cx="498698" cy="37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9F3E0B84-0909-B743-9080-B0E41D6E4599}"/>
              </a:ext>
            </a:extLst>
          </p:cNvPr>
          <p:cNvCxnSpPr>
            <a:stCxn id="33" idx="1"/>
            <a:endCxn id="27" idx="6"/>
          </p:cNvCxnSpPr>
          <p:nvPr/>
        </p:nvCxnSpPr>
        <p:spPr>
          <a:xfrm flipH="1">
            <a:off x="4504048" y="1151013"/>
            <a:ext cx="504275" cy="2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2C40AC4A-8D7C-484D-83E3-080746DCE7B8}"/>
              </a:ext>
            </a:extLst>
          </p:cNvPr>
          <p:cNvSpPr txBox="1"/>
          <p:nvPr/>
        </p:nvSpPr>
        <p:spPr>
          <a:xfrm>
            <a:off x="4522895" y="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0909D81B-E2EA-1B4A-88FA-637B628A0894}"/>
              </a:ext>
            </a:extLst>
          </p:cNvPr>
          <p:cNvSpPr txBox="1"/>
          <p:nvPr/>
        </p:nvSpPr>
        <p:spPr>
          <a:xfrm>
            <a:off x="4530708" y="899098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CDB9B83-7FA9-F34E-9FFD-62B731AD3F63}"/>
              </a:ext>
            </a:extLst>
          </p:cNvPr>
          <p:cNvSpPr txBox="1"/>
          <p:nvPr/>
        </p:nvSpPr>
        <p:spPr>
          <a:xfrm>
            <a:off x="3623731" y="873744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256322CD-CB7B-EE43-B71C-7B87AC68DEAC}"/>
              </a:ext>
            </a:extLst>
          </p:cNvPr>
          <p:cNvCxnSpPr>
            <a:stCxn id="30" idx="1"/>
            <a:endCxn id="27" idx="6"/>
          </p:cNvCxnSpPr>
          <p:nvPr/>
        </p:nvCxnSpPr>
        <p:spPr>
          <a:xfrm flipH="1">
            <a:off x="4504048" y="245877"/>
            <a:ext cx="493858" cy="907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ight Arrow 200">
            <a:extLst>
              <a:ext uri="{FF2B5EF4-FFF2-40B4-BE49-F238E27FC236}">
                <a16:creationId xmlns:a16="http://schemas.microsoft.com/office/drawing/2014/main" xmlns="" id="{53C320BB-ACDE-4141-A63B-A149F2633898}"/>
              </a:ext>
            </a:extLst>
          </p:cNvPr>
          <p:cNvSpPr/>
          <p:nvPr/>
        </p:nvSpPr>
        <p:spPr>
          <a:xfrm rot="7795786">
            <a:off x="2993955" y="1495397"/>
            <a:ext cx="434774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Right Arrow 201">
            <a:extLst>
              <a:ext uri="{FF2B5EF4-FFF2-40B4-BE49-F238E27FC236}">
                <a16:creationId xmlns:a16="http://schemas.microsoft.com/office/drawing/2014/main" xmlns="" id="{C53AB098-FB56-6F40-9361-77851AE26F56}"/>
              </a:ext>
            </a:extLst>
          </p:cNvPr>
          <p:cNvSpPr/>
          <p:nvPr/>
        </p:nvSpPr>
        <p:spPr>
          <a:xfrm rot="3119805">
            <a:off x="5200461" y="1517873"/>
            <a:ext cx="434774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B1E36DF9-63C5-DF44-B0CB-35E9FC7A9858}"/>
              </a:ext>
            </a:extLst>
          </p:cNvPr>
          <p:cNvSpPr/>
          <p:nvPr/>
        </p:nvSpPr>
        <p:spPr>
          <a:xfrm>
            <a:off x="1548943" y="422462"/>
            <a:ext cx="9637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(a-grouping)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xmlns="" id="{213E4176-A1EC-354E-AE73-8A1FB1057A5E}"/>
              </a:ext>
            </a:extLst>
          </p:cNvPr>
          <p:cNvSpPr/>
          <p:nvPr/>
        </p:nvSpPr>
        <p:spPr>
          <a:xfrm>
            <a:off x="6316199" y="422461"/>
            <a:ext cx="9637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(e-grouping)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xmlns="" id="{2ABCB084-AF4F-D34A-ADAD-D4249F60DF40}"/>
              </a:ext>
            </a:extLst>
          </p:cNvPr>
          <p:cNvSpPr/>
          <p:nvPr/>
        </p:nvSpPr>
        <p:spPr>
          <a:xfrm>
            <a:off x="5585524" y="1405496"/>
            <a:ext cx="11428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i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pclos</a:t>
            </a:r>
            <a:r>
              <a:rPr lang="en-US" sz="12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extend)</a:t>
            </a:r>
            <a:endParaRPr lang="en-US" sz="1200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xmlns="" id="{A66B4D90-B5F6-B042-B185-4EE83C70A3BA}"/>
              </a:ext>
            </a:extLst>
          </p:cNvPr>
          <p:cNvSpPr/>
          <p:nvPr/>
        </p:nvSpPr>
        <p:spPr>
          <a:xfrm>
            <a:off x="1874819" y="1407799"/>
            <a:ext cx="11428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i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pclos</a:t>
            </a:r>
            <a:r>
              <a:rPr lang="en-US" sz="12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extend)</a:t>
            </a:r>
            <a:endParaRPr lang="en-US" sz="1200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xmlns="" id="{5F6007A8-6066-A34B-BF9C-DB0280306123}"/>
              </a:ext>
            </a:extLst>
          </p:cNvPr>
          <p:cNvGrpSpPr/>
          <p:nvPr/>
        </p:nvGrpSpPr>
        <p:grpSpPr>
          <a:xfrm>
            <a:off x="841221" y="4755295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xmlns="" id="{DC5702D4-8E22-2C45-8C47-9CDB6BC6DAC5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xmlns="" id="{9A660207-22BF-914E-BE45-10523F140C73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sp>
        <p:nvSpPr>
          <p:cNvPr id="287" name="Oval 286">
            <a:extLst>
              <a:ext uri="{FF2B5EF4-FFF2-40B4-BE49-F238E27FC236}">
                <a16:creationId xmlns:a16="http://schemas.microsoft.com/office/drawing/2014/main" xmlns="" id="{8D972AD8-010D-AB46-8B67-50CC7E6C5CC2}"/>
              </a:ext>
            </a:extLst>
          </p:cNvPr>
          <p:cNvSpPr/>
          <p:nvPr/>
        </p:nvSpPr>
        <p:spPr>
          <a:xfrm>
            <a:off x="1717849" y="4757327"/>
            <a:ext cx="394531" cy="39453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xmlns="" id="{13D4D59F-F032-3446-A503-D923B39069A2}"/>
              </a:ext>
            </a:extLst>
          </p:cNvPr>
          <p:cNvSpPr txBox="1"/>
          <p:nvPr/>
        </p:nvSpPr>
        <p:spPr>
          <a:xfrm>
            <a:off x="1722732" y="4816092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xmlns="" id="{516B89AB-2454-9E48-BCE7-D596AA170215}"/>
              </a:ext>
            </a:extLst>
          </p:cNvPr>
          <p:cNvGrpSpPr/>
          <p:nvPr/>
        </p:nvGrpSpPr>
        <p:grpSpPr>
          <a:xfrm>
            <a:off x="2585053" y="3850158"/>
            <a:ext cx="432619" cy="394531"/>
            <a:chOff x="2637292" y="4455131"/>
            <a:chExt cx="432619" cy="394531"/>
          </a:xfrm>
          <a:solidFill>
            <a:schemeClr val="accent3"/>
          </a:solidFill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xmlns="" id="{E8E9CB56-5BA3-E04B-AD0D-F56D59C854EE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xmlns="" id="{CA601F40-3B18-3043-8A1D-C21C540484B5}"/>
                </a:ext>
              </a:extLst>
            </p:cNvPr>
            <p:cNvSpPr txBox="1"/>
            <p:nvPr/>
          </p:nvSpPr>
          <p:spPr>
            <a:xfrm>
              <a:off x="2637292" y="4506221"/>
              <a:ext cx="432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</a:t>
              </a:r>
              <a:r>
                <a:rPr lang="en-US" sz="1200" baseline="-25000" dirty="0">
                  <a:latin typeface="+mj-lt"/>
                  <a:cs typeface="Times New Roman" panose="02020603050405020304" pitchFamily="18" charset="0"/>
                </a:rPr>
                <a:t>new</a:t>
              </a: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xmlns="" id="{B3F1FD04-551E-614F-838B-2F8FCA699444}"/>
              </a:ext>
            </a:extLst>
          </p:cNvPr>
          <p:cNvGrpSpPr/>
          <p:nvPr/>
        </p:nvGrpSpPr>
        <p:grpSpPr>
          <a:xfrm>
            <a:off x="2616655" y="4755294"/>
            <a:ext cx="363601" cy="394531"/>
            <a:chOff x="2658477" y="4455131"/>
            <a:chExt cx="363601" cy="394531"/>
          </a:xfrm>
        </p:grpSpPr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xmlns="" id="{F1BFEA2A-CF81-EE48-B99B-21874F482007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xmlns="" id="{4522B5EA-0329-EE40-A59E-DF452D4ABA54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xmlns="" id="{D3BA0D8C-EA71-AE4B-B5E3-6284F1DD708B}"/>
              </a:ext>
            </a:extLst>
          </p:cNvPr>
          <p:cNvCxnSpPr>
            <a:stCxn id="287" idx="2"/>
            <a:endCxn id="284" idx="3"/>
          </p:cNvCxnSpPr>
          <p:nvPr/>
        </p:nvCxnSpPr>
        <p:spPr>
          <a:xfrm flipH="1" flipV="1">
            <a:off x="1200983" y="4937606"/>
            <a:ext cx="516866" cy="169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xmlns="" id="{B56DB80C-AF04-5B41-8550-DC9639BDFA4E}"/>
              </a:ext>
            </a:extLst>
          </p:cNvPr>
          <p:cNvCxnSpPr>
            <a:stCxn id="293" idx="1"/>
            <a:endCxn id="287" idx="6"/>
          </p:cNvCxnSpPr>
          <p:nvPr/>
        </p:nvCxnSpPr>
        <p:spPr>
          <a:xfrm flipH="1">
            <a:off x="2112380" y="4952560"/>
            <a:ext cx="504275" cy="2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xmlns="" id="{A61BC54A-704B-2A41-A542-184737C356D3}"/>
              </a:ext>
            </a:extLst>
          </p:cNvPr>
          <p:cNvSpPr txBox="1"/>
          <p:nvPr/>
        </p:nvSpPr>
        <p:spPr>
          <a:xfrm>
            <a:off x="2139040" y="4700645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xmlns="" id="{B2B44B3E-DE1D-C047-9730-FF8235EF27B8}"/>
              </a:ext>
            </a:extLst>
          </p:cNvPr>
          <p:cNvSpPr txBox="1"/>
          <p:nvPr/>
        </p:nvSpPr>
        <p:spPr>
          <a:xfrm>
            <a:off x="1232063" y="4675291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xmlns="" id="{D66DCD37-052B-3144-BD7D-CA13730BFA26}"/>
              </a:ext>
            </a:extLst>
          </p:cNvPr>
          <p:cNvCxnSpPr>
            <a:stCxn id="290" idx="1"/>
            <a:endCxn id="287" idx="6"/>
          </p:cNvCxnSpPr>
          <p:nvPr/>
        </p:nvCxnSpPr>
        <p:spPr>
          <a:xfrm flipH="1">
            <a:off x="2112380" y="4047424"/>
            <a:ext cx="493858" cy="907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ight Arrow 301">
            <a:extLst>
              <a:ext uri="{FF2B5EF4-FFF2-40B4-BE49-F238E27FC236}">
                <a16:creationId xmlns:a16="http://schemas.microsoft.com/office/drawing/2014/main" xmlns="" id="{35A0C86C-659F-6B4D-A1C3-146FD63D934D}"/>
              </a:ext>
            </a:extLst>
          </p:cNvPr>
          <p:cNvSpPr/>
          <p:nvPr/>
        </p:nvSpPr>
        <p:spPr>
          <a:xfrm rot="5400000">
            <a:off x="1706462" y="3352138"/>
            <a:ext cx="434774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xmlns="" id="{2F6A9014-7537-5049-9FD8-0666FEDC5B8E}"/>
              </a:ext>
            </a:extLst>
          </p:cNvPr>
          <p:cNvSpPr/>
          <p:nvPr/>
        </p:nvSpPr>
        <p:spPr>
          <a:xfrm>
            <a:off x="2096576" y="3364148"/>
            <a:ext cx="744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(replace)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xmlns="" id="{578D84DE-AA75-7C40-9A20-1EA4669B0AC8}"/>
              </a:ext>
            </a:extLst>
          </p:cNvPr>
          <p:cNvSpPr txBox="1"/>
          <p:nvPr/>
        </p:nvSpPr>
        <p:spPr>
          <a:xfrm>
            <a:off x="6941026" y="182913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xmlns="" id="{C7593B29-7DB5-034C-9298-C368E82E9DF7}"/>
              </a:ext>
            </a:extLst>
          </p:cNvPr>
          <p:cNvSpPr txBox="1"/>
          <p:nvPr/>
        </p:nvSpPr>
        <p:spPr>
          <a:xfrm>
            <a:off x="3610317" y="30129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xmlns="" id="{D3197F1D-47A0-9544-88F6-F8AEEF62C33A}"/>
              </a:ext>
            </a:extLst>
          </p:cNvPr>
          <p:cNvSpPr txBox="1"/>
          <p:nvPr/>
        </p:nvSpPr>
        <p:spPr>
          <a:xfrm>
            <a:off x="4341684" y="53382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18535" y="1911905"/>
            <a:ext cx="2154864" cy="1344360"/>
            <a:chOff x="818535" y="1911905"/>
            <a:chExt cx="2154864" cy="134436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F6E48A18-590F-BA44-95B6-FE5AE87BCD61}"/>
                </a:ext>
              </a:extLst>
            </p:cNvPr>
            <p:cNvSpPr txBox="1"/>
            <p:nvPr/>
          </p:nvSpPr>
          <p:spPr>
            <a:xfrm>
              <a:off x="1200983" y="1911906"/>
              <a:ext cx="5103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+mj-lt"/>
                  <a:cs typeface="Times New Roman" panose="02020603050405020304" pitchFamily="18" charset="0"/>
                </a:rPr>
                <a:t>wgBy</a:t>
              </a:r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xmlns="" id="{1ACE75B6-743C-A542-8A53-00ECFB1AD5D6}"/>
                </a:ext>
              </a:extLst>
            </p:cNvPr>
            <p:cNvGrpSpPr/>
            <p:nvPr/>
          </p:nvGrpSpPr>
          <p:grpSpPr>
            <a:xfrm>
              <a:off x="818535" y="1988512"/>
              <a:ext cx="370458" cy="394531"/>
              <a:chOff x="2651620" y="4455131"/>
              <a:chExt cx="370458" cy="394531"/>
            </a:xfrm>
            <a:solidFill>
              <a:schemeClr val="accent3"/>
            </a:solidFill>
          </p:grpSpPr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xmlns="" id="{BF7CAF97-9934-1446-8D0C-E38D0959354B}"/>
                  </a:ext>
                </a:extLst>
              </p:cNvPr>
              <p:cNvSpPr/>
              <p:nvPr/>
            </p:nvSpPr>
            <p:spPr>
              <a:xfrm>
                <a:off x="2658477" y="4455131"/>
                <a:ext cx="363601" cy="394531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xmlns="" id="{1A4F53DB-D0FC-054E-88E9-4258204561F4}"/>
                  </a:ext>
                </a:extLst>
              </p:cNvPr>
              <p:cNvSpPr txBox="1"/>
              <p:nvPr/>
            </p:nvSpPr>
            <p:spPr>
              <a:xfrm>
                <a:off x="2651620" y="4486608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a1</a:t>
                </a:r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xmlns="" id="{FC58CC60-7A84-814C-B31A-43353991AB79}"/>
                </a:ext>
              </a:extLst>
            </p:cNvPr>
            <p:cNvGrpSpPr/>
            <p:nvPr/>
          </p:nvGrpSpPr>
          <p:grpSpPr>
            <a:xfrm>
              <a:off x="834364" y="2859702"/>
              <a:ext cx="363601" cy="394531"/>
              <a:chOff x="2658477" y="5322765"/>
              <a:chExt cx="363601" cy="394531"/>
            </a:xfrm>
            <a:solidFill>
              <a:schemeClr val="accent3"/>
            </a:solidFill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xmlns="" id="{C5022D88-33DB-0640-AB3B-F3FF0979C8F4}"/>
                  </a:ext>
                </a:extLst>
              </p:cNvPr>
              <p:cNvSpPr/>
              <p:nvPr/>
            </p:nvSpPr>
            <p:spPr>
              <a:xfrm>
                <a:off x="2658477" y="5322765"/>
                <a:ext cx="363601" cy="39453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xmlns="" id="{7BE2C302-23A6-B146-8F50-788BAA3BF2D8}"/>
                  </a:ext>
                </a:extLst>
              </p:cNvPr>
              <p:cNvSpPr txBox="1"/>
              <p:nvPr/>
            </p:nvSpPr>
            <p:spPr>
              <a:xfrm>
                <a:off x="2681287" y="5366576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a3</a:t>
                </a:r>
              </a:p>
            </p:txBody>
          </p:sp>
        </p:grp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xmlns="" id="{DA5C1388-3F49-DC4D-A5D0-0FE28322E340}"/>
                </a:ext>
              </a:extLst>
            </p:cNvPr>
            <p:cNvSpPr/>
            <p:nvPr/>
          </p:nvSpPr>
          <p:spPr>
            <a:xfrm>
              <a:off x="1710992" y="1988511"/>
              <a:ext cx="394531" cy="394531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xmlns="" id="{1CB1C892-7E64-9647-80DD-A5EAD297B216}"/>
                </a:ext>
              </a:extLst>
            </p:cNvPr>
            <p:cNvSpPr txBox="1"/>
            <p:nvPr/>
          </p:nvSpPr>
          <p:spPr>
            <a:xfrm>
              <a:off x="1726965" y="2017054"/>
              <a:ext cx="373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e4</a:t>
              </a:r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xmlns="" id="{56832BA3-29F8-3C4D-99A9-50FC7B2C96C6}"/>
                </a:ext>
              </a:extLst>
            </p:cNvPr>
            <p:cNvSpPr/>
            <p:nvPr/>
          </p:nvSpPr>
          <p:spPr>
            <a:xfrm>
              <a:off x="1710992" y="2861734"/>
              <a:ext cx="394531" cy="39453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xmlns="" id="{FE051E58-500B-A24C-803A-3207542CB0BB}"/>
                </a:ext>
              </a:extLst>
            </p:cNvPr>
            <p:cNvSpPr txBox="1"/>
            <p:nvPr/>
          </p:nvSpPr>
          <p:spPr>
            <a:xfrm>
              <a:off x="1715875" y="2920499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e5</a:t>
              </a:r>
            </a:p>
          </p:txBody>
        </p: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xmlns="" id="{5396B07A-4BCF-8A4A-AFA6-76311C759ECF}"/>
                </a:ext>
              </a:extLst>
            </p:cNvPr>
            <p:cNvGrpSpPr/>
            <p:nvPr/>
          </p:nvGrpSpPr>
          <p:grpSpPr>
            <a:xfrm>
              <a:off x="2599381" y="1954565"/>
              <a:ext cx="363601" cy="394531"/>
              <a:chOff x="2658477" y="4455131"/>
              <a:chExt cx="363601" cy="394531"/>
            </a:xfrm>
            <a:solidFill>
              <a:schemeClr val="accent3"/>
            </a:solidFill>
          </p:grpSpPr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xmlns="" id="{E31C82FA-18A9-5D46-8521-1E3082597E70}"/>
                  </a:ext>
                </a:extLst>
              </p:cNvPr>
              <p:cNvSpPr/>
              <p:nvPr/>
            </p:nvSpPr>
            <p:spPr>
              <a:xfrm>
                <a:off x="2658477" y="4455131"/>
                <a:ext cx="363601" cy="394531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xmlns="" id="{206D20C7-E86C-7A4C-A9F6-F912C32233B9}"/>
                  </a:ext>
                </a:extLst>
              </p:cNvPr>
              <p:cNvSpPr txBox="1"/>
              <p:nvPr/>
            </p:nvSpPr>
            <p:spPr>
              <a:xfrm>
                <a:off x="2675413" y="4498507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a2</a:t>
                </a:r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xmlns="" id="{B7EAE93C-0CFC-AC4A-9344-F55078B0E983}"/>
                </a:ext>
              </a:extLst>
            </p:cNvPr>
            <p:cNvGrpSpPr/>
            <p:nvPr/>
          </p:nvGrpSpPr>
          <p:grpSpPr>
            <a:xfrm>
              <a:off x="2609798" y="2859701"/>
              <a:ext cx="363601" cy="394531"/>
              <a:chOff x="2658477" y="4455131"/>
              <a:chExt cx="363601" cy="394531"/>
            </a:xfrm>
          </p:grpSpPr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xmlns="" id="{A3A3398D-D3E0-714B-847C-4A7947A7A530}"/>
                  </a:ext>
                </a:extLst>
              </p:cNvPr>
              <p:cNvSpPr/>
              <p:nvPr/>
            </p:nvSpPr>
            <p:spPr>
              <a:xfrm>
                <a:off x="2658477" y="4455131"/>
                <a:ext cx="363601" cy="39453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xmlns="" id="{719353A4-CEDF-DD42-8F20-04377D8C3065}"/>
                  </a:ext>
                </a:extLst>
              </p:cNvPr>
              <p:cNvSpPr txBox="1"/>
              <p:nvPr/>
            </p:nvSpPr>
            <p:spPr>
              <a:xfrm>
                <a:off x="2674709" y="4491294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a4</a:t>
                </a:r>
              </a:p>
            </p:txBody>
          </p:sp>
        </p:grp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xmlns="" id="{ADDC9481-95E9-DB47-ACDD-C6FA0D7261E4}"/>
                </a:ext>
              </a:extLst>
            </p:cNvPr>
            <p:cNvCxnSpPr>
              <a:stCxn id="211" idx="2"/>
              <a:endCxn id="206" idx="3"/>
            </p:cNvCxnSpPr>
            <p:nvPr/>
          </p:nvCxnSpPr>
          <p:spPr>
            <a:xfrm flipH="1">
              <a:off x="1188993" y="2185777"/>
              <a:ext cx="521996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xmlns="" id="{A91A70B9-A934-A146-A193-C0458774F633}"/>
                </a:ext>
              </a:extLst>
            </p:cNvPr>
            <p:cNvCxnSpPr>
              <a:stCxn id="213" idx="2"/>
              <a:endCxn id="210" idx="3"/>
            </p:cNvCxnSpPr>
            <p:nvPr/>
          </p:nvCxnSpPr>
          <p:spPr>
            <a:xfrm flipH="1" flipV="1">
              <a:off x="1194126" y="3042013"/>
              <a:ext cx="516866" cy="169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xmlns="" id="{5717E3BD-91B3-3646-88A5-45023BAC35FE}"/>
                </a:ext>
              </a:extLst>
            </p:cNvPr>
            <p:cNvCxnSpPr>
              <a:cxnSpLocks/>
              <a:stCxn id="216" idx="1"/>
              <a:endCxn id="212" idx="3"/>
            </p:cNvCxnSpPr>
            <p:nvPr/>
          </p:nvCxnSpPr>
          <p:spPr>
            <a:xfrm flipH="1">
              <a:off x="2100683" y="2151831"/>
              <a:ext cx="498698" cy="37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xmlns="" id="{E9B386B6-EE4A-8949-A4B9-C937612F4B6A}"/>
                </a:ext>
              </a:extLst>
            </p:cNvPr>
            <p:cNvCxnSpPr>
              <a:stCxn id="219" idx="1"/>
              <a:endCxn id="213" idx="6"/>
            </p:cNvCxnSpPr>
            <p:nvPr/>
          </p:nvCxnSpPr>
          <p:spPr>
            <a:xfrm flipH="1">
              <a:off x="2105523" y="3056967"/>
              <a:ext cx="504275" cy="20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xmlns="" id="{03B8E971-D782-2741-B7D5-2A19B0BA6109}"/>
                </a:ext>
              </a:extLst>
            </p:cNvPr>
            <p:cNvSpPr txBox="1"/>
            <p:nvPr/>
          </p:nvSpPr>
          <p:spPr>
            <a:xfrm>
              <a:off x="2132183" y="2805052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used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xmlns="" id="{A59B5AC1-1106-CB47-AC48-491A7DF2E8C8}"/>
                </a:ext>
              </a:extLst>
            </p:cNvPr>
            <p:cNvSpPr txBox="1"/>
            <p:nvPr/>
          </p:nvSpPr>
          <p:spPr>
            <a:xfrm>
              <a:off x="1225206" y="2779698"/>
              <a:ext cx="5103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+mj-lt"/>
                  <a:cs typeface="Times New Roman" panose="02020603050405020304" pitchFamily="18" charset="0"/>
                </a:rPr>
                <a:t>wgBy</a:t>
              </a:r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xmlns="" id="{8ABE0F0B-3BFD-584B-BA0E-FACC5B7E15DA}"/>
                </a:ext>
              </a:extLst>
            </p:cNvPr>
            <p:cNvCxnSpPr>
              <a:stCxn id="216" idx="1"/>
              <a:endCxn id="213" idx="6"/>
            </p:cNvCxnSpPr>
            <p:nvPr/>
          </p:nvCxnSpPr>
          <p:spPr>
            <a:xfrm flipH="1">
              <a:off x="2105523" y="2151831"/>
              <a:ext cx="493858" cy="9071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xmlns="" id="{AD3DA5BE-FC4F-B148-802A-08ADE0A53E36}"/>
                </a:ext>
              </a:extLst>
            </p:cNvPr>
            <p:cNvSpPr txBox="1"/>
            <p:nvPr/>
          </p:nvSpPr>
          <p:spPr>
            <a:xfrm>
              <a:off x="2103805" y="1911905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used</a:t>
              </a: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xmlns="" id="{89EFC965-8B8B-2944-BD34-3F7C1F1D7493}"/>
                </a:ext>
              </a:extLst>
            </p:cNvPr>
            <p:cNvSpPr txBox="1"/>
            <p:nvPr/>
          </p:nvSpPr>
          <p:spPr>
            <a:xfrm>
              <a:off x="1963814" y="2409806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used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684743" y="1954565"/>
            <a:ext cx="2154864" cy="1315370"/>
            <a:chOff x="5684743" y="1855583"/>
            <a:chExt cx="2154864" cy="1315370"/>
          </a:xfrm>
        </p:grpSpPr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xmlns="" id="{BD0951E2-321A-BA40-B3A9-95CF5A673C4F}"/>
                </a:ext>
              </a:extLst>
            </p:cNvPr>
            <p:cNvGrpSpPr/>
            <p:nvPr/>
          </p:nvGrpSpPr>
          <p:grpSpPr>
            <a:xfrm>
              <a:off x="5684743" y="1903200"/>
              <a:ext cx="370458" cy="394531"/>
              <a:chOff x="2651620" y="4455131"/>
              <a:chExt cx="370458" cy="394531"/>
            </a:xfrm>
            <a:solidFill>
              <a:schemeClr val="accent3"/>
            </a:solidFill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xmlns="" id="{3A240ACB-E31B-4C49-862D-2EC6FC41164C}"/>
                  </a:ext>
                </a:extLst>
              </p:cNvPr>
              <p:cNvSpPr/>
              <p:nvPr/>
            </p:nvSpPr>
            <p:spPr>
              <a:xfrm>
                <a:off x="2658477" y="4455131"/>
                <a:ext cx="363601" cy="39453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xmlns="" id="{4D4685CA-090A-3E4A-96C5-7F7442BCD5B8}"/>
                  </a:ext>
                </a:extLst>
              </p:cNvPr>
              <p:cNvSpPr txBox="1"/>
              <p:nvPr/>
            </p:nvSpPr>
            <p:spPr>
              <a:xfrm>
                <a:off x="2651620" y="4486608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a1</a:t>
                </a: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xmlns="" id="{A479AE30-7B81-F34C-9F87-A77D2EE6F220}"/>
                </a:ext>
              </a:extLst>
            </p:cNvPr>
            <p:cNvGrpSpPr/>
            <p:nvPr/>
          </p:nvGrpSpPr>
          <p:grpSpPr>
            <a:xfrm>
              <a:off x="5700572" y="2774390"/>
              <a:ext cx="363601" cy="394531"/>
              <a:chOff x="2658477" y="5322765"/>
              <a:chExt cx="363601" cy="394531"/>
            </a:xfrm>
            <a:solidFill>
              <a:schemeClr val="accent3"/>
            </a:solidFill>
          </p:grpSpPr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xmlns="" id="{E2E6F03F-E059-7941-BC04-668181B3D723}"/>
                  </a:ext>
                </a:extLst>
              </p:cNvPr>
              <p:cNvSpPr/>
              <p:nvPr/>
            </p:nvSpPr>
            <p:spPr>
              <a:xfrm>
                <a:off x="2658477" y="5322765"/>
                <a:ext cx="363601" cy="39453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xmlns="" id="{BE73603F-0CF6-6544-956F-93C5F03C4BD1}"/>
                  </a:ext>
                </a:extLst>
              </p:cNvPr>
              <p:cNvSpPr txBox="1"/>
              <p:nvPr/>
            </p:nvSpPr>
            <p:spPr>
              <a:xfrm>
                <a:off x="2681287" y="5366576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a3</a:t>
                </a:r>
              </a:p>
            </p:txBody>
          </p:sp>
        </p:grp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xmlns="" id="{2A81FCD4-4869-224F-8228-0B9694080251}"/>
                </a:ext>
              </a:extLst>
            </p:cNvPr>
            <p:cNvSpPr/>
            <p:nvPr/>
          </p:nvSpPr>
          <p:spPr>
            <a:xfrm>
              <a:off x="6577200" y="1903199"/>
              <a:ext cx="394531" cy="394531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xmlns="" id="{84DEA700-4ACC-9B4A-8DFC-13D777148205}"/>
                </a:ext>
              </a:extLst>
            </p:cNvPr>
            <p:cNvSpPr txBox="1"/>
            <p:nvPr/>
          </p:nvSpPr>
          <p:spPr>
            <a:xfrm>
              <a:off x="6593173" y="1931742"/>
              <a:ext cx="373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e4</a:t>
              </a:r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xmlns="" id="{C28E2A15-F85C-844E-8611-651B28462BB6}"/>
                </a:ext>
              </a:extLst>
            </p:cNvPr>
            <p:cNvSpPr/>
            <p:nvPr/>
          </p:nvSpPr>
          <p:spPr>
            <a:xfrm>
              <a:off x="6577200" y="2776422"/>
              <a:ext cx="394531" cy="394531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xmlns="" id="{E5935A70-E5AE-904E-AD6A-702C026AC86F}"/>
                </a:ext>
              </a:extLst>
            </p:cNvPr>
            <p:cNvSpPr txBox="1"/>
            <p:nvPr/>
          </p:nvSpPr>
          <p:spPr>
            <a:xfrm>
              <a:off x="6582083" y="2835187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e5</a:t>
              </a:r>
            </a:p>
          </p:txBody>
        </p: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xmlns="" id="{8F0C45D5-CED7-9842-895B-9E4BB3B9B9AB}"/>
                </a:ext>
              </a:extLst>
            </p:cNvPr>
            <p:cNvGrpSpPr/>
            <p:nvPr/>
          </p:nvGrpSpPr>
          <p:grpSpPr>
            <a:xfrm>
              <a:off x="7465589" y="1869253"/>
              <a:ext cx="363601" cy="394531"/>
              <a:chOff x="2658477" y="4455131"/>
              <a:chExt cx="363601" cy="394531"/>
            </a:xfrm>
            <a:solidFill>
              <a:schemeClr val="accent3"/>
            </a:solidFill>
          </p:grpSpPr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xmlns="" id="{6CAB01E6-24D3-D341-A402-BACF71A28EE5}"/>
                  </a:ext>
                </a:extLst>
              </p:cNvPr>
              <p:cNvSpPr/>
              <p:nvPr/>
            </p:nvSpPr>
            <p:spPr>
              <a:xfrm>
                <a:off x="2658477" y="4455131"/>
                <a:ext cx="363601" cy="394531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xmlns="" id="{0BE9CC11-D668-244E-84E9-636CF2A2DA02}"/>
                  </a:ext>
                </a:extLst>
              </p:cNvPr>
              <p:cNvSpPr txBox="1"/>
              <p:nvPr/>
            </p:nvSpPr>
            <p:spPr>
              <a:xfrm>
                <a:off x="2675413" y="4498507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a2</a:t>
                </a:r>
              </a:p>
            </p:txBody>
          </p: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xmlns="" id="{AC1857EF-6465-B243-A0EC-C86F9D2A3E8A}"/>
                </a:ext>
              </a:extLst>
            </p:cNvPr>
            <p:cNvGrpSpPr/>
            <p:nvPr/>
          </p:nvGrpSpPr>
          <p:grpSpPr>
            <a:xfrm>
              <a:off x="7476006" y="2774389"/>
              <a:ext cx="363601" cy="394531"/>
              <a:chOff x="2658477" y="4455131"/>
              <a:chExt cx="363601" cy="394531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xmlns="" id="{CFEE2760-3CFA-484C-85E3-A23FF263D388}"/>
                  </a:ext>
                </a:extLst>
              </p:cNvPr>
              <p:cNvSpPr/>
              <p:nvPr/>
            </p:nvSpPr>
            <p:spPr>
              <a:xfrm>
                <a:off x="2658477" y="4455131"/>
                <a:ext cx="363601" cy="39453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xmlns="" id="{FB7E0D16-6D77-1147-93FF-2BA9ADCC89B9}"/>
                  </a:ext>
                </a:extLst>
              </p:cNvPr>
              <p:cNvSpPr txBox="1"/>
              <p:nvPr/>
            </p:nvSpPr>
            <p:spPr>
              <a:xfrm>
                <a:off x="2674709" y="4491294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a4</a:t>
                </a:r>
              </a:p>
            </p:txBody>
          </p:sp>
        </p:grp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xmlns="" id="{91307118-EC67-CD49-972A-BF99A397D859}"/>
                </a:ext>
              </a:extLst>
            </p:cNvPr>
            <p:cNvCxnSpPr>
              <a:stCxn id="236" idx="2"/>
              <a:endCxn id="231" idx="3"/>
            </p:cNvCxnSpPr>
            <p:nvPr/>
          </p:nvCxnSpPr>
          <p:spPr>
            <a:xfrm flipH="1">
              <a:off x="6055201" y="2100465"/>
              <a:ext cx="521996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xmlns="" id="{A839CB51-131E-8547-A455-AA0DF99ABF7A}"/>
                </a:ext>
              </a:extLst>
            </p:cNvPr>
            <p:cNvCxnSpPr>
              <a:stCxn id="238" idx="2"/>
              <a:endCxn id="235" idx="3"/>
            </p:cNvCxnSpPr>
            <p:nvPr/>
          </p:nvCxnSpPr>
          <p:spPr>
            <a:xfrm flipH="1" flipV="1">
              <a:off x="6060334" y="2956701"/>
              <a:ext cx="516866" cy="169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xmlns="" id="{0BB05C48-B46A-CF43-A0C2-4337A7F454B5}"/>
                </a:ext>
              </a:extLst>
            </p:cNvPr>
            <p:cNvCxnSpPr>
              <a:cxnSpLocks/>
              <a:stCxn id="241" idx="1"/>
              <a:endCxn id="237" idx="3"/>
            </p:cNvCxnSpPr>
            <p:nvPr/>
          </p:nvCxnSpPr>
          <p:spPr>
            <a:xfrm flipH="1">
              <a:off x="6966891" y="2066519"/>
              <a:ext cx="498698" cy="37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xmlns="" id="{28ECDE7B-AFCD-BF43-B59D-1DF74C5F2BF8}"/>
                </a:ext>
              </a:extLst>
            </p:cNvPr>
            <p:cNvCxnSpPr>
              <a:stCxn id="244" idx="1"/>
              <a:endCxn id="238" idx="6"/>
            </p:cNvCxnSpPr>
            <p:nvPr/>
          </p:nvCxnSpPr>
          <p:spPr>
            <a:xfrm flipH="1">
              <a:off x="6971731" y="2971655"/>
              <a:ext cx="504275" cy="20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xmlns="" id="{5A8E7D6E-2F1B-424F-95F0-AE02C3C577D6}"/>
                </a:ext>
              </a:extLst>
            </p:cNvPr>
            <p:cNvSpPr txBox="1"/>
            <p:nvPr/>
          </p:nvSpPr>
          <p:spPr>
            <a:xfrm>
              <a:off x="6998391" y="2719740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used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xmlns="" id="{D5D20565-72CC-0C48-BE57-5B2F33FB9C19}"/>
                </a:ext>
              </a:extLst>
            </p:cNvPr>
            <p:cNvSpPr txBox="1"/>
            <p:nvPr/>
          </p:nvSpPr>
          <p:spPr>
            <a:xfrm>
              <a:off x="6091414" y="2694386"/>
              <a:ext cx="5103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+mj-lt"/>
                  <a:cs typeface="Times New Roman" panose="02020603050405020304" pitchFamily="18" charset="0"/>
                </a:rPr>
                <a:t>wgBy</a:t>
              </a:r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xmlns="" id="{975B4252-EA73-7147-A88B-5A8FC3413055}"/>
                </a:ext>
              </a:extLst>
            </p:cNvPr>
            <p:cNvCxnSpPr>
              <a:stCxn id="241" idx="1"/>
              <a:endCxn id="238" idx="6"/>
            </p:cNvCxnSpPr>
            <p:nvPr/>
          </p:nvCxnSpPr>
          <p:spPr>
            <a:xfrm flipH="1">
              <a:off x="6971731" y="2066519"/>
              <a:ext cx="493858" cy="9071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xmlns="" id="{4E336106-A539-AA4B-B354-41D0146BC8E2}"/>
                </a:ext>
              </a:extLst>
            </p:cNvPr>
            <p:cNvSpPr txBox="1"/>
            <p:nvPr/>
          </p:nvSpPr>
          <p:spPr>
            <a:xfrm>
              <a:off x="6064447" y="1855583"/>
              <a:ext cx="5103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+mj-lt"/>
                  <a:cs typeface="Times New Roman" panose="02020603050405020304" pitchFamily="18" charset="0"/>
                </a:rPr>
                <a:t>wgBy</a:t>
              </a:r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xmlns="" id="{6B7A9A05-41BD-9A46-B970-69A33E46A6DA}"/>
                </a:ext>
              </a:extLst>
            </p:cNvPr>
            <p:cNvSpPr txBox="1"/>
            <p:nvPr/>
          </p:nvSpPr>
          <p:spPr>
            <a:xfrm>
              <a:off x="6774465" y="2368217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used</a:t>
              </a:r>
            </a:p>
          </p:txBody>
        </p:sp>
      </p:grpSp>
      <p:sp>
        <p:nvSpPr>
          <p:cNvPr id="313" name="TextBox 312">
            <a:extLst>
              <a:ext uri="{FF2B5EF4-FFF2-40B4-BE49-F238E27FC236}">
                <a16:creationId xmlns:a16="http://schemas.microsoft.com/office/drawing/2014/main" xmlns="" id="{15D456A5-1FAB-F94D-9DAE-286998A08CD2}"/>
              </a:ext>
            </a:extLst>
          </p:cNvPr>
          <p:cNvSpPr txBox="1"/>
          <p:nvPr/>
        </p:nvSpPr>
        <p:spPr>
          <a:xfrm>
            <a:off x="1991774" y="4260717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xmlns="" id="{D8BB6764-5421-1540-8D25-A4FB660FA2EB}"/>
              </a:ext>
            </a:extLst>
          </p:cNvPr>
          <p:cNvSpPr/>
          <p:nvPr/>
        </p:nvSpPr>
        <p:spPr>
          <a:xfrm>
            <a:off x="267831" y="2466915"/>
            <a:ext cx="484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(a-1)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xmlns="" id="{F991FCD7-2A7B-7840-839B-8BBCF6BBEDC9}"/>
              </a:ext>
            </a:extLst>
          </p:cNvPr>
          <p:cNvSpPr/>
          <p:nvPr/>
        </p:nvSpPr>
        <p:spPr>
          <a:xfrm>
            <a:off x="215443" y="4362508"/>
            <a:ext cx="484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(a-2)</a:t>
            </a:r>
          </a:p>
        </p:txBody>
      </p:sp>
      <p:grpSp>
        <p:nvGrpSpPr>
          <p:cNvPr id="316" name="Group 315">
            <a:extLst>
              <a:ext uri="{FF2B5EF4-FFF2-40B4-BE49-F238E27FC236}">
                <a16:creationId xmlns:a16="http://schemas.microsoft.com/office/drawing/2014/main" xmlns="" id="{42AE83FD-89E9-7F40-9934-53D8D0D5CCB1}"/>
              </a:ext>
            </a:extLst>
          </p:cNvPr>
          <p:cNvGrpSpPr/>
          <p:nvPr/>
        </p:nvGrpSpPr>
        <p:grpSpPr>
          <a:xfrm>
            <a:off x="5700572" y="3831953"/>
            <a:ext cx="370458" cy="394531"/>
            <a:chOff x="2651620" y="4455131"/>
            <a:chExt cx="370458" cy="394531"/>
          </a:xfrm>
          <a:solidFill>
            <a:schemeClr val="accent3"/>
          </a:solidFill>
        </p:grpSpPr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xmlns="" id="{2EE5CF12-341F-804D-A4DE-213FEEA2147E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xmlns="" id="{F0AB6027-4807-8F4A-902C-5F453D62BBA4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a1</a:t>
              </a: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xmlns="" id="{AEDCBB5D-DBB4-8041-8A7A-EBDF82A5BD81}"/>
              </a:ext>
            </a:extLst>
          </p:cNvPr>
          <p:cNvGrpSpPr/>
          <p:nvPr/>
        </p:nvGrpSpPr>
        <p:grpSpPr>
          <a:xfrm>
            <a:off x="5716401" y="4703143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xmlns="" id="{B11E9DC8-2571-1F4B-8069-68ECD13E1C1A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xmlns="" id="{5A5C7F50-BF7E-524D-B570-7E67D3F0481C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sp>
        <p:nvSpPr>
          <p:cNvPr id="324" name="Oval 323">
            <a:extLst>
              <a:ext uri="{FF2B5EF4-FFF2-40B4-BE49-F238E27FC236}">
                <a16:creationId xmlns:a16="http://schemas.microsoft.com/office/drawing/2014/main" xmlns="" id="{E7F5AB50-56DA-4345-BD85-F154E8A087AD}"/>
              </a:ext>
            </a:extLst>
          </p:cNvPr>
          <p:cNvSpPr/>
          <p:nvPr/>
        </p:nvSpPr>
        <p:spPr>
          <a:xfrm>
            <a:off x="6600795" y="4254574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xmlns="" id="{E7088E1A-35D3-8045-8B4E-01A26CD9E35B}"/>
              </a:ext>
            </a:extLst>
          </p:cNvPr>
          <p:cNvSpPr txBox="1"/>
          <p:nvPr/>
        </p:nvSpPr>
        <p:spPr>
          <a:xfrm>
            <a:off x="6597912" y="4763940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grpSp>
        <p:nvGrpSpPr>
          <p:cNvPr id="329" name="Group 328">
            <a:extLst>
              <a:ext uri="{FF2B5EF4-FFF2-40B4-BE49-F238E27FC236}">
                <a16:creationId xmlns:a16="http://schemas.microsoft.com/office/drawing/2014/main" xmlns="" id="{339B3117-B488-254A-B180-2C049125ADB4}"/>
              </a:ext>
            </a:extLst>
          </p:cNvPr>
          <p:cNvGrpSpPr/>
          <p:nvPr/>
        </p:nvGrpSpPr>
        <p:grpSpPr>
          <a:xfrm>
            <a:off x="7491835" y="4703142"/>
            <a:ext cx="363601" cy="394531"/>
            <a:chOff x="2658477" y="4455131"/>
            <a:chExt cx="363601" cy="394531"/>
          </a:xfrm>
        </p:grpSpPr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xmlns="" id="{2F9B3534-8ECF-F943-8AFE-1286D225FAC4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xmlns="" id="{0D669DE8-585E-F149-81DE-7841488638FC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xmlns="" id="{0BA41EB4-245F-304E-AB84-5AAEAC6C1E14}"/>
              </a:ext>
            </a:extLst>
          </p:cNvPr>
          <p:cNvCxnSpPr>
            <a:cxnSpLocks/>
            <a:stCxn id="324" idx="1"/>
            <a:endCxn id="317" idx="3"/>
          </p:cNvCxnSpPr>
          <p:nvPr/>
        </p:nvCxnSpPr>
        <p:spPr>
          <a:xfrm flipH="1" flipV="1">
            <a:off x="6071030" y="4029219"/>
            <a:ext cx="587543" cy="2831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xmlns="" id="{AE1A4CED-20AA-F149-9C64-F8ADF68266DA}"/>
              </a:ext>
            </a:extLst>
          </p:cNvPr>
          <p:cNvCxnSpPr>
            <a:cxnSpLocks/>
            <a:stCxn id="324" idx="3"/>
            <a:endCxn id="321" idx="3"/>
          </p:cNvCxnSpPr>
          <p:nvPr/>
        </p:nvCxnSpPr>
        <p:spPr>
          <a:xfrm flipH="1">
            <a:off x="6076163" y="4591327"/>
            <a:ext cx="582410" cy="2941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xmlns="" id="{C2EDEE38-66FF-0F4B-B7E0-7814A038CD82}"/>
              </a:ext>
            </a:extLst>
          </p:cNvPr>
          <p:cNvCxnSpPr>
            <a:cxnSpLocks/>
            <a:stCxn id="330" idx="1"/>
            <a:endCxn id="324" idx="5"/>
          </p:cNvCxnSpPr>
          <p:nvPr/>
        </p:nvCxnSpPr>
        <p:spPr>
          <a:xfrm flipH="1" flipV="1">
            <a:off x="6937548" y="4591327"/>
            <a:ext cx="554287" cy="3090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>
            <a:extLst>
              <a:ext uri="{FF2B5EF4-FFF2-40B4-BE49-F238E27FC236}">
                <a16:creationId xmlns:a16="http://schemas.microsoft.com/office/drawing/2014/main" xmlns="" id="{C4AC0460-2C5C-1D44-92B2-5CA980D584D2}"/>
              </a:ext>
            </a:extLst>
          </p:cNvPr>
          <p:cNvSpPr txBox="1"/>
          <p:nvPr/>
        </p:nvSpPr>
        <p:spPr>
          <a:xfrm>
            <a:off x="6945062" y="4742837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xmlns="" id="{5C1EC449-112D-514F-A6E0-C4CE4E64995D}"/>
              </a:ext>
            </a:extLst>
          </p:cNvPr>
          <p:cNvSpPr txBox="1"/>
          <p:nvPr/>
        </p:nvSpPr>
        <p:spPr>
          <a:xfrm>
            <a:off x="6142289" y="4714565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xmlns="" id="{A31A2AA0-A2F2-9743-ADA0-8F5400AFBCA1}"/>
              </a:ext>
            </a:extLst>
          </p:cNvPr>
          <p:cNvSpPr txBox="1"/>
          <p:nvPr/>
        </p:nvSpPr>
        <p:spPr>
          <a:xfrm>
            <a:off x="6142289" y="3912010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41" name="Right Arrow 340">
            <a:extLst>
              <a:ext uri="{FF2B5EF4-FFF2-40B4-BE49-F238E27FC236}">
                <a16:creationId xmlns:a16="http://schemas.microsoft.com/office/drawing/2014/main" xmlns="" id="{79D0104D-AE4B-8C4C-9590-E9C28E726A9E}"/>
              </a:ext>
            </a:extLst>
          </p:cNvPr>
          <p:cNvSpPr/>
          <p:nvPr/>
        </p:nvSpPr>
        <p:spPr>
          <a:xfrm rot="5400000">
            <a:off x="6547535" y="3371848"/>
            <a:ext cx="434774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xmlns="" id="{E3611545-72C7-7148-B4BD-B8CC557F731A}"/>
              </a:ext>
            </a:extLst>
          </p:cNvPr>
          <p:cNvSpPr/>
          <p:nvPr/>
        </p:nvSpPr>
        <p:spPr>
          <a:xfrm>
            <a:off x="6900708" y="3296796"/>
            <a:ext cx="744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(replace)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xmlns="" id="{26EE7691-065F-D649-B0F4-8AEDA5D05ADA}"/>
              </a:ext>
            </a:extLst>
          </p:cNvPr>
          <p:cNvSpPr txBox="1"/>
          <p:nvPr/>
        </p:nvSpPr>
        <p:spPr>
          <a:xfrm>
            <a:off x="6595464" y="4352940"/>
            <a:ext cx="435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e</a:t>
            </a:r>
            <a:r>
              <a:rPr lang="en-US" sz="1200" baseline="-25000" dirty="0" err="1">
                <a:latin typeface="+mj-lt"/>
                <a:cs typeface="Times New Roman" panose="02020603050405020304" pitchFamily="18" charset="0"/>
              </a:rPr>
              <a:t>new</a:t>
            </a:r>
            <a:endParaRPr lang="en-US" sz="1200" baseline="-25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xmlns="" id="{91F2788C-DAB7-404D-98E8-C7574F5AF4E1}"/>
              </a:ext>
            </a:extLst>
          </p:cNvPr>
          <p:cNvSpPr/>
          <p:nvPr/>
        </p:nvSpPr>
        <p:spPr>
          <a:xfrm rot="5400000">
            <a:off x="6568066" y="5122320"/>
            <a:ext cx="434774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xmlns="" id="{D35C67C9-F2F7-9E4F-A629-83186EB010DC}"/>
              </a:ext>
            </a:extLst>
          </p:cNvPr>
          <p:cNvSpPr/>
          <p:nvPr/>
        </p:nvSpPr>
        <p:spPr>
          <a:xfrm>
            <a:off x="6938070" y="5155774"/>
            <a:ext cx="18069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(simultaneous generation)</a:t>
            </a: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xmlns="" id="{08B4ED21-77FD-FD46-92EE-2E4632D25095}"/>
              </a:ext>
            </a:extLst>
          </p:cNvPr>
          <p:cNvSpPr/>
          <p:nvPr/>
        </p:nvSpPr>
        <p:spPr>
          <a:xfrm>
            <a:off x="4139920" y="1592254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xmlns="" id="{62890129-9559-D84F-BCE7-D8DA449DE241}"/>
              </a:ext>
            </a:extLst>
          </p:cNvPr>
          <p:cNvGrpSpPr/>
          <p:nvPr/>
        </p:nvGrpSpPr>
        <p:grpSpPr>
          <a:xfrm>
            <a:off x="5709432" y="5836388"/>
            <a:ext cx="432619" cy="394531"/>
            <a:chOff x="2644527" y="5322765"/>
            <a:chExt cx="432619" cy="394531"/>
          </a:xfrm>
          <a:solidFill>
            <a:schemeClr val="accent3"/>
          </a:solidFill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xmlns="" id="{03BF20CE-03D2-5647-A097-DEE179F43F19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xmlns="" id="{D16CDDB8-65E1-2D4F-995A-6863836D33D7}"/>
                </a:ext>
              </a:extLst>
            </p:cNvPr>
            <p:cNvSpPr txBox="1"/>
            <p:nvPr/>
          </p:nvSpPr>
          <p:spPr>
            <a:xfrm>
              <a:off x="2644527" y="5366576"/>
              <a:ext cx="432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</a:t>
              </a:r>
              <a:r>
                <a:rPr lang="en-US" sz="1200" baseline="-25000" dirty="0">
                  <a:latin typeface="+mj-lt"/>
                  <a:cs typeface="Times New Roman" panose="02020603050405020304" pitchFamily="18" charset="0"/>
                </a:rPr>
                <a:t>new</a:t>
              </a:r>
            </a:p>
          </p:txBody>
        </p:sp>
      </p:grpSp>
      <p:sp>
        <p:nvSpPr>
          <p:cNvPr id="139" name="Oval 138">
            <a:extLst>
              <a:ext uri="{FF2B5EF4-FFF2-40B4-BE49-F238E27FC236}">
                <a16:creationId xmlns:a16="http://schemas.microsoft.com/office/drawing/2014/main" xmlns="" id="{1A7B5B51-B0F0-B143-8DD2-D33C479779AA}"/>
              </a:ext>
            </a:extLst>
          </p:cNvPr>
          <p:cNvSpPr/>
          <p:nvPr/>
        </p:nvSpPr>
        <p:spPr>
          <a:xfrm>
            <a:off x="6608720" y="5810463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CA1EB11E-7B57-D74C-8503-0658C8F72D72}"/>
              </a:ext>
            </a:extLst>
          </p:cNvPr>
          <p:cNvSpPr txBox="1"/>
          <p:nvPr/>
        </p:nvSpPr>
        <p:spPr>
          <a:xfrm>
            <a:off x="6614144" y="5871261"/>
            <a:ext cx="435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e</a:t>
            </a:r>
            <a:r>
              <a:rPr lang="en-US" sz="1200" baseline="-25000" dirty="0" err="1">
                <a:latin typeface="+mj-lt"/>
                <a:cs typeface="Times New Roman" panose="02020603050405020304" pitchFamily="18" charset="0"/>
              </a:rPr>
              <a:t>new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xmlns="" id="{0CFC7F23-2F92-A541-AC99-52E8A43BAE22}"/>
              </a:ext>
            </a:extLst>
          </p:cNvPr>
          <p:cNvGrpSpPr/>
          <p:nvPr/>
        </p:nvGrpSpPr>
        <p:grpSpPr>
          <a:xfrm>
            <a:off x="7508067" y="5810463"/>
            <a:ext cx="363601" cy="394531"/>
            <a:chOff x="2658477" y="4455131"/>
            <a:chExt cx="363601" cy="394531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xmlns="" id="{6C795DB0-E25D-F245-8746-D649EE3FF998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xmlns="" id="{910FC2E8-1100-DE43-898A-C46C0A3B62F4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xmlns="" id="{8AF2E1C7-F214-DE4B-AEDB-391355069945}"/>
              </a:ext>
            </a:extLst>
          </p:cNvPr>
          <p:cNvCxnSpPr>
            <a:cxnSpLocks/>
            <a:stCxn id="139" idx="2"/>
          </p:cNvCxnSpPr>
          <p:nvPr/>
        </p:nvCxnSpPr>
        <p:spPr>
          <a:xfrm flipH="1">
            <a:off x="6099184" y="6007729"/>
            <a:ext cx="509536" cy="164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xmlns="" id="{4DBF69F9-8F6C-4345-B497-FA9DA9CD7ADE}"/>
              </a:ext>
            </a:extLst>
          </p:cNvPr>
          <p:cNvCxnSpPr>
            <a:cxnSpLocks/>
            <a:stCxn id="142" idx="1"/>
            <a:endCxn id="139" idx="6"/>
          </p:cNvCxnSpPr>
          <p:nvPr/>
        </p:nvCxnSpPr>
        <p:spPr>
          <a:xfrm flipH="1">
            <a:off x="7003251" y="6007729"/>
            <a:ext cx="50481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EB92163-5719-BA44-BA25-01A87DB0A28E}"/>
              </a:ext>
            </a:extLst>
          </p:cNvPr>
          <p:cNvSpPr txBox="1"/>
          <p:nvPr/>
        </p:nvSpPr>
        <p:spPr>
          <a:xfrm>
            <a:off x="6984059" y="576182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xmlns="" id="{415052D5-937D-D440-A528-CA4F7EF469EB}"/>
              </a:ext>
            </a:extLst>
          </p:cNvPr>
          <p:cNvSpPr txBox="1"/>
          <p:nvPr/>
        </p:nvSpPr>
        <p:spPr>
          <a:xfrm>
            <a:off x="6131373" y="5777745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xmlns="" id="{069AEE44-B358-F34E-BAC7-0F34384B61D0}"/>
              </a:ext>
            </a:extLst>
          </p:cNvPr>
          <p:cNvSpPr/>
          <p:nvPr/>
        </p:nvSpPr>
        <p:spPr>
          <a:xfrm>
            <a:off x="8376484" y="2467940"/>
            <a:ext cx="484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(e-1)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xmlns="" id="{F684B253-E7BD-664A-B0EA-27D08D0C57D0}"/>
              </a:ext>
            </a:extLst>
          </p:cNvPr>
          <p:cNvSpPr/>
          <p:nvPr/>
        </p:nvSpPr>
        <p:spPr>
          <a:xfrm>
            <a:off x="8379422" y="4352713"/>
            <a:ext cx="484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(e-2)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xmlns="" id="{FCC0234D-4284-DB41-A74E-6901C4CB1152}"/>
              </a:ext>
            </a:extLst>
          </p:cNvPr>
          <p:cNvSpPr/>
          <p:nvPr/>
        </p:nvSpPr>
        <p:spPr>
          <a:xfrm>
            <a:off x="8376484" y="5880199"/>
            <a:ext cx="484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(e-3)</a:t>
            </a:r>
          </a:p>
        </p:txBody>
      </p:sp>
    </p:spTree>
    <p:extLst>
      <p:ext uri="{BB962C8B-B14F-4D97-AF65-F5344CB8AC3E}">
        <p14:creationId xmlns:p14="http://schemas.microsoft.com/office/powerpoint/2010/main" val="248214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</TotalTime>
  <Words>111</Words>
  <Application>Microsoft Macintosh PowerPoint</Application>
  <PresentationFormat>Custom</PresentationFormat>
  <Paragraphs>66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Bryans</dc:creator>
  <cp:lastModifiedBy>Jeremy Bryans</cp:lastModifiedBy>
  <cp:revision>7</cp:revision>
  <cp:lastPrinted>2019-09-11T08:56:46Z</cp:lastPrinted>
  <dcterms:created xsi:type="dcterms:W3CDTF">2019-09-04T14:40:49Z</dcterms:created>
  <dcterms:modified xsi:type="dcterms:W3CDTF">2019-10-01T09:44:13Z</dcterms:modified>
</cp:coreProperties>
</file>