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694"/>
  </p:normalViewPr>
  <p:slideViewPr>
    <p:cSldViewPr snapToGrid="0" snapToObjects="1">
      <p:cViewPr>
        <p:scale>
          <a:sx n="244" d="100"/>
          <a:sy n="244" d="100"/>
        </p:scale>
        <p:origin x="-108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E16D-A34B-5548-881A-3CA3DDD60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98777-04B5-3B45-A148-76B09FF5D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02A32-2B08-C44D-B637-870A001D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816-85CE-6345-BBBA-45B787E2DA72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00DB5-E374-204B-8D93-D0951611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439EE-11C4-644E-9C6C-A81D55BA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9A6A-1837-0041-B4FC-FC07B446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109F9-7F44-E14D-B690-36AEB6B82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17F5E-33FA-8746-B0F1-CBB1E714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816-85CE-6345-BBBA-45B787E2DA72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0C166-1C20-0546-8642-275BF0AA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5C914-1C5C-0C45-882C-30412E06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2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8C8D9-D170-8F42-A3EF-C60865889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50580-E0CE-1A44-B22D-4AD4E1494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738E-47B2-404C-915D-C0FAA5A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816-85CE-6345-BBBA-45B787E2DA72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E3674-AE5C-C14B-8E6C-A5522C71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72930-E4AD-1C47-8B2E-B8B9CA57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1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5931-2E30-E441-9A75-06191183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E8206-48D6-0549-B0B2-63448DABD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E40E2-3E3F-3C4E-A4BC-2F95C82D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816-85CE-6345-BBBA-45B787E2DA72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DBAE-DAAE-0A4E-BB5E-CD77BD1C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1D46F-974C-304D-9389-C7EFA5F2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18A7-63EE-8F4B-BFF9-535CA6D3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65316-DA42-954A-8894-C115293C0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4521A-443A-0947-AC59-0D8BA9A0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816-85CE-6345-BBBA-45B787E2DA72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D8492-C9CD-9247-9A8D-27026BF0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A7748-0734-384D-9B72-46BDB4CA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9728-EB06-2741-98D5-32BB79AE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A6C37-F956-9F48-8B1E-9B2B04700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0AF80-DC04-3142-98E7-8D7CA16EF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286E2-2CCC-E34F-8DDD-B8DAC6A4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816-85CE-6345-BBBA-45B787E2DA72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987F8-EC75-4546-BE81-9C99254B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5C7CE-7D56-4C45-A879-9EC78C13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4981-5C9F-9843-9822-8A005177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9F8E8-BAB0-DC47-B152-3E6409BCA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694F8-238F-824E-A5FB-0A4AE8102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648EA-C725-0C45-9C5F-4E4790D5B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0A3B6-DAD9-CA41-A473-546B026C7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CF8BCB-5013-DD43-B498-2F5EE2B9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816-85CE-6345-BBBA-45B787E2DA72}" type="datetimeFigureOut">
              <a:rPr lang="en-US" smtClean="0"/>
              <a:t>2/14/20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9D710B-D5E5-C84A-815E-FCFAA7BF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4410B-28C7-2C40-BAF9-52C8CC8D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7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3F8F-1157-2944-A845-A445DCF5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B4D8C-A9A1-E74D-B736-8E59CA1C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816-85CE-6345-BBBA-45B787E2DA72}" type="datetimeFigureOut">
              <a:rPr lang="en-US" smtClean="0"/>
              <a:t>2/14/20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C8B2C-93AB-8449-A45D-7E40EE27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73EFF-5518-2D46-9245-544A8E4B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BA6B2D-A9E4-7840-A3D3-BEF6D9D9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816-85CE-6345-BBBA-45B787E2DA72}" type="datetimeFigureOut">
              <a:rPr lang="en-US" smtClean="0"/>
              <a:t>2/14/20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8035F-8924-494C-A687-9936B163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A6546-E656-294A-A914-42C24223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1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008E-CD31-3141-8550-86ACA424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3D19B-385F-D245-AC41-40678CB79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0E481-3360-2E4F-B5DC-FA637AC01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C2021-F13F-6242-89A3-9FFF5735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816-85CE-6345-BBBA-45B787E2DA72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26C42-DDED-3C4F-8854-878C8B76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B8CA0-40AA-024A-8120-D15E69C3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6516-BC67-F149-B798-3C088E24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913FA-9B42-7B42-AEB4-E9E110144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51109-6ED4-5347-B9EE-B09FD3B2C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34F24-0A4A-9743-B7B7-9201B10C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5816-85CE-6345-BBBA-45B787E2DA72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DD0AF-096B-194E-B074-D50972F9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C9725-27A4-504E-A537-9A162A60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9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1102E-0599-4C42-AE8C-AFC28D267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D8B7E-711D-8049-96B2-3B28B4E74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0B11D-AC81-014F-9D92-0F22E40AB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E5816-85CE-6345-BBBA-45B787E2DA72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5604-BD41-F043-B1ED-FD24C92E1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E8435-E9C4-C040-A280-ED09F0611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AB30F-370C-9745-A1E9-2711E3C6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9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1CB5-D4F9-9E4B-BE76-262D0A010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C2F12-653F-C04B-8246-71444B9E4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6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46BB8C-994E-494A-8D7E-F41E7E1BA06C}"/>
              </a:ext>
            </a:extLst>
          </p:cNvPr>
          <p:cNvSpPr/>
          <p:nvPr/>
        </p:nvSpPr>
        <p:spPr>
          <a:xfrm>
            <a:off x="1964724" y="1124465"/>
            <a:ext cx="2125362" cy="1383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56F01-15E6-CA49-AD1E-A0C467E7A1D8}"/>
              </a:ext>
            </a:extLst>
          </p:cNvPr>
          <p:cNvSpPr txBox="1"/>
          <p:nvPr/>
        </p:nvSpPr>
        <p:spPr>
          <a:xfrm>
            <a:off x="2100649" y="122331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DA5865-2E0A-3F42-B922-EC52E55271A2}"/>
              </a:ext>
            </a:extLst>
          </p:cNvPr>
          <p:cNvCxnSpPr/>
          <p:nvPr/>
        </p:nvCxnSpPr>
        <p:spPr>
          <a:xfrm>
            <a:off x="1964724" y="1592651"/>
            <a:ext cx="2125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F4AC60A-4E4C-D64D-9D3F-0260491915B1}"/>
              </a:ext>
            </a:extLst>
          </p:cNvPr>
          <p:cNvSpPr/>
          <p:nvPr/>
        </p:nvSpPr>
        <p:spPr>
          <a:xfrm>
            <a:off x="6115605" y="1124465"/>
            <a:ext cx="2125362" cy="1383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9FA62-807F-ED47-ADE5-A24B0887DED1}"/>
              </a:ext>
            </a:extLst>
          </p:cNvPr>
          <p:cNvSpPr txBox="1"/>
          <p:nvPr/>
        </p:nvSpPr>
        <p:spPr>
          <a:xfrm>
            <a:off x="6251530" y="122331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EFC090-84CC-9F41-8A32-A85D998FBB34}"/>
              </a:ext>
            </a:extLst>
          </p:cNvPr>
          <p:cNvCxnSpPr/>
          <p:nvPr/>
        </p:nvCxnSpPr>
        <p:spPr>
          <a:xfrm>
            <a:off x="6115605" y="1592651"/>
            <a:ext cx="2125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1C91F7-085E-B044-87FD-2C8ED037BAEE}"/>
              </a:ext>
            </a:extLst>
          </p:cNvPr>
          <p:cNvCxnSpPr>
            <a:cxnSpLocks/>
          </p:cNvCxnSpPr>
          <p:nvPr/>
        </p:nvCxnSpPr>
        <p:spPr>
          <a:xfrm flipH="1" flipV="1">
            <a:off x="4090086" y="1396315"/>
            <a:ext cx="2025517" cy="14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463225-451D-EA4C-BCC5-FA295BFC6F40}"/>
              </a:ext>
            </a:extLst>
          </p:cNvPr>
          <p:cNvCxnSpPr>
            <a:cxnSpLocks/>
          </p:cNvCxnSpPr>
          <p:nvPr/>
        </p:nvCxnSpPr>
        <p:spPr>
          <a:xfrm flipH="1">
            <a:off x="4090088" y="1944131"/>
            <a:ext cx="202551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9D4F72-8BA3-FF44-B537-6B5146CF4428}"/>
              </a:ext>
            </a:extLst>
          </p:cNvPr>
          <p:cNvSpPr txBox="1"/>
          <p:nvPr/>
        </p:nvSpPr>
        <p:spPr>
          <a:xfrm>
            <a:off x="4761470" y="1045819"/>
            <a:ext cx="67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D1682C-41ED-2647-81CC-3F4839551022}"/>
              </a:ext>
            </a:extLst>
          </p:cNvPr>
          <p:cNvSpPr txBox="1"/>
          <p:nvPr/>
        </p:nvSpPr>
        <p:spPr>
          <a:xfrm>
            <a:off x="4238367" y="1574799"/>
            <a:ext cx="185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wasGeneratedBy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A26B8A-59F1-CA41-B3D3-42441302F9FB}"/>
              </a:ext>
            </a:extLst>
          </p:cNvPr>
          <p:cNvCxnSpPr>
            <a:cxnSpLocks/>
          </p:cNvCxnSpPr>
          <p:nvPr/>
        </p:nvCxnSpPr>
        <p:spPr>
          <a:xfrm flipV="1">
            <a:off x="7820838" y="617838"/>
            <a:ext cx="0" cy="494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B437EC-B996-3A4D-85EF-286E590E04BE}"/>
              </a:ext>
            </a:extLst>
          </p:cNvPr>
          <p:cNvCxnSpPr>
            <a:cxnSpLocks/>
          </p:cNvCxnSpPr>
          <p:nvPr/>
        </p:nvCxnSpPr>
        <p:spPr>
          <a:xfrm>
            <a:off x="7820838" y="617838"/>
            <a:ext cx="8320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8DD3B8-3D8E-234E-A5AD-1A0E04A83CE8}"/>
              </a:ext>
            </a:extLst>
          </p:cNvPr>
          <p:cNvCxnSpPr/>
          <p:nvPr/>
        </p:nvCxnSpPr>
        <p:spPr>
          <a:xfrm>
            <a:off x="8652860" y="617838"/>
            <a:ext cx="0" cy="605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A9FD6D-F9B7-D44D-8A5E-92A031A5E9C0}"/>
              </a:ext>
            </a:extLst>
          </p:cNvPr>
          <p:cNvCxnSpPr/>
          <p:nvPr/>
        </p:nvCxnSpPr>
        <p:spPr>
          <a:xfrm flipH="1">
            <a:off x="8236849" y="1223319"/>
            <a:ext cx="4160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2D0E98E-F071-E34D-BEF6-0A464FD9573D}"/>
              </a:ext>
            </a:extLst>
          </p:cNvPr>
          <p:cNvSpPr txBox="1"/>
          <p:nvPr/>
        </p:nvSpPr>
        <p:spPr>
          <a:xfrm>
            <a:off x="7308032" y="277528"/>
            <a:ext cx="1857633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 err="1"/>
              <a:t>wasInformedBy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4C98220-2A7C-8443-8F2B-C148A5E0AC95}"/>
              </a:ext>
            </a:extLst>
          </p:cNvPr>
          <p:cNvCxnSpPr>
            <a:cxnSpLocks/>
          </p:cNvCxnSpPr>
          <p:nvPr/>
        </p:nvCxnSpPr>
        <p:spPr>
          <a:xfrm flipH="1" flipV="1">
            <a:off x="1443681" y="617838"/>
            <a:ext cx="10297" cy="593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0C1132D-B9C7-9D44-B061-B027C1C154A0}"/>
              </a:ext>
            </a:extLst>
          </p:cNvPr>
          <p:cNvCxnSpPr>
            <a:cxnSpLocks/>
          </p:cNvCxnSpPr>
          <p:nvPr/>
        </p:nvCxnSpPr>
        <p:spPr>
          <a:xfrm>
            <a:off x="1443681" y="617074"/>
            <a:ext cx="8320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C2029B-2B82-7944-ABCF-C2FA764ABAD2}"/>
              </a:ext>
            </a:extLst>
          </p:cNvPr>
          <p:cNvCxnSpPr>
            <a:cxnSpLocks/>
          </p:cNvCxnSpPr>
          <p:nvPr/>
        </p:nvCxnSpPr>
        <p:spPr>
          <a:xfrm>
            <a:off x="2275703" y="617838"/>
            <a:ext cx="0" cy="506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2F0889-6D27-7646-9F38-603412D04917}"/>
              </a:ext>
            </a:extLst>
          </p:cNvPr>
          <p:cNvCxnSpPr>
            <a:cxnSpLocks/>
          </p:cNvCxnSpPr>
          <p:nvPr/>
        </p:nvCxnSpPr>
        <p:spPr>
          <a:xfrm flipH="1">
            <a:off x="1443681" y="1210962"/>
            <a:ext cx="521044" cy="123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234E7C4-BAAF-3F41-8F87-BFB9B6E9575C}"/>
              </a:ext>
            </a:extLst>
          </p:cNvPr>
          <p:cNvSpPr txBox="1"/>
          <p:nvPr/>
        </p:nvSpPr>
        <p:spPr>
          <a:xfrm>
            <a:off x="1035907" y="283472"/>
            <a:ext cx="1857633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 err="1"/>
              <a:t>wasDerivedFrom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4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Bryans</dc:creator>
  <cp:lastModifiedBy>Jeremy Bryans</cp:lastModifiedBy>
  <cp:revision>4</cp:revision>
  <dcterms:created xsi:type="dcterms:W3CDTF">2020-02-13T17:15:38Z</dcterms:created>
  <dcterms:modified xsi:type="dcterms:W3CDTF">2020-02-14T14:38:51Z</dcterms:modified>
</cp:coreProperties>
</file>