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3699870" y="1522206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287759" y="1421165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01623" y="143502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4291376" y="1557890"/>
            <a:ext cx="1090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generalise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088674" y="390770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270B33-B8FD-FB44-B4A7-870AC827A17C}"/>
              </a:ext>
            </a:extLst>
          </p:cNvPr>
          <p:cNvGrpSpPr/>
          <p:nvPr/>
        </p:nvGrpSpPr>
        <p:grpSpPr>
          <a:xfrm>
            <a:off x="3624564" y="0"/>
            <a:ext cx="2154864" cy="1350311"/>
            <a:chOff x="3217060" y="0"/>
            <a:chExt cx="2154864" cy="1350311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06CD74C-663D-904F-819F-F46050C9EF40}"/>
                </a:ext>
              </a:extLst>
            </p:cNvPr>
            <p:cNvSpPr/>
            <p:nvPr/>
          </p:nvSpPr>
          <p:spPr>
            <a:xfrm>
              <a:off x="4124507" y="7770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3C6156-07D9-CE49-9436-2C758A39D604}"/>
                </a:ext>
              </a:extLst>
            </p:cNvPr>
            <p:cNvGrpSpPr/>
            <p:nvPr/>
          </p:nvGrpSpPr>
          <p:grpSpPr>
            <a:xfrm>
              <a:off x="3217060" y="82558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76E380-346B-5C45-91A2-5D90DFBA394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FADCD-5327-C44E-9659-03C85D45FF1A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B53682-92EB-C047-ADEB-A7E534B4E8A8}"/>
                </a:ext>
              </a:extLst>
            </p:cNvPr>
            <p:cNvGrpSpPr/>
            <p:nvPr/>
          </p:nvGrpSpPr>
          <p:grpSpPr>
            <a:xfrm>
              <a:off x="3227479" y="953746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18E7C6-EA46-9945-AE2B-0870F2915DCE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45FE4C-22C9-2947-9282-64AD8E488BA0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60875-F1F4-6848-BFFC-A2C8CACF3302}"/>
                </a:ext>
              </a:extLst>
            </p:cNvPr>
            <p:cNvSpPr txBox="1"/>
            <p:nvPr/>
          </p:nvSpPr>
          <p:spPr>
            <a:xfrm>
              <a:off x="4154443" y="131095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8D91CC-452C-9F40-8A18-6EEF72196750}"/>
                </a:ext>
              </a:extLst>
            </p:cNvPr>
            <p:cNvSpPr/>
            <p:nvPr/>
          </p:nvSpPr>
          <p:spPr>
            <a:xfrm>
              <a:off x="4109517" y="955780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DDEB8D-7BE7-CB41-B0C9-81495875BA69}"/>
                </a:ext>
              </a:extLst>
            </p:cNvPr>
            <p:cNvGrpSpPr/>
            <p:nvPr/>
          </p:nvGrpSpPr>
          <p:grpSpPr>
            <a:xfrm>
              <a:off x="4997906" y="68489"/>
              <a:ext cx="363601" cy="394531"/>
              <a:chOff x="2658477" y="4475009"/>
              <a:chExt cx="363601" cy="394531"/>
            </a:xfrm>
            <a:solidFill>
              <a:schemeClr val="accent3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873860-AFEE-C846-B7CA-0E3764F4C6C8}"/>
                  </a:ext>
                </a:extLst>
              </p:cNvPr>
              <p:cNvSpPr/>
              <p:nvPr/>
            </p:nvSpPr>
            <p:spPr>
              <a:xfrm>
                <a:off x="2658477" y="4475009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6EFF95-A269-9B4E-AD07-2002435F0D3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B79DEC-DF71-A04A-AA69-FB3D253340FE}"/>
                </a:ext>
              </a:extLst>
            </p:cNvPr>
            <p:cNvGrpSpPr/>
            <p:nvPr/>
          </p:nvGrpSpPr>
          <p:grpSpPr>
            <a:xfrm>
              <a:off x="5008323" y="953747"/>
              <a:ext cx="363601" cy="394531"/>
              <a:chOff x="2658477" y="4455131"/>
              <a:chExt cx="363601" cy="394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237CB-3D98-2E4F-B768-D020BFF9EB0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BA6998-2549-1044-86AE-4D1A2F91731F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74CE3A-A97F-DC46-A82D-3F506103356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587518" y="279823"/>
              <a:ext cx="52199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3912C9-718E-E849-8467-C9359972B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876" y="1136058"/>
              <a:ext cx="516285" cy="16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0BB5AA-803C-A249-800F-155E27C62A0A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528161" y="265755"/>
              <a:ext cx="469745" cy="3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3E0B84-0909-B743-9080-B0E41D6E4599}"/>
                </a:ext>
              </a:extLst>
            </p:cNvPr>
            <p:cNvCxnSpPr>
              <a:stCxn id="33" idx="1"/>
              <a:endCxn id="27" idx="6"/>
            </p:cNvCxnSpPr>
            <p:nvPr/>
          </p:nvCxnSpPr>
          <p:spPr>
            <a:xfrm flipH="1">
              <a:off x="4504048" y="1151013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40AC4A-8D7C-484D-83E3-080746DCE7B8}"/>
                </a:ext>
              </a:extLst>
            </p:cNvPr>
            <p:cNvSpPr txBox="1"/>
            <p:nvPr/>
          </p:nvSpPr>
          <p:spPr>
            <a:xfrm>
              <a:off x="4522895" y="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9D81B-E2EA-1B4A-88FA-637B628A0894}"/>
                </a:ext>
              </a:extLst>
            </p:cNvPr>
            <p:cNvSpPr txBox="1"/>
            <p:nvPr/>
          </p:nvSpPr>
          <p:spPr>
            <a:xfrm>
              <a:off x="4530708" y="899098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DB9B83-7FA9-F34E-9FFD-62B731AD3F63}"/>
                </a:ext>
              </a:extLst>
            </p:cNvPr>
            <p:cNvSpPr txBox="1"/>
            <p:nvPr/>
          </p:nvSpPr>
          <p:spPr>
            <a:xfrm>
              <a:off x="3623731" y="873744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56322CD-CB7B-EE43-B71C-7B87AC68DEAC}"/>
                </a:ext>
              </a:extLst>
            </p:cNvPr>
            <p:cNvCxnSpPr>
              <a:stCxn id="30" idx="1"/>
              <a:endCxn id="27" idx="6"/>
            </p:cNvCxnSpPr>
            <p:nvPr/>
          </p:nvCxnSpPr>
          <p:spPr>
            <a:xfrm flipH="1">
              <a:off x="4504048" y="265755"/>
              <a:ext cx="493858" cy="8872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7593B29-7DB5-034C-9298-C368E82E9DF7}"/>
                </a:ext>
              </a:extLst>
            </p:cNvPr>
            <p:cNvSpPr txBox="1"/>
            <p:nvPr/>
          </p:nvSpPr>
          <p:spPr>
            <a:xfrm>
              <a:off x="3610317" y="30129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3197F1D-47A0-9544-88F6-F8AEEF62C33A}"/>
                </a:ext>
              </a:extLst>
            </p:cNvPr>
            <p:cNvSpPr txBox="1"/>
            <p:nvPr/>
          </p:nvSpPr>
          <p:spPr>
            <a:xfrm>
              <a:off x="4321772" y="51495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A98BA-0B5A-7146-96FE-5B5A0B2795FB}"/>
                </a:ext>
              </a:extLst>
            </p:cNvPr>
            <p:cNvSpPr txBox="1"/>
            <p:nvPr/>
          </p:nvSpPr>
          <p:spPr>
            <a:xfrm>
              <a:off x="4122624" y="99918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E42A72C-73EA-2D41-A173-F01D8A59541A}"/>
                </a:ext>
              </a:extLst>
            </p:cNvPr>
            <p:cNvSpPr/>
            <p:nvPr/>
          </p:nvSpPr>
          <p:spPr>
            <a:xfrm>
              <a:off x="4115561" y="947286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438E2-84BD-534A-A6CA-57708EDA1A9F}"/>
              </a:ext>
            </a:extLst>
          </p:cNvPr>
          <p:cNvGrpSpPr/>
          <p:nvPr/>
        </p:nvGrpSpPr>
        <p:grpSpPr>
          <a:xfrm>
            <a:off x="499833" y="2045694"/>
            <a:ext cx="3846853" cy="1372774"/>
            <a:chOff x="282804" y="2091387"/>
            <a:chExt cx="3846853" cy="137277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3E7DFE4-B9E1-2E4B-9646-5EDCB1EB3045}"/>
                </a:ext>
              </a:extLst>
            </p:cNvPr>
            <p:cNvSpPr/>
            <p:nvPr/>
          </p:nvSpPr>
          <p:spPr>
            <a:xfrm>
              <a:off x="2012811" y="219155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E07A471-3194-D744-9486-D1B524A943BD}"/>
                </a:ext>
              </a:extLst>
            </p:cNvPr>
            <p:cNvGrpSpPr/>
            <p:nvPr/>
          </p:nvGrpSpPr>
          <p:grpSpPr>
            <a:xfrm>
              <a:off x="290496" y="2207535"/>
              <a:ext cx="363601" cy="394531"/>
              <a:chOff x="1836752" y="4466258"/>
              <a:chExt cx="363601" cy="394531"/>
            </a:xfrm>
            <a:solidFill>
              <a:schemeClr val="accent3"/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055F7A2-0ACC-4F4C-8D4E-5F972C0DA305}"/>
                  </a:ext>
                </a:extLst>
              </p:cNvPr>
              <p:cNvSpPr/>
              <p:nvPr/>
            </p:nvSpPr>
            <p:spPr>
              <a:xfrm>
                <a:off x="1836752" y="4466258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1022879-CF69-CF41-A3F0-778BA2CF80F2}"/>
                  </a:ext>
                </a:extLst>
              </p:cNvPr>
              <p:cNvSpPr txBox="1"/>
              <p:nvPr/>
            </p:nvSpPr>
            <p:spPr>
              <a:xfrm>
                <a:off x="1844565" y="453342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1EA7D45-2202-C24D-B168-6327C3AB42DA}"/>
                </a:ext>
              </a:extLst>
            </p:cNvPr>
            <p:cNvGrpSpPr/>
            <p:nvPr/>
          </p:nvGrpSpPr>
          <p:grpSpPr>
            <a:xfrm>
              <a:off x="282804" y="3066573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6040CA7-2E6B-AC44-A7B1-01148F864155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B8AEF6-1E6A-D741-B4F4-79E3059018F8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6CA6D7-377B-ED49-BDBE-D1085015D5D5}"/>
                </a:ext>
              </a:extLst>
            </p:cNvPr>
            <p:cNvSpPr txBox="1"/>
            <p:nvPr/>
          </p:nvSpPr>
          <p:spPr>
            <a:xfrm>
              <a:off x="2042747" y="2244945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A28AC57-11CB-AB4D-BF75-154A3E132AE0}"/>
                </a:ext>
              </a:extLst>
            </p:cNvPr>
            <p:cNvSpPr/>
            <p:nvPr/>
          </p:nvSpPr>
          <p:spPr>
            <a:xfrm>
              <a:off x="1997821" y="3069630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FB631A-CE47-DD47-A27E-3381D80474B1}"/>
                </a:ext>
              </a:extLst>
            </p:cNvPr>
            <p:cNvGrpSpPr/>
            <p:nvPr/>
          </p:nvGrpSpPr>
          <p:grpSpPr>
            <a:xfrm>
              <a:off x="3766056" y="2191551"/>
              <a:ext cx="363601" cy="394531"/>
              <a:chOff x="2658477" y="4475009"/>
              <a:chExt cx="363601" cy="394531"/>
            </a:xfrm>
            <a:solidFill>
              <a:schemeClr val="accent3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BCD5A87-550A-C444-9FE1-E1BB125BD0DA}"/>
                  </a:ext>
                </a:extLst>
              </p:cNvPr>
              <p:cNvSpPr/>
              <p:nvPr/>
            </p:nvSpPr>
            <p:spPr>
              <a:xfrm>
                <a:off x="2658477" y="4475009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DAA273-8D30-E649-BC89-FA1E01381184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B66BDCA-8201-2D48-B56F-B5A8B22566B8}"/>
                </a:ext>
              </a:extLst>
            </p:cNvPr>
            <p:cNvGrpSpPr/>
            <p:nvPr/>
          </p:nvGrpSpPr>
          <p:grpSpPr>
            <a:xfrm>
              <a:off x="3766055" y="3059937"/>
              <a:ext cx="363601" cy="394531"/>
              <a:chOff x="2658477" y="4455131"/>
              <a:chExt cx="363601" cy="394531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431D1D8-C601-0046-815B-E59F5BCA940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8418997-11B2-A547-9D7A-7B49D1DAF3DD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8078913-830C-A948-B86A-C23DC12FBDF2}"/>
                </a:ext>
              </a:extLst>
            </p:cNvPr>
            <p:cNvCxnSpPr>
              <a:cxnSpLocks/>
              <a:stCxn id="84" idx="2"/>
              <a:endCxn id="109" idx="3"/>
            </p:cNvCxnSpPr>
            <p:nvPr/>
          </p:nvCxnSpPr>
          <p:spPr>
            <a:xfrm flipH="1">
              <a:off x="654097" y="2388817"/>
              <a:ext cx="1358714" cy="15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75EF030-4A81-7442-9F82-696A5294191F}"/>
                </a:ext>
              </a:extLst>
            </p:cNvPr>
            <p:cNvCxnSpPr>
              <a:cxnSpLocks/>
              <a:stCxn id="101" idx="1"/>
              <a:endCxn id="108" idx="3"/>
            </p:cNvCxnSpPr>
            <p:nvPr/>
          </p:nvCxnSpPr>
          <p:spPr>
            <a:xfrm flipH="1" flipV="1">
              <a:off x="642566" y="3248884"/>
              <a:ext cx="1368362" cy="2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E64DC01-1914-EB4D-AA12-941B2E13E16B}"/>
                </a:ext>
              </a:extLst>
            </p:cNvPr>
            <p:cNvCxnSpPr>
              <a:cxnSpLocks/>
              <a:stCxn id="105" idx="1"/>
              <a:endCxn id="87" idx="3"/>
            </p:cNvCxnSpPr>
            <p:nvPr/>
          </p:nvCxnSpPr>
          <p:spPr>
            <a:xfrm flipH="1" flipV="1">
              <a:off x="2416465" y="2383445"/>
              <a:ext cx="1349591" cy="5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13E9441-2124-6A45-95A4-2BBBF0436E21}"/>
                </a:ext>
              </a:extLst>
            </p:cNvPr>
            <p:cNvCxnSpPr>
              <a:stCxn id="103" idx="1"/>
              <a:endCxn id="88" idx="6"/>
            </p:cNvCxnSpPr>
            <p:nvPr/>
          </p:nvCxnSpPr>
          <p:spPr>
            <a:xfrm flipH="1">
              <a:off x="2392352" y="3257203"/>
              <a:ext cx="1373703" cy="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4DA1146-8A59-8E40-8A85-CC88D4E9828B}"/>
                </a:ext>
              </a:extLst>
            </p:cNvPr>
            <p:cNvSpPr txBox="1"/>
            <p:nvPr/>
          </p:nvSpPr>
          <p:spPr>
            <a:xfrm>
              <a:off x="2939147" y="301312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D24B98-AD48-3E45-9AA2-D902F8C180BC}"/>
                </a:ext>
              </a:extLst>
            </p:cNvPr>
            <p:cNvSpPr txBox="1"/>
            <p:nvPr/>
          </p:nvSpPr>
          <p:spPr>
            <a:xfrm>
              <a:off x="1053857" y="2917182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E6FF630-186F-AD46-BEEF-7C8A73EE25CC}"/>
                </a:ext>
              </a:extLst>
            </p:cNvPr>
            <p:cNvCxnSpPr>
              <a:stCxn id="105" idx="1"/>
              <a:endCxn id="88" idx="6"/>
            </p:cNvCxnSpPr>
            <p:nvPr/>
          </p:nvCxnSpPr>
          <p:spPr>
            <a:xfrm flipH="1">
              <a:off x="2392352" y="2388817"/>
              <a:ext cx="1373704" cy="8780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13B861-7EE2-6641-9EF9-9A1980ECEE45}"/>
                </a:ext>
              </a:extLst>
            </p:cNvPr>
            <p:cNvSpPr txBox="1"/>
            <p:nvPr/>
          </p:nvSpPr>
          <p:spPr>
            <a:xfrm>
              <a:off x="2663386" y="260199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2F32FA4-05E9-0548-820F-91ECE18F8593}"/>
                </a:ext>
              </a:extLst>
            </p:cNvPr>
            <p:cNvSpPr txBox="1"/>
            <p:nvPr/>
          </p:nvSpPr>
          <p:spPr>
            <a:xfrm>
              <a:off x="2010928" y="311303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21A5A8F-5180-B643-86F2-B91A19C77890}"/>
                </a:ext>
              </a:extLst>
            </p:cNvPr>
            <p:cNvSpPr/>
            <p:nvPr/>
          </p:nvSpPr>
          <p:spPr>
            <a:xfrm>
              <a:off x="2003865" y="3061136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F135CD-A741-074F-A0CE-4D717B7E8697}"/>
                </a:ext>
              </a:extLst>
            </p:cNvPr>
            <p:cNvSpPr txBox="1"/>
            <p:nvPr/>
          </p:nvSpPr>
          <p:spPr>
            <a:xfrm>
              <a:off x="782484" y="2091387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6D60F8-87B4-9349-9F94-68FF8C9DC93B}"/>
              </a:ext>
            </a:extLst>
          </p:cNvPr>
          <p:cNvSpPr/>
          <p:nvPr/>
        </p:nvSpPr>
        <p:spPr>
          <a:xfrm>
            <a:off x="1661218" y="392678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DBAEFDC7-B089-A34D-9433-44345B865A1E}"/>
              </a:ext>
            </a:extLst>
          </p:cNvPr>
          <p:cNvSpPr/>
          <p:nvPr/>
        </p:nvSpPr>
        <p:spPr>
          <a:xfrm rot="5400000">
            <a:off x="2349123" y="3876375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AFDD25-C808-5F46-BD87-BE8860652B70}"/>
              </a:ext>
            </a:extLst>
          </p:cNvPr>
          <p:cNvGrpSpPr/>
          <p:nvPr/>
        </p:nvGrpSpPr>
        <p:grpSpPr>
          <a:xfrm>
            <a:off x="525859" y="4467792"/>
            <a:ext cx="3927345" cy="1372670"/>
            <a:chOff x="265882" y="4261604"/>
            <a:chExt cx="3927345" cy="137267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6A2B703-BB93-9445-95D0-108974AB8E61}"/>
                </a:ext>
              </a:extLst>
            </p:cNvPr>
            <p:cNvGrpSpPr/>
            <p:nvPr/>
          </p:nvGrpSpPr>
          <p:grpSpPr>
            <a:xfrm>
              <a:off x="273574" y="4377648"/>
              <a:ext cx="363601" cy="394531"/>
              <a:chOff x="1836752" y="4466258"/>
              <a:chExt cx="363601" cy="394531"/>
            </a:xfrm>
            <a:solidFill>
              <a:schemeClr val="accent3"/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31E6440-FD0B-9943-BE17-E6AF44C92637}"/>
                  </a:ext>
                </a:extLst>
              </p:cNvPr>
              <p:cNvSpPr/>
              <p:nvPr/>
            </p:nvSpPr>
            <p:spPr>
              <a:xfrm>
                <a:off x="1836752" y="4466258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C3DB12B-4B54-9443-9A47-110266CAA6DA}"/>
                  </a:ext>
                </a:extLst>
              </p:cNvPr>
              <p:cNvSpPr txBox="1"/>
              <p:nvPr/>
            </p:nvSpPr>
            <p:spPr>
              <a:xfrm>
                <a:off x="1844565" y="453342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FE6BF3-D1EC-014A-BD96-4AB518AC8287}"/>
                </a:ext>
              </a:extLst>
            </p:cNvPr>
            <p:cNvGrpSpPr/>
            <p:nvPr/>
          </p:nvGrpSpPr>
          <p:grpSpPr>
            <a:xfrm>
              <a:off x="265882" y="5236686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BA6D92-96F2-B642-A101-1A3CC69BAE80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1BA50B-3638-3248-8F76-07555412E053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9B3D184-4415-404A-AD0B-52E7B379F14B}"/>
                </a:ext>
              </a:extLst>
            </p:cNvPr>
            <p:cNvSpPr/>
            <p:nvPr/>
          </p:nvSpPr>
          <p:spPr>
            <a:xfrm>
              <a:off x="1980899" y="5239743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84AC519-E075-5A41-A316-C1AD87AB46CF}"/>
                </a:ext>
              </a:extLst>
            </p:cNvPr>
            <p:cNvGrpSpPr/>
            <p:nvPr/>
          </p:nvGrpSpPr>
          <p:grpSpPr>
            <a:xfrm>
              <a:off x="3749133" y="5230050"/>
              <a:ext cx="363601" cy="394531"/>
              <a:chOff x="2658477" y="4455131"/>
              <a:chExt cx="363601" cy="39453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EF0500E-BCA1-DF44-B0A4-412F7250BAFA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10ADD05-8014-9746-ADBE-B039703C88DD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850FB51-AC0F-8542-9935-18CC5C596700}"/>
                </a:ext>
              </a:extLst>
            </p:cNvPr>
            <p:cNvCxnSpPr>
              <a:cxnSpLocks/>
              <a:stCxn id="141" idx="1"/>
              <a:endCxn id="124" idx="3"/>
            </p:cNvCxnSpPr>
            <p:nvPr/>
          </p:nvCxnSpPr>
          <p:spPr>
            <a:xfrm flipH="1" flipV="1">
              <a:off x="625644" y="5418997"/>
              <a:ext cx="1368362" cy="2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5ED663A-6DC4-7F47-BA86-8847A78DC060}"/>
                </a:ext>
              </a:extLst>
            </p:cNvPr>
            <p:cNvCxnSpPr>
              <a:cxnSpLocks/>
              <a:stCxn id="149" idx="1"/>
              <a:endCxn id="121" idx="3"/>
            </p:cNvCxnSpPr>
            <p:nvPr/>
          </p:nvCxnSpPr>
          <p:spPr>
            <a:xfrm flipH="1">
              <a:off x="618339" y="4556616"/>
              <a:ext cx="3090973" cy="26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47E08EB-6B9F-4F45-9CBA-36A9A52AB8CE}"/>
                </a:ext>
              </a:extLst>
            </p:cNvPr>
            <p:cNvCxnSpPr>
              <a:stCxn id="131" idx="1"/>
              <a:endCxn id="126" idx="6"/>
            </p:cNvCxnSpPr>
            <p:nvPr/>
          </p:nvCxnSpPr>
          <p:spPr>
            <a:xfrm flipH="1">
              <a:off x="2375430" y="5427316"/>
              <a:ext cx="1373703" cy="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594C02B-8F02-3148-887F-14626C14703D}"/>
                </a:ext>
              </a:extLst>
            </p:cNvPr>
            <p:cNvSpPr txBox="1"/>
            <p:nvPr/>
          </p:nvSpPr>
          <p:spPr>
            <a:xfrm>
              <a:off x="2922225" y="518324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EE6B517-D9F2-3C46-B27C-DF241C5BACBA}"/>
                </a:ext>
              </a:extLst>
            </p:cNvPr>
            <p:cNvSpPr txBox="1"/>
            <p:nvPr/>
          </p:nvSpPr>
          <p:spPr>
            <a:xfrm>
              <a:off x="1036935" y="5087295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8A336B6-CB51-9F4E-A477-DE9532FF7941}"/>
                </a:ext>
              </a:extLst>
            </p:cNvPr>
            <p:cNvCxnSpPr>
              <a:cxnSpLocks/>
              <a:stCxn id="149" idx="1"/>
              <a:endCxn id="126" idx="6"/>
            </p:cNvCxnSpPr>
            <p:nvPr/>
          </p:nvCxnSpPr>
          <p:spPr>
            <a:xfrm flipH="1">
              <a:off x="2375430" y="4556616"/>
              <a:ext cx="1333882" cy="8803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D932AFA-7691-0546-A8AD-E7C81E28B985}"/>
                </a:ext>
              </a:extLst>
            </p:cNvPr>
            <p:cNvSpPr txBox="1"/>
            <p:nvPr/>
          </p:nvSpPr>
          <p:spPr>
            <a:xfrm>
              <a:off x="2646464" y="477210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BD609A-08AF-4B46-B5D8-8931CD2B59B4}"/>
                </a:ext>
              </a:extLst>
            </p:cNvPr>
            <p:cNvSpPr txBox="1"/>
            <p:nvPr/>
          </p:nvSpPr>
          <p:spPr>
            <a:xfrm>
              <a:off x="1994006" y="528314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3A60E59-6419-9D44-B1FC-95600D4F179A}"/>
                </a:ext>
              </a:extLst>
            </p:cNvPr>
            <p:cNvSpPr/>
            <p:nvPr/>
          </p:nvSpPr>
          <p:spPr>
            <a:xfrm>
              <a:off x="1986943" y="5231249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E0B4E7-D025-4E4C-BE04-327B8E74137A}"/>
                </a:ext>
              </a:extLst>
            </p:cNvPr>
            <p:cNvSpPr txBox="1"/>
            <p:nvPr/>
          </p:nvSpPr>
          <p:spPr>
            <a:xfrm>
              <a:off x="1545287" y="4261604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3EC726E-7DBF-CD40-9FA4-D6BE421360F7}"/>
                </a:ext>
              </a:extLst>
            </p:cNvPr>
            <p:cNvGrpSpPr/>
            <p:nvPr/>
          </p:nvGrpSpPr>
          <p:grpSpPr>
            <a:xfrm>
              <a:off x="3709312" y="4377648"/>
              <a:ext cx="483915" cy="376234"/>
              <a:chOff x="2598319" y="4473428"/>
              <a:chExt cx="483915" cy="376234"/>
            </a:xfrm>
            <a:solidFill>
              <a:schemeClr val="accent3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597478C-8035-CD40-9854-04C8D3728297}"/>
                  </a:ext>
                </a:extLst>
              </p:cNvPr>
              <p:cNvSpPr/>
              <p:nvPr/>
            </p:nvSpPr>
            <p:spPr>
              <a:xfrm>
                <a:off x="2658477" y="4473428"/>
                <a:ext cx="363601" cy="37623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66221A-4117-624F-B097-28BC4F3895F7}"/>
                  </a:ext>
                </a:extLst>
              </p:cNvPr>
              <p:cNvSpPr txBox="1"/>
              <p:nvPr/>
            </p:nvSpPr>
            <p:spPr>
              <a:xfrm>
                <a:off x="2598319" y="4513896"/>
                <a:ext cx="483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en-US" sz="1200" baseline="-25000" dirty="0">
                    <a:latin typeface="+mj-lt"/>
                    <a:cs typeface="Times New Roman" panose="02020603050405020304" pitchFamily="18" charset="0"/>
                  </a:rPr>
                  <a:t>new2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FC4716A-8DC2-1640-92FE-87518DBC58FC}"/>
              </a:ext>
            </a:extLst>
          </p:cNvPr>
          <p:cNvGrpSpPr/>
          <p:nvPr/>
        </p:nvGrpSpPr>
        <p:grpSpPr>
          <a:xfrm>
            <a:off x="5692938" y="4576845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F8F06B-92F3-1F4E-BE3E-77DD2502D63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171269-3E1F-F24E-A530-F615A870151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B399195-E745-4046-BE8F-CF426DF5CFE4}"/>
              </a:ext>
            </a:extLst>
          </p:cNvPr>
          <p:cNvGrpSpPr/>
          <p:nvPr/>
        </p:nvGrpSpPr>
        <p:grpSpPr>
          <a:xfrm>
            <a:off x="5720602" y="55651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79AA302-5F83-BB4C-978B-DBCB14932FFF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5C68891-E0D8-2D4E-81B0-7AFBEAB7CE4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B9C49E4D-2A2B-274E-A5D5-E2ADA13CAA13}"/>
              </a:ext>
            </a:extLst>
          </p:cNvPr>
          <p:cNvSpPr/>
          <p:nvPr/>
        </p:nvSpPr>
        <p:spPr>
          <a:xfrm>
            <a:off x="6586221" y="5566418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4F095C-07B9-0144-81CE-0DF4AB0EFC33}"/>
              </a:ext>
            </a:extLst>
          </p:cNvPr>
          <p:cNvSpPr txBox="1"/>
          <p:nvPr/>
        </p:nvSpPr>
        <p:spPr>
          <a:xfrm>
            <a:off x="6610768" y="563594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CED4063-B3AA-F34F-89F1-51095DBA70A5}"/>
              </a:ext>
            </a:extLst>
          </p:cNvPr>
          <p:cNvGrpSpPr/>
          <p:nvPr/>
        </p:nvGrpSpPr>
        <p:grpSpPr>
          <a:xfrm>
            <a:off x="8438045" y="5561907"/>
            <a:ext cx="363601" cy="394531"/>
            <a:chOff x="2658477" y="4455131"/>
            <a:chExt cx="363601" cy="39453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46AE20B-F354-9941-8072-A2F406D0B68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9555CE-486A-BE41-AB83-EF820834993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6DA53A0-AFAA-2D45-BF5B-56F8F2C59610}"/>
              </a:ext>
            </a:extLst>
          </p:cNvPr>
          <p:cNvCxnSpPr>
            <a:cxnSpLocks/>
            <a:stCxn id="181" idx="1"/>
            <a:endCxn id="157" idx="3"/>
          </p:cNvCxnSpPr>
          <p:nvPr/>
        </p:nvCxnSpPr>
        <p:spPr>
          <a:xfrm flipH="1">
            <a:off x="6063396" y="4740517"/>
            <a:ext cx="2343432" cy="33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9BC27D-3272-6742-A4AC-C3D7349B1604}"/>
              </a:ext>
            </a:extLst>
          </p:cNvPr>
          <p:cNvCxnSpPr>
            <a:stCxn id="162" idx="2"/>
            <a:endCxn id="161" idx="3"/>
          </p:cNvCxnSpPr>
          <p:nvPr/>
        </p:nvCxnSpPr>
        <p:spPr>
          <a:xfrm flipH="1" flipV="1">
            <a:off x="6080364" y="5747506"/>
            <a:ext cx="505857" cy="16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FAB9C2E-24E3-9348-A885-366E31972151}"/>
              </a:ext>
            </a:extLst>
          </p:cNvPr>
          <p:cNvCxnSpPr>
            <a:stCxn id="168" idx="1"/>
            <a:endCxn id="162" idx="6"/>
          </p:cNvCxnSpPr>
          <p:nvPr/>
        </p:nvCxnSpPr>
        <p:spPr>
          <a:xfrm flipH="1">
            <a:off x="6980752" y="5759173"/>
            <a:ext cx="1457293" cy="4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0A9B61-A088-0A4F-B7E4-8C4DCEDF9623}"/>
              </a:ext>
            </a:extLst>
          </p:cNvPr>
          <p:cNvSpPr txBox="1"/>
          <p:nvPr/>
        </p:nvSpPr>
        <p:spPr>
          <a:xfrm>
            <a:off x="7608809" y="569890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D17580-50A7-EF4B-9EE7-DD9528B89933}"/>
              </a:ext>
            </a:extLst>
          </p:cNvPr>
          <p:cNvSpPr txBox="1"/>
          <p:nvPr/>
        </p:nvSpPr>
        <p:spPr>
          <a:xfrm>
            <a:off x="6100296" y="571358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17B028F-7D05-1C44-A745-9506E51369CC}"/>
              </a:ext>
            </a:extLst>
          </p:cNvPr>
          <p:cNvCxnSpPr>
            <a:cxnSpLocks/>
            <a:stCxn id="180" idx="4"/>
            <a:endCxn id="162" idx="6"/>
          </p:cNvCxnSpPr>
          <p:nvPr/>
        </p:nvCxnSpPr>
        <p:spPr>
          <a:xfrm flipH="1">
            <a:off x="6980752" y="4969218"/>
            <a:ext cx="1644758" cy="794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638A3484-3F0B-CC4E-A836-B5D3B0E4F8B9}"/>
              </a:ext>
            </a:extLst>
          </p:cNvPr>
          <p:cNvSpPr txBox="1"/>
          <p:nvPr/>
        </p:nvSpPr>
        <p:spPr>
          <a:xfrm>
            <a:off x="6455851" y="5158340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C856751-8686-7445-B218-B73E31E9CD7A}"/>
              </a:ext>
            </a:extLst>
          </p:cNvPr>
          <p:cNvGrpSpPr/>
          <p:nvPr/>
        </p:nvGrpSpPr>
        <p:grpSpPr>
          <a:xfrm>
            <a:off x="8406828" y="4574687"/>
            <a:ext cx="435825" cy="394531"/>
            <a:chOff x="6672087" y="3970253"/>
            <a:chExt cx="435825" cy="394531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48898A-B30C-0B4B-A044-74E37D58D7F1}"/>
                </a:ext>
              </a:extLst>
            </p:cNvPr>
            <p:cNvSpPr/>
            <p:nvPr/>
          </p:nvSpPr>
          <p:spPr>
            <a:xfrm>
              <a:off x="6693503" y="3970253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476D421-C0D7-8F44-9EFA-69B533300916}"/>
                </a:ext>
              </a:extLst>
            </p:cNvPr>
            <p:cNvSpPr txBox="1"/>
            <p:nvPr/>
          </p:nvSpPr>
          <p:spPr>
            <a:xfrm>
              <a:off x="6672087" y="3997583"/>
              <a:ext cx="435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en-US" sz="1200" baseline="-25000" dirty="0" err="1">
                  <a:latin typeface="+mj-lt"/>
                  <a:cs typeface="Times New Roman" panose="02020603050405020304" pitchFamily="18" charset="0"/>
                </a:rPr>
                <a:t>new</a:t>
              </a:r>
              <a:endParaRPr lang="en-US" sz="1200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DD7192FB-A37A-3F42-A440-458EB8A7987D}"/>
              </a:ext>
            </a:extLst>
          </p:cNvPr>
          <p:cNvSpPr/>
          <p:nvPr/>
        </p:nvSpPr>
        <p:spPr>
          <a:xfrm>
            <a:off x="6664001" y="2133348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FF24DD5-64F4-7842-A62C-88CD703CFB79}"/>
              </a:ext>
            </a:extLst>
          </p:cNvPr>
          <p:cNvGrpSpPr/>
          <p:nvPr/>
        </p:nvGrpSpPr>
        <p:grpSpPr>
          <a:xfrm>
            <a:off x="5240545" y="2169194"/>
            <a:ext cx="363601" cy="394531"/>
            <a:chOff x="1836752" y="4466258"/>
            <a:chExt cx="363601" cy="394531"/>
          </a:xfrm>
          <a:solidFill>
            <a:schemeClr val="accent3"/>
          </a:solidFill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2226713-7C39-564E-BFFA-C5441D43157C}"/>
                </a:ext>
              </a:extLst>
            </p:cNvPr>
            <p:cNvSpPr/>
            <p:nvPr/>
          </p:nvSpPr>
          <p:spPr>
            <a:xfrm>
              <a:off x="1836752" y="4466258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6876BD9-DCC6-6249-AC8B-6232A3620EB4}"/>
                </a:ext>
              </a:extLst>
            </p:cNvPr>
            <p:cNvSpPr txBox="1"/>
            <p:nvPr/>
          </p:nvSpPr>
          <p:spPr>
            <a:xfrm>
              <a:off x="1844565" y="453342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6176894-AEEA-1045-BB50-995248E35302}"/>
              </a:ext>
            </a:extLst>
          </p:cNvPr>
          <p:cNvGrpSpPr/>
          <p:nvPr/>
        </p:nvGrpSpPr>
        <p:grpSpPr>
          <a:xfrm>
            <a:off x="5243168" y="300857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EDA8642-AB54-6F45-9D41-9955B44537BD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CD588BA-0FB2-FC45-A594-98952E62DAAD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82ECC6C5-37E0-5644-888D-EDE7DF8F9DEF}"/>
              </a:ext>
            </a:extLst>
          </p:cNvPr>
          <p:cNvSpPr txBox="1"/>
          <p:nvPr/>
        </p:nvSpPr>
        <p:spPr>
          <a:xfrm>
            <a:off x="6693937" y="2186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BD665CA-94B4-B547-9AB3-512A9707E5C1}"/>
              </a:ext>
            </a:extLst>
          </p:cNvPr>
          <p:cNvSpPr/>
          <p:nvPr/>
        </p:nvSpPr>
        <p:spPr>
          <a:xfrm>
            <a:off x="6649011" y="30114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E936A2E-F9E9-0045-9C78-502C5306DD3C}"/>
              </a:ext>
            </a:extLst>
          </p:cNvPr>
          <p:cNvGrpSpPr/>
          <p:nvPr/>
        </p:nvGrpSpPr>
        <p:grpSpPr>
          <a:xfrm>
            <a:off x="8406828" y="2125427"/>
            <a:ext cx="363601" cy="394531"/>
            <a:chOff x="2658477" y="4475009"/>
            <a:chExt cx="363601" cy="394531"/>
          </a:xfrm>
          <a:solidFill>
            <a:schemeClr val="accent3"/>
          </a:solidFill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4F8FF58-4AE0-4E4A-AA7A-C31A227578F9}"/>
                </a:ext>
              </a:extLst>
            </p:cNvPr>
            <p:cNvSpPr/>
            <p:nvPr/>
          </p:nvSpPr>
          <p:spPr>
            <a:xfrm>
              <a:off x="2658477" y="4475009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58F7997-658B-DC4E-A9AE-7120B8DFAAAD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6E796C-BA44-3B47-B0E2-00C640C7D4B0}"/>
              </a:ext>
            </a:extLst>
          </p:cNvPr>
          <p:cNvGrpSpPr/>
          <p:nvPr/>
        </p:nvGrpSpPr>
        <p:grpSpPr>
          <a:xfrm>
            <a:off x="8417245" y="3001734"/>
            <a:ext cx="363601" cy="394531"/>
            <a:chOff x="2658477" y="4455131"/>
            <a:chExt cx="363601" cy="394531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12479122-FF36-FA4B-941C-D478FDA681B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383F5A1-4C0F-E545-91AE-E17FB48DB90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0406F96-FBE4-2C46-8E08-9DC20EF9E9FA}"/>
              </a:ext>
            </a:extLst>
          </p:cNvPr>
          <p:cNvCxnSpPr>
            <a:cxnSpLocks/>
            <a:stCxn id="216" idx="2"/>
            <a:endCxn id="258" idx="3"/>
          </p:cNvCxnSpPr>
          <p:nvPr/>
        </p:nvCxnSpPr>
        <p:spPr>
          <a:xfrm flipH="1">
            <a:off x="5604146" y="2330614"/>
            <a:ext cx="1059855" cy="35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078CA98-C67F-1F48-A8D0-E407603A6FDF}"/>
              </a:ext>
            </a:extLst>
          </p:cNvPr>
          <p:cNvCxnSpPr>
            <a:cxnSpLocks/>
            <a:stCxn id="237" idx="1"/>
            <a:endCxn id="257" idx="3"/>
          </p:cNvCxnSpPr>
          <p:nvPr/>
        </p:nvCxnSpPr>
        <p:spPr>
          <a:xfrm flipH="1" flipV="1">
            <a:off x="5602930" y="3190884"/>
            <a:ext cx="1059188" cy="2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F153ACF-BA09-E34F-BB6D-A6794BA80632}"/>
              </a:ext>
            </a:extLst>
          </p:cNvPr>
          <p:cNvCxnSpPr>
            <a:cxnSpLocks/>
            <a:stCxn id="254" idx="1"/>
            <a:endCxn id="219" idx="3"/>
          </p:cNvCxnSpPr>
          <p:nvPr/>
        </p:nvCxnSpPr>
        <p:spPr>
          <a:xfrm flipH="1">
            <a:off x="7067655" y="2322693"/>
            <a:ext cx="1339173" cy="2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F129BE1-3FE8-DA4C-A32F-991A27FA6BB3}"/>
              </a:ext>
            </a:extLst>
          </p:cNvPr>
          <p:cNvCxnSpPr>
            <a:stCxn id="248" idx="1"/>
            <a:endCxn id="220" idx="6"/>
          </p:cNvCxnSpPr>
          <p:nvPr/>
        </p:nvCxnSpPr>
        <p:spPr>
          <a:xfrm flipH="1">
            <a:off x="7043542" y="3199000"/>
            <a:ext cx="1373703" cy="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230653B-EA07-7749-8E23-4F7E83C3E409}"/>
              </a:ext>
            </a:extLst>
          </p:cNvPr>
          <p:cNvSpPr txBox="1"/>
          <p:nvPr/>
        </p:nvSpPr>
        <p:spPr>
          <a:xfrm>
            <a:off x="7590337" y="295492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07C6B41-1C59-DB4C-A3A8-6301FF858CBE}"/>
              </a:ext>
            </a:extLst>
          </p:cNvPr>
          <p:cNvSpPr txBox="1"/>
          <p:nvPr/>
        </p:nvSpPr>
        <p:spPr>
          <a:xfrm>
            <a:off x="5705047" y="2858979"/>
            <a:ext cx="510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49BD7D6-3346-8B4A-8D48-885F51748345}"/>
              </a:ext>
            </a:extLst>
          </p:cNvPr>
          <p:cNvCxnSpPr>
            <a:stCxn id="254" idx="1"/>
            <a:endCxn id="220" idx="6"/>
          </p:cNvCxnSpPr>
          <p:nvPr/>
        </p:nvCxnSpPr>
        <p:spPr>
          <a:xfrm flipH="1">
            <a:off x="7043542" y="2322693"/>
            <a:ext cx="1363286" cy="88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B8A06B64-B281-5146-A5D2-F99C6F5C4036}"/>
              </a:ext>
            </a:extLst>
          </p:cNvPr>
          <p:cNvSpPr txBox="1"/>
          <p:nvPr/>
        </p:nvSpPr>
        <p:spPr>
          <a:xfrm>
            <a:off x="7425415" y="20336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F3947CD-ABFC-0343-9B11-604BDAB5BAA6}"/>
              </a:ext>
            </a:extLst>
          </p:cNvPr>
          <p:cNvSpPr txBox="1"/>
          <p:nvPr/>
        </p:nvSpPr>
        <p:spPr>
          <a:xfrm>
            <a:off x="6662118" y="30548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5FDADBD-2D21-9843-9405-AA6DDDAC3062}"/>
              </a:ext>
            </a:extLst>
          </p:cNvPr>
          <p:cNvSpPr/>
          <p:nvPr/>
        </p:nvSpPr>
        <p:spPr>
          <a:xfrm>
            <a:off x="6655055" y="3002933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62E519-939D-B847-9CCC-EAEA27804C89}"/>
              </a:ext>
            </a:extLst>
          </p:cNvPr>
          <p:cNvSpPr txBox="1"/>
          <p:nvPr/>
        </p:nvSpPr>
        <p:spPr>
          <a:xfrm>
            <a:off x="6649011" y="2579812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A8A35D3-EDE9-A14B-84B3-E564B20D1E4B}"/>
              </a:ext>
            </a:extLst>
          </p:cNvPr>
          <p:cNvSpPr txBox="1"/>
          <p:nvPr/>
        </p:nvSpPr>
        <p:spPr>
          <a:xfrm>
            <a:off x="5664081" y="20204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952AD54-FBE3-C94C-A06E-76CEFC08C6CA}"/>
              </a:ext>
            </a:extLst>
          </p:cNvPr>
          <p:cNvSpPr txBox="1"/>
          <p:nvPr/>
        </p:nvSpPr>
        <p:spPr>
          <a:xfrm>
            <a:off x="2946820" y="205299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647BA1F-35D8-F246-9E76-333033A38524}"/>
              </a:ext>
            </a:extLst>
          </p:cNvPr>
          <p:cNvSpPr txBox="1"/>
          <p:nvPr/>
        </p:nvSpPr>
        <p:spPr>
          <a:xfrm>
            <a:off x="6722556" y="44383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3" name="Right Arrow 262">
            <a:extLst>
              <a:ext uri="{FF2B5EF4-FFF2-40B4-BE49-F238E27FC236}">
                <a16:creationId xmlns:a16="http://schemas.microsoft.com/office/drawing/2014/main" id="{E785A30E-4B4A-714A-A7C7-5999FC01AE69}"/>
              </a:ext>
            </a:extLst>
          </p:cNvPr>
          <p:cNvSpPr/>
          <p:nvPr/>
        </p:nvSpPr>
        <p:spPr>
          <a:xfrm rot="3119805">
            <a:off x="5194793" y="150949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DAC3F463-FABE-0246-8E69-A1EFE4F99869}"/>
              </a:ext>
            </a:extLst>
          </p:cNvPr>
          <p:cNvSpPr/>
          <p:nvPr/>
        </p:nvSpPr>
        <p:spPr>
          <a:xfrm rot="5400000">
            <a:off x="6783897" y="3830665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66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22</cp:revision>
  <cp:lastPrinted>2019-10-23T12:50:26Z</cp:lastPrinted>
  <dcterms:created xsi:type="dcterms:W3CDTF">2019-09-04T14:40:49Z</dcterms:created>
  <dcterms:modified xsi:type="dcterms:W3CDTF">2019-11-06T09:46:13Z</dcterms:modified>
</cp:coreProperties>
</file>