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2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rvlV00DmXDNT9M4nPeiU3A==" hashData="4T0RnrcpqcOiQ4fYLcU69A874OrT89Pxvopuva4D821CZq7R9SeioVfSyu03sVfQCNcyZhELojlcNNkpAkF9y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539"/>
  </p:normalViewPr>
  <p:slideViewPr>
    <p:cSldViewPr snapToGrid="0" snapToObjects="1">
      <p:cViewPr varScale="1">
        <p:scale>
          <a:sx n="84" d="100"/>
          <a:sy n="84" d="100"/>
        </p:scale>
        <p:origin x="1888" y="133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4FAA2-CAE0-A742-AC0E-4341920C1C46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819B4-3088-6040-B9DD-5A9A6357E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93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819B4-3088-6040-B9DD-5A9A6357E31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930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819B4-3088-6040-B9DD-5A9A6357E31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13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819B4-3088-6040-B9DD-5A9A6357E31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226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819B4-3088-6040-B9DD-5A9A6357E31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67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819B4-3088-6040-B9DD-5A9A6357E31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144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819B4-3088-6040-B9DD-5A9A6357E31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88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819B4-3088-6040-B9DD-5A9A6357E31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32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80353-498A-3147-A0B5-F21532509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0ADC0A-6A64-5640-AB49-49F19839E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E9208C-AC3C-A646-98C8-13553E64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FE5B-0316-774F-89BD-BE9482A6394E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C34FB5-E73E-B841-9B49-389AA01B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4B72FC-06FB-9B46-ACFC-600D7C8C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61A7-BEDF-EA45-94B3-40261BDDA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40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60808-CA96-3446-8134-75903D08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A9ADF5-BDC2-4E4F-9CA1-83357C2EE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9B86AB-C18B-9145-8219-07C26EE7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FE5B-0316-774F-89BD-BE9482A6394E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9714B1-1EFB-9B4F-B08E-5ACDED24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4133E7-BDC8-6840-B4BE-AE98B586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61A7-BEDF-EA45-94B3-40261BDDA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30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07BADD-4F54-E14D-9082-EFB81E1D9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CED159-2E70-5D40-BD96-327E2338B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9E7E5D-19E5-CB42-A910-06952E36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FE5B-0316-774F-89BD-BE9482A6394E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79F649-1765-8242-917B-E6029FFB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A98E5F-6AFE-3D43-A632-A39CF760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61A7-BEDF-EA45-94B3-40261BDDA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6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90723-EF57-EE41-92F7-7822F7FC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3A3715-0B70-3C48-9A27-D65C9B67A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7079AB-EC53-004C-9115-CF6F590FA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FE5B-0316-774F-89BD-BE9482A6394E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DFD014-28DA-3F45-A3BA-6291D94D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3BC447-4F72-FB44-9CF9-F525C684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61A7-BEDF-EA45-94B3-40261BDDA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45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B886D-28B5-2F45-B7DF-EC47B35E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49C88F-703F-074C-8135-4515BB74A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FD33D0-36CD-4145-9725-5035C640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FE5B-0316-774F-89BD-BE9482A6394E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A83D00-95C7-B349-B6AA-91A6FC93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F436D7-C38D-8B4E-9EA7-7643AC84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61A7-BEDF-EA45-94B3-40261BDDA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90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BD445-1288-D04C-B644-DD99566D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362197-E780-8545-8D0D-0100480B4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DF3ECA-80BD-4840-9DC5-A8DAA916E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BBBD70-BB07-2D44-924D-7F704F3E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FE5B-0316-774F-89BD-BE9482A6394E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4EED05-0FFD-B247-AF99-5C2C3F8A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143A65-0F7C-E241-80A1-29EDF834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61A7-BEDF-EA45-94B3-40261BDDA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86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B9B20-ED1D-6A45-B6BD-19CF3BBB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4E79CC-6F5B-1443-A571-317CAF95A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25E26F-FF7D-6340-B338-0ADDE65B9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19B4DF-B26F-7E40-A648-A6FA0E6CC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F664DF9-AE7A-DD4A-850D-65B41AC42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4D0F6F3-E5DE-D748-9962-CDEC7A94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FE5B-0316-774F-89BD-BE9482A6394E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6ECC55-F5EE-8E48-96AB-27AD40B9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E50B6CD-F486-7742-BEB0-8F202116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61A7-BEDF-EA45-94B3-40261BDDA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22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BD86A-FA04-B54B-B17C-23049D81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10E2F2F-80A4-6444-BB1D-2D1BDDA3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FE5B-0316-774F-89BD-BE9482A6394E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5960EF6-0645-BF43-8884-C8B525FC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E4AB8E-18AE-7645-8A6F-95EB8ECF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61A7-BEDF-EA45-94B3-40261BDDA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27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73D6863-A74F-A545-BCA5-7D61DEAD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FE5B-0316-774F-89BD-BE9482A6394E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CE251C-DDA0-2D4C-9F36-9FF8DABE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2C72DC-A379-2549-8447-766F7609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61A7-BEDF-EA45-94B3-40261BDDA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06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778AF-4F9E-2549-B6D6-60A0B082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C3974B-159A-4F44-938B-DED9E8583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814683-FE50-1548-92FD-FB20DCD26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91CE19-8787-9B42-A119-30850465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FE5B-0316-774F-89BD-BE9482A6394E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B15099-1F9A-3042-9615-1F16B4A5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F5B649-1436-474B-9BAF-5C4497A0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61A7-BEDF-EA45-94B3-40261BDDA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4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9027A-C9DD-DD46-BBA7-B6CF1AFC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BA1B20-397C-E24F-84E7-D1E6E59CF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CA1426-EB14-6942-8229-53D487E94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9B88E6-A7E7-FF48-A094-58D4394F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FE5B-0316-774F-89BD-BE9482A6394E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34E138-7AC2-0C48-8CF2-5D51CEC5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542E2E-7F7B-E543-9312-4B2F3E5B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61A7-BEDF-EA45-94B3-40261BDDA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77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F7A8674-2EDD-F242-92B9-94D93DF2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65F120-97C4-804B-81B8-47DA2E87D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7B592E-134F-AF4A-93E3-324CDF60F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DFE5B-0316-774F-89BD-BE9482A6394E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F35D24-40F4-A045-ACBF-1F46D8A3F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28438A-04B6-D94A-9CC1-FC91EA7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561A7-BEDF-EA45-94B3-40261BDDA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12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3.svg"/><Relationship Id="rId39" Type="http://schemas.openxmlformats.org/officeDocument/2006/relationships/image" Target="../media/image33.svg"/><Relationship Id="rId21" Type="http://schemas.openxmlformats.org/officeDocument/2006/relationships/image" Target="../media/image18.png"/><Relationship Id="rId34" Type="http://schemas.openxmlformats.org/officeDocument/2006/relationships/slide" Target="slide3.xml"/><Relationship Id="rId42" Type="http://schemas.openxmlformats.org/officeDocument/2006/relationships/image" Target="../media/image35.svg"/><Relationship Id="rId47" Type="http://schemas.openxmlformats.org/officeDocument/2006/relationships/image" Target="../media/image39.svg"/><Relationship Id="rId50" Type="http://schemas.openxmlformats.org/officeDocument/2006/relationships/slide" Target="slide7.xml"/><Relationship Id="rId55" Type="http://schemas.openxmlformats.org/officeDocument/2006/relationships/image" Target="../media/image46.sv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6.png"/><Relationship Id="rId11" Type="http://schemas.openxmlformats.org/officeDocument/2006/relationships/image" Target="../media/image9.png"/><Relationship Id="rId24" Type="http://schemas.openxmlformats.org/officeDocument/2006/relationships/image" Target="../media/image21.svg"/><Relationship Id="rId32" Type="http://schemas.openxmlformats.org/officeDocument/2006/relationships/image" Target="../media/image28.png"/><Relationship Id="rId37" Type="http://schemas.openxmlformats.org/officeDocument/2006/relationships/slide" Target="slide5.xml"/><Relationship Id="rId40" Type="http://schemas.openxmlformats.org/officeDocument/2006/relationships/slide" Target="slide4.xml"/><Relationship Id="rId45" Type="http://schemas.openxmlformats.org/officeDocument/2006/relationships/image" Target="../media/image37.svg"/><Relationship Id="rId53" Type="http://schemas.openxmlformats.org/officeDocument/2006/relationships/image" Target="../media/image44.png"/><Relationship Id="rId5" Type="http://schemas.openxmlformats.org/officeDocument/2006/relationships/image" Target="../media/image3.sv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jpg"/><Relationship Id="rId14" Type="http://schemas.openxmlformats.org/officeDocument/2006/relationships/image" Target="../media/image12.png"/><Relationship Id="rId22" Type="http://schemas.openxmlformats.org/officeDocument/2006/relationships/image" Target="../media/image19.svg"/><Relationship Id="rId27" Type="http://schemas.openxmlformats.org/officeDocument/2006/relationships/image" Target="../media/image24.png"/><Relationship Id="rId30" Type="http://schemas.openxmlformats.org/officeDocument/2006/relationships/image" Target="../media/image27.svg"/><Relationship Id="rId35" Type="http://schemas.openxmlformats.org/officeDocument/2006/relationships/image" Target="../media/image30.png"/><Relationship Id="rId43" Type="http://schemas.openxmlformats.org/officeDocument/2006/relationships/slide" Target="slide1.xml"/><Relationship Id="rId48" Type="http://schemas.openxmlformats.org/officeDocument/2006/relationships/image" Target="../media/image40.png"/><Relationship Id="rId56" Type="http://schemas.openxmlformats.org/officeDocument/2006/relationships/image" Target="../media/image47.png"/><Relationship Id="rId8" Type="http://schemas.openxmlformats.org/officeDocument/2006/relationships/image" Target="../media/image6.png"/><Relationship Id="rId51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image" Target="../media/image10.svg"/><Relationship Id="rId17" Type="http://schemas.openxmlformats.org/officeDocument/2006/relationships/image" Target="../media/image15.jpeg"/><Relationship Id="rId25" Type="http://schemas.openxmlformats.org/officeDocument/2006/relationships/image" Target="../media/image22.png"/><Relationship Id="rId33" Type="http://schemas.openxmlformats.org/officeDocument/2006/relationships/image" Target="../media/image29.svg"/><Relationship Id="rId38" Type="http://schemas.openxmlformats.org/officeDocument/2006/relationships/image" Target="../media/image32.png"/><Relationship Id="rId46" Type="http://schemas.openxmlformats.org/officeDocument/2006/relationships/image" Target="../media/image38.png"/><Relationship Id="rId20" Type="http://schemas.openxmlformats.org/officeDocument/2006/relationships/slide" Target="slide2.xml"/><Relationship Id="rId41" Type="http://schemas.openxmlformats.org/officeDocument/2006/relationships/image" Target="../media/image34.png"/><Relationship Id="rId54" Type="http://schemas.openxmlformats.org/officeDocument/2006/relationships/image" Target="../media/image4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28" Type="http://schemas.openxmlformats.org/officeDocument/2006/relationships/image" Target="../media/image25.svg"/><Relationship Id="rId36" Type="http://schemas.openxmlformats.org/officeDocument/2006/relationships/image" Target="../media/image31.svg"/><Relationship Id="rId49" Type="http://schemas.openxmlformats.org/officeDocument/2006/relationships/image" Target="../media/image41.svg"/><Relationship Id="rId57" Type="http://schemas.openxmlformats.org/officeDocument/2006/relationships/image" Target="../media/image48.svg"/><Relationship Id="rId10" Type="http://schemas.openxmlformats.org/officeDocument/2006/relationships/image" Target="../media/image8.png"/><Relationship Id="rId31" Type="http://schemas.openxmlformats.org/officeDocument/2006/relationships/slide" Target="slide6.xml"/><Relationship Id="rId44" Type="http://schemas.openxmlformats.org/officeDocument/2006/relationships/image" Target="../media/image36.png"/><Relationship Id="rId52" Type="http://schemas.openxmlformats.org/officeDocument/2006/relationships/image" Target="../media/image43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.png"/><Relationship Id="rId18" Type="http://schemas.openxmlformats.org/officeDocument/2006/relationships/slide" Target="slide2.xml"/><Relationship Id="rId26" Type="http://schemas.openxmlformats.org/officeDocument/2006/relationships/image" Target="../media/image25.svg"/><Relationship Id="rId39" Type="http://schemas.openxmlformats.org/officeDocument/2006/relationships/image" Target="../media/image34.png"/><Relationship Id="rId21" Type="http://schemas.openxmlformats.org/officeDocument/2006/relationships/image" Target="../media/image20.png"/><Relationship Id="rId34" Type="http://schemas.openxmlformats.org/officeDocument/2006/relationships/image" Target="../media/image31.svg"/><Relationship Id="rId42" Type="http://schemas.openxmlformats.org/officeDocument/2006/relationships/image" Target="../media/image51.png"/><Relationship Id="rId47" Type="http://schemas.openxmlformats.org/officeDocument/2006/relationships/image" Target="../media/image41.svg"/><Relationship Id="rId50" Type="http://schemas.openxmlformats.org/officeDocument/2006/relationships/image" Target="../media/image43.svg"/><Relationship Id="rId55" Type="http://schemas.openxmlformats.org/officeDocument/2006/relationships/image" Target="../media/image48.sv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9" Type="http://schemas.openxmlformats.org/officeDocument/2006/relationships/slide" Target="slide6.xml"/><Relationship Id="rId11" Type="http://schemas.openxmlformats.org/officeDocument/2006/relationships/image" Target="../media/image13.png"/><Relationship Id="rId24" Type="http://schemas.openxmlformats.org/officeDocument/2006/relationships/image" Target="../media/image23.svg"/><Relationship Id="rId32" Type="http://schemas.openxmlformats.org/officeDocument/2006/relationships/slide" Target="slide3.xml"/><Relationship Id="rId37" Type="http://schemas.openxmlformats.org/officeDocument/2006/relationships/image" Target="../media/image33.svg"/><Relationship Id="rId40" Type="http://schemas.openxmlformats.org/officeDocument/2006/relationships/image" Target="../media/image35.svg"/><Relationship Id="rId45" Type="http://schemas.openxmlformats.org/officeDocument/2006/relationships/image" Target="../media/image39.svg"/><Relationship Id="rId53" Type="http://schemas.openxmlformats.org/officeDocument/2006/relationships/image" Target="../media/image46.svg"/><Relationship Id="rId5" Type="http://schemas.openxmlformats.org/officeDocument/2006/relationships/image" Target="../media/image7.jpg"/><Relationship Id="rId10" Type="http://schemas.openxmlformats.org/officeDocument/2006/relationships/image" Target="../media/image12.png"/><Relationship Id="rId19" Type="http://schemas.openxmlformats.org/officeDocument/2006/relationships/image" Target="../media/image49.png"/><Relationship Id="rId31" Type="http://schemas.openxmlformats.org/officeDocument/2006/relationships/image" Target="../media/image29.svg"/><Relationship Id="rId44" Type="http://schemas.openxmlformats.org/officeDocument/2006/relationships/image" Target="../media/image38.png"/><Relationship Id="rId52" Type="http://schemas.openxmlformats.org/officeDocument/2006/relationships/image" Target="../media/image45.sv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4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8.png"/><Relationship Id="rId35" Type="http://schemas.openxmlformats.org/officeDocument/2006/relationships/slide" Target="slide5.xml"/><Relationship Id="rId43" Type="http://schemas.openxmlformats.org/officeDocument/2006/relationships/image" Target="../media/image52.svg"/><Relationship Id="rId48" Type="http://schemas.openxmlformats.org/officeDocument/2006/relationships/slide" Target="slide7.xml"/><Relationship Id="rId8" Type="http://schemas.openxmlformats.org/officeDocument/2006/relationships/image" Target="../media/image10.svg"/><Relationship Id="rId51" Type="http://schemas.openxmlformats.org/officeDocument/2006/relationships/image" Target="../media/image44.png"/><Relationship Id="rId3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33" Type="http://schemas.openxmlformats.org/officeDocument/2006/relationships/image" Target="../media/image30.png"/><Relationship Id="rId38" Type="http://schemas.openxmlformats.org/officeDocument/2006/relationships/slide" Target="slide4.xml"/><Relationship Id="rId46" Type="http://schemas.openxmlformats.org/officeDocument/2006/relationships/image" Target="../media/image40.png"/><Relationship Id="rId20" Type="http://schemas.openxmlformats.org/officeDocument/2006/relationships/image" Target="../media/image50.svg"/><Relationship Id="rId41" Type="http://schemas.openxmlformats.org/officeDocument/2006/relationships/slide" Target="slide1.xml"/><Relationship Id="rId54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5" Type="http://schemas.openxmlformats.org/officeDocument/2006/relationships/image" Target="../media/image15.jpe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2.png"/><Relationship Id="rId4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7.png"/><Relationship Id="rId26" Type="http://schemas.openxmlformats.org/officeDocument/2006/relationships/image" Target="../media/image24.png"/><Relationship Id="rId39" Type="http://schemas.openxmlformats.org/officeDocument/2006/relationships/slide" Target="slide4.xml"/><Relationship Id="rId21" Type="http://schemas.openxmlformats.org/officeDocument/2006/relationships/image" Target="../media/image19.svg"/><Relationship Id="rId34" Type="http://schemas.openxmlformats.org/officeDocument/2006/relationships/image" Target="../media/image54.png"/><Relationship Id="rId42" Type="http://schemas.openxmlformats.org/officeDocument/2006/relationships/slide" Target="slide1.xml"/><Relationship Id="rId47" Type="http://schemas.openxmlformats.org/officeDocument/2006/relationships/image" Target="../media/image40.png"/><Relationship Id="rId50" Type="http://schemas.openxmlformats.org/officeDocument/2006/relationships/image" Target="../media/image42.png"/><Relationship Id="rId55" Type="http://schemas.openxmlformats.org/officeDocument/2006/relationships/image" Target="../media/image4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jpeg"/><Relationship Id="rId29" Type="http://schemas.openxmlformats.org/officeDocument/2006/relationships/image" Target="../media/image27.svg"/><Relationship Id="rId11" Type="http://schemas.openxmlformats.org/officeDocument/2006/relationships/image" Target="../media/image12.png"/><Relationship Id="rId24" Type="http://schemas.openxmlformats.org/officeDocument/2006/relationships/image" Target="../media/image22.png"/><Relationship Id="rId32" Type="http://schemas.openxmlformats.org/officeDocument/2006/relationships/image" Target="../media/image29.svg"/><Relationship Id="rId37" Type="http://schemas.openxmlformats.org/officeDocument/2006/relationships/image" Target="../media/image32.png"/><Relationship Id="rId40" Type="http://schemas.openxmlformats.org/officeDocument/2006/relationships/image" Target="../media/image34.png"/><Relationship Id="rId45" Type="http://schemas.openxmlformats.org/officeDocument/2006/relationships/image" Target="../media/image38.png"/><Relationship Id="rId53" Type="http://schemas.openxmlformats.org/officeDocument/2006/relationships/image" Target="../media/image45.svg"/><Relationship Id="rId5" Type="http://schemas.openxmlformats.org/officeDocument/2006/relationships/image" Target="../media/image10.svg"/><Relationship Id="rId10" Type="http://schemas.openxmlformats.org/officeDocument/2006/relationships/image" Target="../media/image11.png"/><Relationship Id="rId19" Type="http://schemas.openxmlformats.org/officeDocument/2006/relationships/slide" Target="slide2.xml"/><Relationship Id="rId31" Type="http://schemas.openxmlformats.org/officeDocument/2006/relationships/image" Target="../media/image28.png"/><Relationship Id="rId44" Type="http://schemas.openxmlformats.org/officeDocument/2006/relationships/image" Target="../media/image52.svg"/><Relationship Id="rId52" Type="http://schemas.openxmlformats.org/officeDocument/2006/relationships/image" Target="../media/image44.png"/><Relationship Id="rId4" Type="http://schemas.openxmlformats.org/officeDocument/2006/relationships/image" Target="../media/image9.png"/><Relationship Id="rId9" Type="http://schemas.openxmlformats.org/officeDocument/2006/relationships/image" Target="../media/image53.png"/><Relationship Id="rId14" Type="http://schemas.openxmlformats.org/officeDocument/2006/relationships/image" Target="../media/image1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Relationship Id="rId30" Type="http://schemas.openxmlformats.org/officeDocument/2006/relationships/slide" Target="slide6.xml"/><Relationship Id="rId35" Type="http://schemas.openxmlformats.org/officeDocument/2006/relationships/image" Target="../media/image55.svg"/><Relationship Id="rId43" Type="http://schemas.openxmlformats.org/officeDocument/2006/relationships/image" Target="../media/image51.png"/><Relationship Id="rId48" Type="http://schemas.openxmlformats.org/officeDocument/2006/relationships/image" Target="../media/image41.svg"/><Relationship Id="rId56" Type="http://schemas.openxmlformats.org/officeDocument/2006/relationships/image" Target="../media/image48.svg"/><Relationship Id="rId8" Type="http://schemas.openxmlformats.org/officeDocument/2006/relationships/image" Target="../media/image7.jpg"/><Relationship Id="rId51" Type="http://schemas.openxmlformats.org/officeDocument/2006/relationships/image" Target="../media/image43.svg"/><Relationship Id="rId3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5" Type="http://schemas.openxmlformats.org/officeDocument/2006/relationships/image" Target="../media/image23.svg"/><Relationship Id="rId33" Type="http://schemas.openxmlformats.org/officeDocument/2006/relationships/slide" Target="slide3.xml"/><Relationship Id="rId38" Type="http://schemas.openxmlformats.org/officeDocument/2006/relationships/image" Target="../media/image33.svg"/><Relationship Id="rId46" Type="http://schemas.openxmlformats.org/officeDocument/2006/relationships/image" Target="../media/image39.svg"/><Relationship Id="rId20" Type="http://schemas.openxmlformats.org/officeDocument/2006/relationships/image" Target="../media/image18.png"/><Relationship Id="rId41" Type="http://schemas.openxmlformats.org/officeDocument/2006/relationships/image" Target="../media/image35.svg"/><Relationship Id="rId54" Type="http://schemas.openxmlformats.org/officeDocument/2006/relationships/image" Target="../media/image4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4.pn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36" Type="http://schemas.openxmlformats.org/officeDocument/2006/relationships/slide" Target="slide5.xml"/><Relationship Id="rId4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57.svg"/><Relationship Id="rId21" Type="http://schemas.openxmlformats.org/officeDocument/2006/relationships/image" Target="../media/image21.svg"/><Relationship Id="rId34" Type="http://schemas.openxmlformats.org/officeDocument/2006/relationships/slide" Target="slide5.xml"/><Relationship Id="rId42" Type="http://schemas.openxmlformats.org/officeDocument/2006/relationships/image" Target="../media/image52.svg"/><Relationship Id="rId47" Type="http://schemas.openxmlformats.org/officeDocument/2006/relationships/slide" Target="slide7.xml"/><Relationship Id="rId50" Type="http://schemas.openxmlformats.org/officeDocument/2006/relationships/image" Target="../media/image44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9" Type="http://schemas.openxmlformats.org/officeDocument/2006/relationships/image" Target="../media/image28.png"/><Relationship Id="rId11" Type="http://schemas.openxmlformats.org/officeDocument/2006/relationships/image" Target="../media/image13.png"/><Relationship Id="rId24" Type="http://schemas.openxmlformats.org/officeDocument/2006/relationships/image" Target="../media/image24.png"/><Relationship Id="rId32" Type="http://schemas.openxmlformats.org/officeDocument/2006/relationships/image" Target="../media/image30.png"/><Relationship Id="rId37" Type="http://schemas.openxmlformats.org/officeDocument/2006/relationships/slide" Target="slide4.xml"/><Relationship Id="rId40" Type="http://schemas.openxmlformats.org/officeDocument/2006/relationships/slide" Target="slide1.xml"/><Relationship Id="rId45" Type="http://schemas.openxmlformats.org/officeDocument/2006/relationships/image" Target="../media/image40.png"/><Relationship Id="rId53" Type="http://schemas.openxmlformats.org/officeDocument/2006/relationships/image" Target="../media/image47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19" Type="http://schemas.openxmlformats.org/officeDocument/2006/relationships/image" Target="../media/image19.svg"/><Relationship Id="rId31" Type="http://schemas.openxmlformats.org/officeDocument/2006/relationships/slide" Target="slide3.xml"/><Relationship Id="rId44" Type="http://schemas.openxmlformats.org/officeDocument/2006/relationships/image" Target="../media/image39.svg"/><Relationship Id="rId52" Type="http://schemas.openxmlformats.org/officeDocument/2006/relationships/image" Target="../media/image46.sv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5.jpe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29.svg"/><Relationship Id="rId35" Type="http://schemas.openxmlformats.org/officeDocument/2006/relationships/image" Target="../media/image32.png"/><Relationship Id="rId43" Type="http://schemas.openxmlformats.org/officeDocument/2006/relationships/image" Target="../media/image38.png"/><Relationship Id="rId48" Type="http://schemas.openxmlformats.org/officeDocument/2006/relationships/image" Target="../media/image42.png"/><Relationship Id="rId8" Type="http://schemas.openxmlformats.org/officeDocument/2006/relationships/image" Target="../media/image11.png"/><Relationship Id="rId51" Type="http://schemas.openxmlformats.org/officeDocument/2006/relationships/image" Target="../media/image45.svg"/><Relationship Id="rId3" Type="http://schemas.openxmlformats.org/officeDocument/2006/relationships/image" Target="../media/image5.png"/><Relationship Id="rId12" Type="http://schemas.openxmlformats.org/officeDocument/2006/relationships/image" Target="../media/image1.png"/><Relationship Id="rId17" Type="http://schemas.openxmlformats.org/officeDocument/2006/relationships/slide" Target="slide2.xml"/><Relationship Id="rId25" Type="http://schemas.openxmlformats.org/officeDocument/2006/relationships/image" Target="../media/image25.svg"/><Relationship Id="rId33" Type="http://schemas.openxmlformats.org/officeDocument/2006/relationships/image" Target="../media/image31.svg"/><Relationship Id="rId38" Type="http://schemas.openxmlformats.org/officeDocument/2006/relationships/image" Target="../media/image56.png"/><Relationship Id="rId46" Type="http://schemas.openxmlformats.org/officeDocument/2006/relationships/image" Target="../media/image41.svg"/><Relationship Id="rId20" Type="http://schemas.openxmlformats.org/officeDocument/2006/relationships/image" Target="../media/image20.png"/><Relationship Id="rId41" Type="http://schemas.openxmlformats.org/officeDocument/2006/relationships/image" Target="../media/image51.png"/><Relationship Id="rId54" Type="http://schemas.openxmlformats.org/officeDocument/2006/relationships/image" Target="../media/image4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5" Type="http://schemas.openxmlformats.org/officeDocument/2006/relationships/image" Target="../media/image16.png"/><Relationship Id="rId23" Type="http://schemas.openxmlformats.org/officeDocument/2006/relationships/image" Target="../media/image23.svg"/><Relationship Id="rId28" Type="http://schemas.openxmlformats.org/officeDocument/2006/relationships/slide" Target="slide6.xml"/><Relationship Id="rId36" Type="http://schemas.openxmlformats.org/officeDocument/2006/relationships/image" Target="../media/image33.svg"/><Relationship Id="rId49" Type="http://schemas.openxmlformats.org/officeDocument/2006/relationships/image" Target="../media/image43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5.svg"/><Relationship Id="rId21" Type="http://schemas.openxmlformats.org/officeDocument/2006/relationships/image" Target="../media/image21.svg"/><Relationship Id="rId34" Type="http://schemas.openxmlformats.org/officeDocument/2006/relationships/slide" Target="slide5.xml"/><Relationship Id="rId42" Type="http://schemas.openxmlformats.org/officeDocument/2006/relationships/image" Target="../media/image52.svg"/><Relationship Id="rId47" Type="http://schemas.openxmlformats.org/officeDocument/2006/relationships/slide" Target="slide7.xml"/><Relationship Id="rId50" Type="http://schemas.openxmlformats.org/officeDocument/2006/relationships/image" Target="../media/image44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29" Type="http://schemas.openxmlformats.org/officeDocument/2006/relationships/image" Target="../media/image28.png"/><Relationship Id="rId11" Type="http://schemas.openxmlformats.org/officeDocument/2006/relationships/image" Target="../media/image14.png"/><Relationship Id="rId24" Type="http://schemas.openxmlformats.org/officeDocument/2006/relationships/image" Target="../media/image24.png"/><Relationship Id="rId32" Type="http://schemas.openxmlformats.org/officeDocument/2006/relationships/image" Target="../media/image30.png"/><Relationship Id="rId37" Type="http://schemas.openxmlformats.org/officeDocument/2006/relationships/slide" Target="slide4.xml"/><Relationship Id="rId40" Type="http://schemas.openxmlformats.org/officeDocument/2006/relationships/slide" Target="slide1.xml"/><Relationship Id="rId45" Type="http://schemas.openxmlformats.org/officeDocument/2006/relationships/image" Target="../media/image40.png"/><Relationship Id="rId53" Type="http://schemas.openxmlformats.org/officeDocument/2006/relationships/image" Target="../media/image47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19" Type="http://schemas.openxmlformats.org/officeDocument/2006/relationships/image" Target="../media/image19.svg"/><Relationship Id="rId31" Type="http://schemas.openxmlformats.org/officeDocument/2006/relationships/slide" Target="slide3.xml"/><Relationship Id="rId44" Type="http://schemas.openxmlformats.org/officeDocument/2006/relationships/image" Target="../media/image39.svg"/><Relationship Id="rId52" Type="http://schemas.openxmlformats.org/officeDocument/2006/relationships/image" Target="../media/image46.sv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5.jpe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29.svg"/><Relationship Id="rId35" Type="http://schemas.openxmlformats.org/officeDocument/2006/relationships/image" Target="../media/image58.png"/><Relationship Id="rId43" Type="http://schemas.openxmlformats.org/officeDocument/2006/relationships/image" Target="../media/image38.png"/><Relationship Id="rId48" Type="http://schemas.openxmlformats.org/officeDocument/2006/relationships/image" Target="../media/image42.png"/><Relationship Id="rId8" Type="http://schemas.openxmlformats.org/officeDocument/2006/relationships/image" Target="../media/image11.png"/><Relationship Id="rId51" Type="http://schemas.openxmlformats.org/officeDocument/2006/relationships/image" Target="../media/image45.svg"/><Relationship Id="rId3" Type="http://schemas.openxmlformats.org/officeDocument/2006/relationships/image" Target="../media/image5.png"/><Relationship Id="rId12" Type="http://schemas.openxmlformats.org/officeDocument/2006/relationships/image" Target="../media/image1.png"/><Relationship Id="rId17" Type="http://schemas.openxmlformats.org/officeDocument/2006/relationships/slide" Target="slide2.xml"/><Relationship Id="rId25" Type="http://schemas.openxmlformats.org/officeDocument/2006/relationships/image" Target="../media/image25.svg"/><Relationship Id="rId33" Type="http://schemas.openxmlformats.org/officeDocument/2006/relationships/image" Target="../media/image31.svg"/><Relationship Id="rId38" Type="http://schemas.openxmlformats.org/officeDocument/2006/relationships/image" Target="../media/image34.png"/><Relationship Id="rId46" Type="http://schemas.openxmlformats.org/officeDocument/2006/relationships/image" Target="../media/image41.svg"/><Relationship Id="rId20" Type="http://schemas.openxmlformats.org/officeDocument/2006/relationships/image" Target="../media/image20.png"/><Relationship Id="rId41" Type="http://schemas.openxmlformats.org/officeDocument/2006/relationships/image" Target="../media/image51.png"/><Relationship Id="rId54" Type="http://schemas.openxmlformats.org/officeDocument/2006/relationships/image" Target="../media/image4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5" Type="http://schemas.openxmlformats.org/officeDocument/2006/relationships/image" Target="../media/image16.png"/><Relationship Id="rId23" Type="http://schemas.openxmlformats.org/officeDocument/2006/relationships/image" Target="../media/image23.svg"/><Relationship Id="rId28" Type="http://schemas.openxmlformats.org/officeDocument/2006/relationships/slide" Target="slide6.xml"/><Relationship Id="rId36" Type="http://schemas.openxmlformats.org/officeDocument/2006/relationships/image" Target="../media/image59.svg"/><Relationship Id="rId49" Type="http://schemas.openxmlformats.org/officeDocument/2006/relationships/image" Target="../media/image43.sv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5.svg"/><Relationship Id="rId21" Type="http://schemas.openxmlformats.org/officeDocument/2006/relationships/image" Target="../media/image21.svg"/><Relationship Id="rId34" Type="http://schemas.openxmlformats.org/officeDocument/2006/relationships/slide" Target="slide5.xml"/><Relationship Id="rId42" Type="http://schemas.openxmlformats.org/officeDocument/2006/relationships/image" Target="../media/image52.svg"/><Relationship Id="rId47" Type="http://schemas.openxmlformats.org/officeDocument/2006/relationships/slide" Target="slide7.xml"/><Relationship Id="rId50" Type="http://schemas.openxmlformats.org/officeDocument/2006/relationships/image" Target="../media/image60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png"/><Relationship Id="rId29" Type="http://schemas.openxmlformats.org/officeDocument/2006/relationships/image" Target="../media/image28.png"/><Relationship Id="rId11" Type="http://schemas.openxmlformats.org/officeDocument/2006/relationships/image" Target="../media/image14.png"/><Relationship Id="rId24" Type="http://schemas.openxmlformats.org/officeDocument/2006/relationships/image" Target="../media/image24.png"/><Relationship Id="rId32" Type="http://schemas.openxmlformats.org/officeDocument/2006/relationships/image" Target="../media/image30.png"/><Relationship Id="rId37" Type="http://schemas.openxmlformats.org/officeDocument/2006/relationships/slide" Target="slide4.xml"/><Relationship Id="rId40" Type="http://schemas.openxmlformats.org/officeDocument/2006/relationships/slide" Target="slide1.xml"/><Relationship Id="rId45" Type="http://schemas.openxmlformats.org/officeDocument/2006/relationships/image" Target="../media/image40.png"/><Relationship Id="rId53" Type="http://schemas.openxmlformats.org/officeDocument/2006/relationships/image" Target="../media/image47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19" Type="http://schemas.openxmlformats.org/officeDocument/2006/relationships/image" Target="../media/image19.svg"/><Relationship Id="rId31" Type="http://schemas.openxmlformats.org/officeDocument/2006/relationships/slide" Target="slide3.xml"/><Relationship Id="rId44" Type="http://schemas.openxmlformats.org/officeDocument/2006/relationships/image" Target="../media/image39.svg"/><Relationship Id="rId52" Type="http://schemas.openxmlformats.org/officeDocument/2006/relationships/image" Target="../media/image46.sv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5.jpe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29.svg"/><Relationship Id="rId35" Type="http://schemas.openxmlformats.org/officeDocument/2006/relationships/image" Target="../media/image32.png"/><Relationship Id="rId43" Type="http://schemas.openxmlformats.org/officeDocument/2006/relationships/image" Target="../media/image38.png"/><Relationship Id="rId48" Type="http://schemas.openxmlformats.org/officeDocument/2006/relationships/image" Target="../media/image42.png"/><Relationship Id="rId8" Type="http://schemas.openxmlformats.org/officeDocument/2006/relationships/image" Target="../media/image11.png"/><Relationship Id="rId51" Type="http://schemas.openxmlformats.org/officeDocument/2006/relationships/image" Target="../media/image61.svg"/><Relationship Id="rId3" Type="http://schemas.openxmlformats.org/officeDocument/2006/relationships/image" Target="../media/image5.png"/><Relationship Id="rId12" Type="http://schemas.openxmlformats.org/officeDocument/2006/relationships/image" Target="../media/image1.png"/><Relationship Id="rId17" Type="http://schemas.openxmlformats.org/officeDocument/2006/relationships/slide" Target="slide2.xml"/><Relationship Id="rId25" Type="http://schemas.openxmlformats.org/officeDocument/2006/relationships/image" Target="../media/image25.svg"/><Relationship Id="rId33" Type="http://schemas.openxmlformats.org/officeDocument/2006/relationships/image" Target="../media/image31.svg"/><Relationship Id="rId38" Type="http://schemas.openxmlformats.org/officeDocument/2006/relationships/image" Target="../media/image34.png"/><Relationship Id="rId46" Type="http://schemas.openxmlformats.org/officeDocument/2006/relationships/image" Target="../media/image41.svg"/><Relationship Id="rId20" Type="http://schemas.openxmlformats.org/officeDocument/2006/relationships/image" Target="../media/image20.png"/><Relationship Id="rId41" Type="http://schemas.openxmlformats.org/officeDocument/2006/relationships/image" Target="../media/image51.png"/><Relationship Id="rId54" Type="http://schemas.openxmlformats.org/officeDocument/2006/relationships/image" Target="../media/image4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5" Type="http://schemas.openxmlformats.org/officeDocument/2006/relationships/image" Target="../media/image16.png"/><Relationship Id="rId23" Type="http://schemas.openxmlformats.org/officeDocument/2006/relationships/image" Target="../media/image23.svg"/><Relationship Id="rId28" Type="http://schemas.openxmlformats.org/officeDocument/2006/relationships/slide" Target="slide6.xml"/><Relationship Id="rId36" Type="http://schemas.openxmlformats.org/officeDocument/2006/relationships/image" Target="../media/image33.svg"/><Relationship Id="rId49" Type="http://schemas.openxmlformats.org/officeDocument/2006/relationships/image" Target="../media/image43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jpeg"/><Relationship Id="rId18" Type="http://schemas.openxmlformats.org/officeDocument/2006/relationships/slide" Target="slide2.xml"/><Relationship Id="rId26" Type="http://schemas.openxmlformats.org/officeDocument/2006/relationships/image" Target="../media/image25.svg"/><Relationship Id="rId39" Type="http://schemas.openxmlformats.org/officeDocument/2006/relationships/image" Target="../media/image34.png"/><Relationship Id="rId21" Type="http://schemas.openxmlformats.org/officeDocument/2006/relationships/image" Target="../media/image20.png"/><Relationship Id="rId34" Type="http://schemas.openxmlformats.org/officeDocument/2006/relationships/image" Target="../media/image31.svg"/><Relationship Id="rId42" Type="http://schemas.openxmlformats.org/officeDocument/2006/relationships/image" Target="../media/image51.png"/><Relationship Id="rId47" Type="http://schemas.openxmlformats.org/officeDocument/2006/relationships/image" Target="../media/image41.svg"/><Relationship Id="rId50" Type="http://schemas.openxmlformats.org/officeDocument/2006/relationships/image" Target="../media/image43.sv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7.xml"/><Relationship Id="rId16" Type="http://schemas.openxmlformats.org/officeDocument/2006/relationships/hyperlink" Target="mailto:rap.oliveira@usp.br" TargetMode="External"/><Relationship Id="rId29" Type="http://schemas.openxmlformats.org/officeDocument/2006/relationships/slide" Target="slide6.xml"/><Relationship Id="rId11" Type="http://schemas.openxmlformats.org/officeDocument/2006/relationships/image" Target="../media/image1.png"/><Relationship Id="rId24" Type="http://schemas.openxmlformats.org/officeDocument/2006/relationships/image" Target="../media/image23.svg"/><Relationship Id="rId32" Type="http://schemas.openxmlformats.org/officeDocument/2006/relationships/slide" Target="slide3.xml"/><Relationship Id="rId37" Type="http://schemas.openxmlformats.org/officeDocument/2006/relationships/image" Target="../media/image33.svg"/><Relationship Id="rId40" Type="http://schemas.openxmlformats.org/officeDocument/2006/relationships/image" Target="../media/image35.svg"/><Relationship Id="rId45" Type="http://schemas.openxmlformats.org/officeDocument/2006/relationships/image" Target="../media/image39.svg"/><Relationship Id="rId53" Type="http://schemas.openxmlformats.org/officeDocument/2006/relationships/image" Target="../media/image46.sv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19" Type="http://schemas.openxmlformats.org/officeDocument/2006/relationships/image" Target="../media/image18.png"/><Relationship Id="rId31" Type="http://schemas.openxmlformats.org/officeDocument/2006/relationships/image" Target="../media/image29.svg"/><Relationship Id="rId44" Type="http://schemas.openxmlformats.org/officeDocument/2006/relationships/image" Target="../media/image38.png"/><Relationship Id="rId52" Type="http://schemas.openxmlformats.org/officeDocument/2006/relationships/image" Target="../media/image45.sv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hyperlink" Target="mailto:paolo.prodossimo.lopes@gmail.com" TargetMode="External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8.png"/><Relationship Id="rId35" Type="http://schemas.openxmlformats.org/officeDocument/2006/relationships/slide" Target="slide5.xml"/><Relationship Id="rId43" Type="http://schemas.openxmlformats.org/officeDocument/2006/relationships/image" Target="../media/image52.svg"/><Relationship Id="rId48" Type="http://schemas.openxmlformats.org/officeDocument/2006/relationships/slide" Target="slide7.xml"/><Relationship Id="rId8" Type="http://schemas.openxmlformats.org/officeDocument/2006/relationships/image" Target="../media/image11.png"/><Relationship Id="rId51" Type="http://schemas.openxmlformats.org/officeDocument/2006/relationships/image" Target="../media/image44.png"/><Relationship Id="rId3" Type="http://schemas.openxmlformats.org/officeDocument/2006/relationships/image" Target="../media/image5.png"/><Relationship Id="rId12" Type="http://schemas.openxmlformats.org/officeDocument/2006/relationships/image" Target="../media/image4.png"/><Relationship Id="rId17" Type="http://schemas.openxmlformats.org/officeDocument/2006/relationships/image" Target="../media/image62.png"/><Relationship Id="rId25" Type="http://schemas.openxmlformats.org/officeDocument/2006/relationships/image" Target="../media/image24.png"/><Relationship Id="rId33" Type="http://schemas.openxmlformats.org/officeDocument/2006/relationships/image" Target="../media/image30.png"/><Relationship Id="rId38" Type="http://schemas.openxmlformats.org/officeDocument/2006/relationships/slide" Target="slide4.xml"/><Relationship Id="rId46" Type="http://schemas.openxmlformats.org/officeDocument/2006/relationships/image" Target="../media/image40.png"/><Relationship Id="rId20" Type="http://schemas.openxmlformats.org/officeDocument/2006/relationships/image" Target="../media/image19.svg"/><Relationship Id="rId41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5" Type="http://schemas.openxmlformats.org/officeDocument/2006/relationships/hyperlink" Target="mailto:marceloabisquarisi@gmail.com" TargetMode="External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2.png"/><Relationship Id="rId4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val 104">
            <a:extLst>
              <a:ext uri="{FF2B5EF4-FFF2-40B4-BE49-F238E27FC236}">
                <a16:creationId xmlns:a16="http://schemas.microsoft.com/office/drawing/2014/main" id="{C0DBEA46-597C-9540-BBE4-D53A29B1ED68}"/>
              </a:ext>
            </a:extLst>
          </p:cNvPr>
          <p:cNvSpPr>
            <a:spLocks noChangeAspect="1"/>
          </p:cNvSpPr>
          <p:nvPr/>
        </p:nvSpPr>
        <p:spPr>
          <a:xfrm>
            <a:off x="948192" y="158477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8E44C41-92FB-1645-AA87-B8074982466E}"/>
              </a:ext>
            </a:extLst>
          </p:cNvPr>
          <p:cNvSpPr>
            <a:spLocks noChangeAspect="1"/>
          </p:cNvSpPr>
          <p:nvPr/>
        </p:nvSpPr>
        <p:spPr>
          <a:xfrm>
            <a:off x="-2337914" y="1812286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C3474E0-699F-0042-B140-1602AA9AE2C1}"/>
              </a:ext>
            </a:extLst>
          </p:cNvPr>
          <p:cNvSpPr>
            <a:spLocks noChangeAspect="1"/>
          </p:cNvSpPr>
          <p:nvPr/>
        </p:nvSpPr>
        <p:spPr>
          <a:xfrm>
            <a:off x="-2328619" y="901415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0157C85-CFE8-7742-B1A0-A874E391E39C}"/>
              </a:ext>
            </a:extLst>
          </p:cNvPr>
          <p:cNvSpPr>
            <a:spLocks noChangeAspect="1"/>
          </p:cNvSpPr>
          <p:nvPr/>
        </p:nvSpPr>
        <p:spPr>
          <a:xfrm>
            <a:off x="-1037049" y="77347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8F52DB7-4317-AE41-AE4B-75449ABFFF67}"/>
              </a:ext>
            </a:extLst>
          </p:cNvPr>
          <p:cNvSpPr>
            <a:spLocks noChangeAspect="1"/>
          </p:cNvSpPr>
          <p:nvPr/>
        </p:nvSpPr>
        <p:spPr>
          <a:xfrm>
            <a:off x="-2366312" y="2626894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D65B236-66A1-C44A-92A3-18EE6D018E36}"/>
              </a:ext>
            </a:extLst>
          </p:cNvPr>
          <p:cNvSpPr>
            <a:spLocks noChangeAspect="1"/>
          </p:cNvSpPr>
          <p:nvPr/>
        </p:nvSpPr>
        <p:spPr>
          <a:xfrm>
            <a:off x="-2387550" y="3456303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3CE9308-706F-0240-98D5-C003A534A823}"/>
              </a:ext>
            </a:extLst>
          </p:cNvPr>
          <p:cNvSpPr>
            <a:spLocks noChangeAspect="1"/>
          </p:cNvSpPr>
          <p:nvPr/>
        </p:nvSpPr>
        <p:spPr>
          <a:xfrm>
            <a:off x="-2301810" y="4624185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31ED627-D83D-3243-8FF8-8DB9709464EB}"/>
              </a:ext>
            </a:extLst>
          </p:cNvPr>
          <p:cNvSpPr>
            <a:spLocks noChangeAspect="1"/>
          </p:cNvSpPr>
          <p:nvPr/>
        </p:nvSpPr>
        <p:spPr>
          <a:xfrm>
            <a:off x="-2366312" y="5652754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BA69E65-3103-1746-BE63-C687EF314AAA}"/>
              </a:ext>
            </a:extLst>
          </p:cNvPr>
          <p:cNvSpPr txBox="1"/>
          <p:nvPr/>
        </p:nvSpPr>
        <p:spPr>
          <a:xfrm>
            <a:off x="5524911" y="1189358"/>
            <a:ext cx="4911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C00000"/>
                </a:solidFill>
                <a:latin typeface="Britannic Bold" panose="020B0903060703020204" pitchFamily="34" charset="77"/>
              </a:rPr>
              <a:t>TRUNK</a:t>
            </a:r>
            <a:endParaRPr lang="pt-BR" sz="4000" dirty="0">
              <a:solidFill>
                <a:srgbClr val="C00000"/>
              </a:solidFill>
              <a:latin typeface="Britannic Bold" panose="020B0903060703020204" pitchFamily="34" charset="77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71EC06-0B6B-C84A-A03B-638F71087BA4}"/>
              </a:ext>
            </a:extLst>
          </p:cNvPr>
          <p:cNvSpPr txBox="1"/>
          <p:nvPr/>
        </p:nvSpPr>
        <p:spPr>
          <a:xfrm>
            <a:off x="5648710" y="239332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“De curiosos para curiosos”</a:t>
            </a:r>
          </a:p>
        </p:txBody>
      </p:sp>
      <p:pic>
        <p:nvPicPr>
          <p:cNvPr id="10" name="Imagem 9" descr="Uma imagem contendo Logotipo&#10;&#10;Descrição gerada automaticamente">
            <a:extLst>
              <a:ext uri="{FF2B5EF4-FFF2-40B4-BE49-F238E27FC236}">
                <a16:creationId xmlns:a16="http://schemas.microsoft.com/office/drawing/2014/main" id="{D723ACCE-4659-6A4D-A34C-A18516433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021" y="4207461"/>
            <a:ext cx="2891686" cy="86452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2513BC5-352E-9B4A-9AB5-9962998F70E1}"/>
              </a:ext>
            </a:extLst>
          </p:cNvPr>
          <p:cNvSpPr txBox="1"/>
          <p:nvPr/>
        </p:nvSpPr>
        <p:spPr>
          <a:xfrm>
            <a:off x="3305320" y="4537810"/>
            <a:ext cx="3945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Marcelo Abi Squarisi</a:t>
            </a:r>
          </a:p>
          <a:p>
            <a:r>
              <a:rPr lang="pt-BR" dirty="0"/>
              <a:t>Paolo Prodossimo Lopes</a:t>
            </a:r>
          </a:p>
          <a:p>
            <a:r>
              <a:rPr lang="pt-BR" dirty="0"/>
              <a:t>Raphael Augusto Pereira de Oliveira</a:t>
            </a:r>
          </a:p>
        </p:txBody>
      </p:sp>
      <p:pic>
        <p:nvPicPr>
          <p:cNvPr id="16" name="Gráfico 15" descr="Usuários">
            <a:extLst>
              <a:ext uri="{FF2B5EF4-FFF2-40B4-BE49-F238E27FC236}">
                <a16:creationId xmlns:a16="http://schemas.microsoft.com/office/drawing/2014/main" id="{41230323-C14C-2140-A1D4-3A27ACF15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5320" y="3750261"/>
            <a:ext cx="914400" cy="91440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F5EC7FAB-3815-DE48-8200-84F1ED4178D3}"/>
              </a:ext>
            </a:extLst>
          </p:cNvPr>
          <p:cNvSpPr txBox="1"/>
          <p:nvPr/>
        </p:nvSpPr>
        <p:spPr>
          <a:xfrm>
            <a:off x="4219720" y="4022795"/>
            <a:ext cx="1490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GRUPO 4</a:t>
            </a:r>
          </a:p>
        </p:txBody>
      </p:sp>
      <p:sp>
        <p:nvSpPr>
          <p:cNvPr id="120" name="Forma Livre 119">
            <a:extLst>
              <a:ext uri="{FF2B5EF4-FFF2-40B4-BE49-F238E27FC236}">
                <a16:creationId xmlns:a16="http://schemas.microsoft.com/office/drawing/2014/main" id="{4548465B-2B33-6647-94F4-5CC323E1E617}"/>
              </a:ext>
            </a:extLst>
          </p:cNvPr>
          <p:cNvSpPr/>
          <p:nvPr/>
        </p:nvSpPr>
        <p:spPr>
          <a:xfrm>
            <a:off x="-3315630" y="1009213"/>
            <a:ext cx="1004545" cy="1255302"/>
          </a:xfrm>
          <a:custGeom>
            <a:avLst/>
            <a:gdLst>
              <a:gd name="connsiteX0" fmla="*/ 497744 w 1004545"/>
              <a:gd name="connsiteY0" fmla="*/ 1253189 h 1255302"/>
              <a:gd name="connsiteX1" fmla="*/ 498400 w 1004545"/>
              <a:gd name="connsiteY1" fmla="*/ 1255302 h 1255302"/>
              <a:gd name="connsiteX2" fmla="*/ 497744 w 1004545"/>
              <a:gd name="connsiteY2" fmla="*/ 1255302 h 1255302"/>
              <a:gd name="connsiteX3" fmla="*/ 496020 w 1004545"/>
              <a:gd name="connsiteY3" fmla="*/ 0 h 1255302"/>
              <a:gd name="connsiteX4" fmla="*/ 497744 w 1004545"/>
              <a:gd name="connsiteY4" fmla="*/ 0 h 1255302"/>
              <a:gd name="connsiteX5" fmla="*/ 497744 w 1004545"/>
              <a:gd name="connsiteY5" fmla="*/ 148572 h 1255302"/>
              <a:gd name="connsiteX6" fmla="*/ 505805 w 1004545"/>
              <a:gd name="connsiteY6" fmla="*/ 147759 h 1255302"/>
              <a:gd name="connsiteX7" fmla="*/ 1004545 w 1004545"/>
              <a:gd name="connsiteY7" fmla="*/ 646499 h 1255302"/>
              <a:gd name="connsiteX8" fmla="*/ 505805 w 1004545"/>
              <a:gd name="connsiteY8" fmla="*/ 1145239 h 1255302"/>
              <a:gd name="connsiteX9" fmla="*/ 497744 w 1004545"/>
              <a:gd name="connsiteY9" fmla="*/ 1144427 h 1255302"/>
              <a:gd name="connsiteX10" fmla="*/ 497744 w 1004545"/>
              <a:gd name="connsiteY10" fmla="*/ 1253189 h 1255302"/>
              <a:gd name="connsiteX11" fmla="*/ 493109 w 1004545"/>
              <a:gd name="connsiteY11" fmla="*/ 1238257 h 1255302"/>
              <a:gd name="connsiteX12" fmla="*/ 381465 w 1004545"/>
              <a:gd name="connsiteY12" fmla="*/ 1137033 h 1255302"/>
              <a:gd name="connsiteX13" fmla="*/ 371415 w 1004545"/>
              <a:gd name="connsiteY13" fmla="*/ 1135514 h 1255302"/>
              <a:gd name="connsiteX14" fmla="*/ 371415 w 1004545"/>
              <a:gd name="connsiteY14" fmla="*/ 1124591 h 1255302"/>
              <a:gd name="connsiteX15" fmla="*/ 311673 w 1004545"/>
              <a:gd name="connsiteY15" fmla="*/ 1106046 h 1255302"/>
              <a:gd name="connsiteX16" fmla="*/ 92242 w 1004545"/>
              <a:gd name="connsiteY16" fmla="*/ 925349 h 1255302"/>
              <a:gd name="connsiteX17" fmla="*/ 75554 w 1004545"/>
              <a:gd name="connsiteY17" fmla="*/ 894604 h 1255302"/>
              <a:gd name="connsiteX18" fmla="*/ 65923 w 1004545"/>
              <a:gd name="connsiteY18" fmla="*/ 881161 h 1255302"/>
              <a:gd name="connsiteX19" fmla="*/ 47321 w 1004545"/>
              <a:gd name="connsiteY19" fmla="*/ 842588 h 1255302"/>
              <a:gd name="connsiteX20" fmla="*/ 46259 w 1004545"/>
              <a:gd name="connsiteY20" fmla="*/ 840631 h 1255302"/>
              <a:gd name="connsiteX21" fmla="*/ 46045 w 1004545"/>
              <a:gd name="connsiteY21" fmla="*/ 839942 h 1255302"/>
              <a:gd name="connsiteX22" fmla="*/ 30192 w 1004545"/>
              <a:gd name="connsiteY22" fmla="*/ 807071 h 1255302"/>
              <a:gd name="connsiteX23" fmla="*/ 0 w 1004545"/>
              <a:gd name="connsiteY23" fmla="*/ 641581 h 1255302"/>
              <a:gd name="connsiteX24" fmla="*/ 113628 w 1004545"/>
              <a:gd name="connsiteY24" fmla="*/ 335415 h 1255302"/>
              <a:gd name="connsiteX25" fmla="*/ 142149 w 1004545"/>
              <a:gd name="connsiteY25" fmla="*/ 307162 h 1255302"/>
              <a:gd name="connsiteX26" fmla="*/ 153143 w 1004545"/>
              <a:gd name="connsiteY26" fmla="*/ 293837 h 1255302"/>
              <a:gd name="connsiteX27" fmla="*/ 167845 w 1004545"/>
              <a:gd name="connsiteY27" fmla="*/ 281706 h 1255302"/>
              <a:gd name="connsiteX28" fmla="*/ 171967 w 1004545"/>
              <a:gd name="connsiteY28" fmla="*/ 277624 h 1255302"/>
              <a:gd name="connsiteX29" fmla="*/ 177659 w 1004545"/>
              <a:gd name="connsiteY29" fmla="*/ 273609 h 1255302"/>
              <a:gd name="connsiteX30" fmla="*/ 226955 w 1004545"/>
              <a:gd name="connsiteY30" fmla="*/ 232936 h 1255302"/>
              <a:gd name="connsiteX31" fmla="*/ 311673 w 1004545"/>
              <a:gd name="connsiteY31" fmla="*/ 186953 h 1255302"/>
              <a:gd name="connsiteX32" fmla="*/ 397759 w 1004545"/>
              <a:gd name="connsiteY32" fmla="*/ 160230 h 1255302"/>
              <a:gd name="connsiteX33" fmla="*/ 364271 w 1004545"/>
              <a:gd name="connsiteY33" fmla="*/ 160230 h 1255302"/>
              <a:gd name="connsiteX34" fmla="*/ 364271 w 1004545"/>
              <a:gd name="connsiteY34" fmla="*/ 152618 h 1255302"/>
              <a:gd name="connsiteX35" fmla="*/ 388479 w 1004545"/>
              <a:gd name="connsiteY35" fmla="*/ 147731 h 1255302"/>
              <a:gd name="connsiteX36" fmla="*/ 494110 w 1004545"/>
              <a:gd name="connsiteY36" fmla="*/ 18942 h 125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04545" h="1255302">
                <a:moveTo>
                  <a:pt x="497744" y="1253189"/>
                </a:moveTo>
                <a:lnTo>
                  <a:pt x="498400" y="1255302"/>
                </a:lnTo>
                <a:lnTo>
                  <a:pt x="497744" y="1255302"/>
                </a:lnTo>
                <a:close/>
                <a:moveTo>
                  <a:pt x="496020" y="0"/>
                </a:moveTo>
                <a:lnTo>
                  <a:pt x="497744" y="0"/>
                </a:lnTo>
                <a:lnTo>
                  <a:pt x="497744" y="148572"/>
                </a:lnTo>
                <a:lnTo>
                  <a:pt x="505805" y="147759"/>
                </a:lnTo>
                <a:cubicBezTo>
                  <a:pt x="781251" y="147759"/>
                  <a:pt x="1004545" y="371053"/>
                  <a:pt x="1004545" y="646499"/>
                </a:cubicBezTo>
                <a:cubicBezTo>
                  <a:pt x="1004545" y="921945"/>
                  <a:pt x="781251" y="1145239"/>
                  <a:pt x="505805" y="1145239"/>
                </a:cubicBezTo>
                <a:lnTo>
                  <a:pt x="497744" y="1144427"/>
                </a:lnTo>
                <a:lnTo>
                  <a:pt x="497744" y="1253189"/>
                </a:lnTo>
                <a:lnTo>
                  <a:pt x="493109" y="1238257"/>
                </a:lnTo>
                <a:cubicBezTo>
                  <a:pt x="472740" y="1190098"/>
                  <a:pt x="431883" y="1152715"/>
                  <a:pt x="381465" y="1137033"/>
                </a:cubicBezTo>
                <a:lnTo>
                  <a:pt x="371415" y="1135514"/>
                </a:lnTo>
                <a:lnTo>
                  <a:pt x="371415" y="1124591"/>
                </a:lnTo>
                <a:lnTo>
                  <a:pt x="311673" y="1106046"/>
                </a:lnTo>
                <a:cubicBezTo>
                  <a:pt x="222171" y="1068189"/>
                  <a:pt x="146018" y="1004949"/>
                  <a:pt x="92242" y="925349"/>
                </a:cubicBezTo>
                <a:lnTo>
                  <a:pt x="75554" y="894604"/>
                </a:lnTo>
                <a:lnTo>
                  <a:pt x="65923" y="881161"/>
                </a:lnTo>
                <a:lnTo>
                  <a:pt x="47321" y="842588"/>
                </a:lnTo>
                <a:lnTo>
                  <a:pt x="46259" y="840631"/>
                </a:lnTo>
                <a:lnTo>
                  <a:pt x="46045" y="839942"/>
                </a:lnTo>
                <a:lnTo>
                  <a:pt x="30192" y="807071"/>
                </a:lnTo>
                <a:cubicBezTo>
                  <a:pt x="10659" y="755466"/>
                  <a:pt x="0" y="699726"/>
                  <a:pt x="0" y="641581"/>
                </a:cubicBezTo>
                <a:cubicBezTo>
                  <a:pt x="0" y="525294"/>
                  <a:pt x="42635" y="418624"/>
                  <a:pt x="113628" y="335415"/>
                </a:cubicBezTo>
                <a:lnTo>
                  <a:pt x="142149" y="307162"/>
                </a:lnTo>
                <a:lnTo>
                  <a:pt x="153143" y="293837"/>
                </a:lnTo>
                <a:lnTo>
                  <a:pt x="167845" y="281706"/>
                </a:lnTo>
                <a:lnTo>
                  <a:pt x="171967" y="277624"/>
                </a:lnTo>
                <a:lnTo>
                  <a:pt x="177659" y="273609"/>
                </a:lnTo>
                <a:lnTo>
                  <a:pt x="226955" y="232936"/>
                </a:lnTo>
                <a:cubicBezTo>
                  <a:pt x="253488" y="215011"/>
                  <a:pt x="281839" y="199571"/>
                  <a:pt x="311673" y="186953"/>
                </a:cubicBezTo>
                <a:lnTo>
                  <a:pt x="397759" y="160230"/>
                </a:lnTo>
                <a:lnTo>
                  <a:pt x="364271" y="160230"/>
                </a:lnTo>
                <a:lnTo>
                  <a:pt x="364271" y="152618"/>
                </a:lnTo>
                <a:lnTo>
                  <a:pt x="388479" y="147731"/>
                </a:lnTo>
                <a:cubicBezTo>
                  <a:pt x="441988" y="125099"/>
                  <a:pt x="482195" y="77173"/>
                  <a:pt x="494110" y="1894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22" name="Forma Livre 121">
            <a:extLst>
              <a:ext uri="{FF2B5EF4-FFF2-40B4-BE49-F238E27FC236}">
                <a16:creationId xmlns:a16="http://schemas.microsoft.com/office/drawing/2014/main" id="{0DEDB00B-8E31-B844-A9F4-382F0DEB72F0}"/>
              </a:ext>
            </a:extLst>
          </p:cNvPr>
          <p:cNvSpPr/>
          <p:nvPr/>
        </p:nvSpPr>
        <p:spPr>
          <a:xfrm>
            <a:off x="-3240095" y="-417579"/>
            <a:ext cx="1137897" cy="1467133"/>
          </a:xfrm>
          <a:custGeom>
            <a:avLst/>
            <a:gdLst>
              <a:gd name="connsiteX0" fmla="*/ 497744 w 1004545"/>
              <a:gd name="connsiteY0" fmla="*/ 1253189 h 1255302"/>
              <a:gd name="connsiteX1" fmla="*/ 498400 w 1004545"/>
              <a:gd name="connsiteY1" fmla="*/ 1255302 h 1255302"/>
              <a:gd name="connsiteX2" fmla="*/ 497744 w 1004545"/>
              <a:gd name="connsiteY2" fmla="*/ 1255302 h 1255302"/>
              <a:gd name="connsiteX3" fmla="*/ 496020 w 1004545"/>
              <a:gd name="connsiteY3" fmla="*/ 0 h 1255302"/>
              <a:gd name="connsiteX4" fmla="*/ 497744 w 1004545"/>
              <a:gd name="connsiteY4" fmla="*/ 0 h 1255302"/>
              <a:gd name="connsiteX5" fmla="*/ 497744 w 1004545"/>
              <a:gd name="connsiteY5" fmla="*/ 148572 h 1255302"/>
              <a:gd name="connsiteX6" fmla="*/ 505805 w 1004545"/>
              <a:gd name="connsiteY6" fmla="*/ 147759 h 1255302"/>
              <a:gd name="connsiteX7" fmla="*/ 1004545 w 1004545"/>
              <a:gd name="connsiteY7" fmla="*/ 646499 h 1255302"/>
              <a:gd name="connsiteX8" fmla="*/ 505805 w 1004545"/>
              <a:gd name="connsiteY8" fmla="*/ 1145239 h 1255302"/>
              <a:gd name="connsiteX9" fmla="*/ 497744 w 1004545"/>
              <a:gd name="connsiteY9" fmla="*/ 1144427 h 1255302"/>
              <a:gd name="connsiteX10" fmla="*/ 497744 w 1004545"/>
              <a:gd name="connsiteY10" fmla="*/ 1253189 h 1255302"/>
              <a:gd name="connsiteX11" fmla="*/ 493109 w 1004545"/>
              <a:gd name="connsiteY11" fmla="*/ 1238257 h 1255302"/>
              <a:gd name="connsiteX12" fmla="*/ 381465 w 1004545"/>
              <a:gd name="connsiteY12" fmla="*/ 1137033 h 1255302"/>
              <a:gd name="connsiteX13" fmla="*/ 371415 w 1004545"/>
              <a:gd name="connsiteY13" fmla="*/ 1135514 h 1255302"/>
              <a:gd name="connsiteX14" fmla="*/ 371415 w 1004545"/>
              <a:gd name="connsiteY14" fmla="*/ 1124591 h 1255302"/>
              <a:gd name="connsiteX15" fmla="*/ 311673 w 1004545"/>
              <a:gd name="connsiteY15" fmla="*/ 1106046 h 1255302"/>
              <a:gd name="connsiteX16" fmla="*/ 92242 w 1004545"/>
              <a:gd name="connsiteY16" fmla="*/ 925349 h 1255302"/>
              <a:gd name="connsiteX17" fmla="*/ 75554 w 1004545"/>
              <a:gd name="connsiteY17" fmla="*/ 894604 h 1255302"/>
              <a:gd name="connsiteX18" fmla="*/ 65923 w 1004545"/>
              <a:gd name="connsiteY18" fmla="*/ 881161 h 1255302"/>
              <a:gd name="connsiteX19" fmla="*/ 47321 w 1004545"/>
              <a:gd name="connsiteY19" fmla="*/ 842588 h 1255302"/>
              <a:gd name="connsiteX20" fmla="*/ 46259 w 1004545"/>
              <a:gd name="connsiteY20" fmla="*/ 840631 h 1255302"/>
              <a:gd name="connsiteX21" fmla="*/ 46045 w 1004545"/>
              <a:gd name="connsiteY21" fmla="*/ 839942 h 1255302"/>
              <a:gd name="connsiteX22" fmla="*/ 30192 w 1004545"/>
              <a:gd name="connsiteY22" fmla="*/ 807071 h 1255302"/>
              <a:gd name="connsiteX23" fmla="*/ 0 w 1004545"/>
              <a:gd name="connsiteY23" fmla="*/ 641581 h 1255302"/>
              <a:gd name="connsiteX24" fmla="*/ 113628 w 1004545"/>
              <a:gd name="connsiteY24" fmla="*/ 335415 h 1255302"/>
              <a:gd name="connsiteX25" fmla="*/ 142149 w 1004545"/>
              <a:gd name="connsiteY25" fmla="*/ 307162 h 1255302"/>
              <a:gd name="connsiteX26" fmla="*/ 153143 w 1004545"/>
              <a:gd name="connsiteY26" fmla="*/ 293837 h 1255302"/>
              <a:gd name="connsiteX27" fmla="*/ 167845 w 1004545"/>
              <a:gd name="connsiteY27" fmla="*/ 281706 h 1255302"/>
              <a:gd name="connsiteX28" fmla="*/ 171967 w 1004545"/>
              <a:gd name="connsiteY28" fmla="*/ 277624 h 1255302"/>
              <a:gd name="connsiteX29" fmla="*/ 177659 w 1004545"/>
              <a:gd name="connsiteY29" fmla="*/ 273609 h 1255302"/>
              <a:gd name="connsiteX30" fmla="*/ 226955 w 1004545"/>
              <a:gd name="connsiteY30" fmla="*/ 232936 h 1255302"/>
              <a:gd name="connsiteX31" fmla="*/ 311673 w 1004545"/>
              <a:gd name="connsiteY31" fmla="*/ 186953 h 1255302"/>
              <a:gd name="connsiteX32" fmla="*/ 397759 w 1004545"/>
              <a:gd name="connsiteY32" fmla="*/ 160230 h 1255302"/>
              <a:gd name="connsiteX33" fmla="*/ 364271 w 1004545"/>
              <a:gd name="connsiteY33" fmla="*/ 160230 h 1255302"/>
              <a:gd name="connsiteX34" fmla="*/ 364271 w 1004545"/>
              <a:gd name="connsiteY34" fmla="*/ 152618 h 1255302"/>
              <a:gd name="connsiteX35" fmla="*/ 388479 w 1004545"/>
              <a:gd name="connsiteY35" fmla="*/ 147731 h 1255302"/>
              <a:gd name="connsiteX36" fmla="*/ 494110 w 1004545"/>
              <a:gd name="connsiteY36" fmla="*/ 18942 h 125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04545" h="1255302">
                <a:moveTo>
                  <a:pt x="497744" y="1253189"/>
                </a:moveTo>
                <a:lnTo>
                  <a:pt x="498400" y="1255302"/>
                </a:lnTo>
                <a:lnTo>
                  <a:pt x="497744" y="1255302"/>
                </a:lnTo>
                <a:close/>
                <a:moveTo>
                  <a:pt x="496020" y="0"/>
                </a:moveTo>
                <a:lnTo>
                  <a:pt x="497744" y="0"/>
                </a:lnTo>
                <a:lnTo>
                  <a:pt x="497744" y="148572"/>
                </a:lnTo>
                <a:lnTo>
                  <a:pt x="505805" y="147759"/>
                </a:lnTo>
                <a:cubicBezTo>
                  <a:pt x="781251" y="147759"/>
                  <a:pt x="1004545" y="371053"/>
                  <a:pt x="1004545" y="646499"/>
                </a:cubicBezTo>
                <a:cubicBezTo>
                  <a:pt x="1004545" y="921945"/>
                  <a:pt x="781251" y="1145239"/>
                  <a:pt x="505805" y="1145239"/>
                </a:cubicBezTo>
                <a:lnTo>
                  <a:pt x="497744" y="1144427"/>
                </a:lnTo>
                <a:lnTo>
                  <a:pt x="497744" y="1253189"/>
                </a:lnTo>
                <a:lnTo>
                  <a:pt x="493109" y="1238257"/>
                </a:lnTo>
                <a:cubicBezTo>
                  <a:pt x="472740" y="1190098"/>
                  <a:pt x="431883" y="1152715"/>
                  <a:pt x="381465" y="1137033"/>
                </a:cubicBezTo>
                <a:lnTo>
                  <a:pt x="371415" y="1135514"/>
                </a:lnTo>
                <a:lnTo>
                  <a:pt x="371415" y="1124591"/>
                </a:lnTo>
                <a:lnTo>
                  <a:pt x="311673" y="1106046"/>
                </a:lnTo>
                <a:cubicBezTo>
                  <a:pt x="222171" y="1068189"/>
                  <a:pt x="146018" y="1004949"/>
                  <a:pt x="92242" y="925349"/>
                </a:cubicBezTo>
                <a:lnTo>
                  <a:pt x="75554" y="894604"/>
                </a:lnTo>
                <a:lnTo>
                  <a:pt x="65923" y="881161"/>
                </a:lnTo>
                <a:lnTo>
                  <a:pt x="47321" y="842588"/>
                </a:lnTo>
                <a:lnTo>
                  <a:pt x="46259" y="840631"/>
                </a:lnTo>
                <a:lnTo>
                  <a:pt x="46045" y="839942"/>
                </a:lnTo>
                <a:lnTo>
                  <a:pt x="30192" y="807071"/>
                </a:lnTo>
                <a:cubicBezTo>
                  <a:pt x="10659" y="755466"/>
                  <a:pt x="0" y="699726"/>
                  <a:pt x="0" y="641581"/>
                </a:cubicBezTo>
                <a:cubicBezTo>
                  <a:pt x="0" y="525294"/>
                  <a:pt x="42635" y="418624"/>
                  <a:pt x="113628" y="335415"/>
                </a:cubicBezTo>
                <a:lnTo>
                  <a:pt x="142149" y="307162"/>
                </a:lnTo>
                <a:lnTo>
                  <a:pt x="153143" y="293837"/>
                </a:lnTo>
                <a:lnTo>
                  <a:pt x="167845" y="281706"/>
                </a:lnTo>
                <a:lnTo>
                  <a:pt x="171967" y="277624"/>
                </a:lnTo>
                <a:lnTo>
                  <a:pt x="177659" y="273609"/>
                </a:lnTo>
                <a:lnTo>
                  <a:pt x="226955" y="232936"/>
                </a:lnTo>
                <a:cubicBezTo>
                  <a:pt x="253488" y="215011"/>
                  <a:pt x="281839" y="199571"/>
                  <a:pt x="311673" y="186953"/>
                </a:cubicBezTo>
                <a:lnTo>
                  <a:pt x="397759" y="160230"/>
                </a:lnTo>
                <a:lnTo>
                  <a:pt x="364271" y="160230"/>
                </a:lnTo>
                <a:lnTo>
                  <a:pt x="364271" y="152618"/>
                </a:lnTo>
                <a:lnTo>
                  <a:pt x="388479" y="147731"/>
                </a:lnTo>
                <a:cubicBezTo>
                  <a:pt x="441988" y="125099"/>
                  <a:pt x="482195" y="77173"/>
                  <a:pt x="494110" y="1894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     </a:t>
            </a:r>
          </a:p>
        </p:txBody>
      </p:sp>
      <p:grpSp>
        <p:nvGrpSpPr>
          <p:cNvPr id="128" name="Agrupar 127">
            <a:extLst>
              <a:ext uri="{FF2B5EF4-FFF2-40B4-BE49-F238E27FC236}">
                <a16:creationId xmlns:a16="http://schemas.microsoft.com/office/drawing/2014/main" id="{AE84FF9F-893A-BA46-AC05-8B33451B0E71}"/>
              </a:ext>
            </a:extLst>
          </p:cNvPr>
          <p:cNvGrpSpPr/>
          <p:nvPr/>
        </p:nvGrpSpPr>
        <p:grpSpPr>
          <a:xfrm>
            <a:off x="9490727" y="7343787"/>
            <a:ext cx="2701273" cy="1032396"/>
            <a:chOff x="9367984" y="0"/>
            <a:chExt cx="2701273" cy="1032396"/>
          </a:xfrm>
        </p:grpSpPr>
        <p:pic>
          <p:nvPicPr>
            <p:cNvPr id="129" name="Imagem 128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23AFF4D5-0B88-3A42-8C2F-AA3A963DF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7473" y="555347"/>
              <a:ext cx="1595644" cy="477049"/>
            </a:xfrm>
            <a:prstGeom prst="rect">
              <a:avLst/>
            </a:prstGeom>
          </p:spPr>
        </p:pic>
        <p:grpSp>
          <p:nvGrpSpPr>
            <p:cNvPr id="130" name="Agrupar 129">
              <a:extLst>
                <a:ext uri="{FF2B5EF4-FFF2-40B4-BE49-F238E27FC236}">
                  <a16:creationId xmlns:a16="http://schemas.microsoft.com/office/drawing/2014/main" id="{0C8EB641-0F8D-5145-BE2E-F6402D06A15E}"/>
                </a:ext>
              </a:extLst>
            </p:cNvPr>
            <p:cNvGrpSpPr/>
            <p:nvPr/>
          </p:nvGrpSpPr>
          <p:grpSpPr>
            <a:xfrm>
              <a:off x="9367984" y="0"/>
              <a:ext cx="2701273" cy="965661"/>
              <a:chOff x="2577452" y="5758230"/>
              <a:chExt cx="2701273" cy="965661"/>
            </a:xfrm>
          </p:grpSpPr>
          <p:pic>
            <p:nvPicPr>
              <p:cNvPr id="131" name="Imagem 130" descr="Uma imagem contendo placa, pare&#10;&#10;Descrição gerada automaticamente">
                <a:extLst>
                  <a:ext uri="{FF2B5EF4-FFF2-40B4-BE49-F238E27FC236}">
                    <a16:creationId xmlns:a16="http://schemas.microsoft.com/office/drawing/2014/main" id="{042A6232-D507-6444-8C53-1AD1FED0D8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77452" y="5838291"/>
                <a:ext cx="885600" cy="885600"/>
              </a:xfrm>
              <a:prstGeom prst="rect">
                <a:avLst/>
              </a:prstGeom>
            </p:spPr>
          </p:pic>
          <p:sp>
            <p:nvSpPr>
              <p:cNvPr id="132" name="CaixaDeTexto 131">
                <a:extLst>
                  <a:ext uri="{FF2B5EF4-FFF2-40B4-BE49-F238E27FC236}">
                    <a16:creationId xmlns:a16="http://schemas.microsoft.com/office/drawing/2014/main" id="{BF8D7CE4-B140-9C47-A4A4-D2971358257B}"/>
                  </a:ext>
                </a:extLst>
              </p:cNvPr>
              <p:cNvSpPr txBox="1"/>
              <p:nvPr/>
            </p:nvSpPr>
            <p:spPr>
              <a:xfrm>
                <a:off x="3419163" y="5758230"/>
                <a:ext cx="185956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4000" dirty="0">
                    <a:solidFill>
                      <a:schemeClr val="accent1">
                        <a:lumMod val="75000"/>
                      </a:schemeClr>
                    </a:solidFill>
                    <a:latin typeface="Britannic Bold" panose="020B0903060703020204" pitchFamily="34" charset="77"/>
                  </a:rPr>
                  <a:t>TRUNK</a:t>
                </a:r>
                <a:endParaRPr lang="pt-BR" sz="1200" dirty="0">
                  <a:solidFill>
                    <a:schemeClr val="accent1">
                      <a:lumMod val="75000"/>
                    </a:schemeClr>
                  </a:solidFill>
                  <a:latin typeface="Britannic Bold" panose="020B0903060703020204" pitchFamily="34" charset="77"/>
                </a:endParaRPr>
              </a:p>
            </p:txBody>
          </p:sp>
        </p:grpSp>
      </p:grpSp>
      <p:pic>
        <p:nvPicPr>
          <p:cNvPr id="133" name="Imagem 132" descr="Ícone&#10;&#10;Descrição gerada automaticamente">
            <a:extLst>
              <a:ext uri="{FF2B5EF4-FFF2-40B4-BE49-F238E27FC236}">
                <a16:creationId xmlns:a16="http://schemas.microsoft.com/office/drawing/2014/main" id="{3146A70E-14D1-D341-B412-A1C867D928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37535" y="3925260"/>
            <a:ext cx="1339850" cy="1517650"/>
          </a:xfrm>
          <a:prstGeom prst="rect">
            <a:avLst/>
          </a:prstGeom>
        </p:spPr>
      </p:pic>
      <p:pic>
        <p:nvPicPr>
          <p:cNvPr id="134" name="Imagem 13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4910E4A8-A676-BD46-93A9-B1CE3E8DFD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4679" y="3870526"/>
            <a:ext cx="1859562" cy="1627117"/>
          </a:xfrm>
          <a:prstGeom prst="rect">
            <a:avLst/>
          </a:prstGeom>
        </p:spPr>
      </p:pic>
      <p:pic>
        <p:nvPicPr>
          <p:cNvPr id="135" name="Imagem 134" descr="Uma imagem contendo sushi, quarto&#10;&#10;Descrição gerada automaticamente">
            <a:extLst>
              <a:ext uri="{FF2B5EF4-FFF2-40B4-BE49-F238E27FC236}">
                <a16:creationId xmlns:a16="http://schemas.microsoft.com/office/drawing/2014/main" id="{51BAC172-30E2-844C-BFB0-79F01514C25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8226" t="34864" r="38217" b="36480"/>
          <a:stretch/>
        </p:blipFill>
        <p:spPr>
          <a:xfrm>
            <a:off x="14235038" y="3620608"/>
            <a:ext cx="1616038" cy="1847906"/>
          </a:xfrm>
          <a:prstGeom prst="rect">
            <a:avLst/>
          </a:prstGeom>
        </p:spPr>
      </p:pic>
      <p:pic>
        <p:nvPicPr>
          <p:cNvPr id="136" name="Imagem 135" descr="Ícone&#10;&#10;Descrição gerada automaticamente">
            <a:extLst>
              <a:ext uri="{FF2B5EF4-FFF2-40B4-BE49-F238E27FC236}">
                <a16:creationId xmlns:a16="http://schemas.microsoft.com/office/drawing/2014/main" id="{A2D963D1-5F5A-1E4A-941D-B085A8C554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3845" y="-2270609"/>
            <a:ext cx="1853030" cy="1853030"/>
          </a:xfrm>
          <a:prstGeom prst="rect">
            <a:avLst/>
          </a:prstGeom>
        </p:spPr>
      </p:pic>
      <p:pic>
        <p:nvPicPr>
          <p:cNvPr id="137" name="Gráfico 136">
            <a:extLst>
              <a:ext uri="{FF2B5EF4-FFF2-40B4-BE49-F238E27FC236}">
                <a16:creationId xmlns:a16="http://schemas.microsoft.com/office/drawing/2014/main" id="{06F0E2B8-9CF1-8C42-BB42-27A0C5D57A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337535" y="1286949"/>
            <a:ext cx="1505341" cy="1505341"/>
          </a:xfrm>
          <a:prstGeom prst="rect">
            <a:avLst/>
          </a:prstGeom>
        </p:spPr>
      </p:pic>
      <p:pic>
        <p:nvPicPr>
          <p:cNvPr id="138" name="Imagem 137" descr="Uma imagem contendo Forma&#10;&#10;Descrição gerada automaticamente">
            <a:extLst>
              <a:ext uri="{FF2B5EF4-FFF2-40B4-BE49-F238E27FC236}">
                <a16:creationId xmlns:a16="http://schemas.microsoft.com/office/drawing/2014/main" id="{66E3F734-9161-C140-A6C0-B21DEFC39F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719229" y="1602962"/>
            <a:ext cx="2540000" cy="2540000"/>
          </a:xfrm>
          <a:prstGeom prst="rect">
            <a:avLst/>
          </a:prstGeom>
        </p:spPr>
      </p:pic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4F5C73EE-AFD5-7A4A-9D9C-CDFAAB87BFCB}"/>
              </a:ext>
            </a:extLst>
          </p:cNvPr>
          <p:cNvSpPr txBox="1"/>
          <p:nvPr/>
        </p:nvSpPr>
        <p:spPr>
          <a:xfrm>
            <a:off x="6218814" y="6510594"/>
            <a:ext cx="176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Mobile iOS 2020 </a:t>
            </a:r>
          </a:p>
        </p:txBody>
      </p:sp>
      <p:pic>
        <p:nvPicPr>
          <p:cNvPr id="140" name="Imagem 139" descr="Ícone&#10;&#10;Descrição gerada automaticamente">
            <a:extLst>
              <a:ext uri="{FF2B5EF4-FFF2-40B4-BE49-F238E27FC236}">
                <a16:creationId xmlns:a16="http://schemas.microsoft.com/office/drawing/2014/main" id="{906BC70B-DAF6-7146-93EB-3C3BF7D8BEC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433898" y="1711303"/>
            <a:ext cx="2908300" cy="2794000"/>
          </a:xfrm>
          <a:prstGeom prst="rect">
            <a:avLst/>
          </a:prstGeom>
        </p:spPr>
      </p:pic>
      <p:pic>
        <p:nvPicPr>
          <p:cNvPr id="141" name="Imagem 140" descr="Ícone&#10;&#10;Descrição gerada automaticamente">
            <a:extLst>
              <a:ext uri="{FF2B5EF4-FFF2-40B4-BE49-F238E27FC236}">
                <a16:creationId xmlns:a16="http://schemas.microsoft.com/office/drawing/2014/main" id="{D5A307AB-FE90-D94F-AE28-7CFABAC4F2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34585" y="-2293984"/>
            <a:ext cx="2206387" cy="2206387"/>
          </a:xfrm>
          <a:prstGeom prst="rect">
            <a:avLst/>
          </a:prstGeom>
        </p:spPr>
      </p:pic>
      <p:pic>
        <p:nvPicPr>
          <p:cNvPr id="142" name="Imagem 141" descr="Ícone&#10;&#10;Descrição gerada automaticamente">
            <a:extLst>
              <a:ext uri="{FF2B5EF4-FFF2-40B4-BE49-F238E27FC236}">
                <a16:creationId xmlns:a16="http://schemas.microsoft.com/office/drawing/2014/main" id="{ADE0ABE0-4D00-A04A-B63A-6D90384EA58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479136" y="4396400"/>
            <a:ext cx="1767527" cy="1767527"/>
          </a:xfrm>
          <a:prstGeom prst="rect">
            <a:avLst/>
          </a:prstGeom>
        </p:spPr>
      </p:pic>
      <p:pic>
        <p:nvPicPr>
          <p:cNvPr id="3" name="Imagem 2" descr="Mala de viagem&#10;&#10;Descrição gerada automaticamente">
            <a:extLst>
              <a:ext uri="{FF2B5EF4-FFF2-40B4-BE49-F238E27FC236}">
                <a16:creationId xmlns:a16="http://schemas.microsoft.com/office/drawing/2014/main" id="{7149F140-F6B6-1046-BDCA-6278E778A57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11783" y="710267"/>
            <a:ext cx="2853958" cy="2853958"/>
          </a:xfrm>
          <a:prstGeom prst="rect">
            <a:avLst/>
          </a:prstGeom>
        </p:spPr>
      </p:pic>
      <p:pic>
        <p:nvPicPr>
          <p:cNvPr id="56" name="Imagem 55" descr="Placa branca com texto preto sobre fundo branco&#10;&#10;Descrição gerada automaticamente">
            <a:extLst>
              <a:ext uri="{FF2B5EF4-FFF2-40B4-BE49-F238E27FC236}">
                <a16:creationId xmlns:a16="http://schemas.microsoft.com/office/drawing/2014/main" id="{9B0509A5-B170-9D4E-A6FA-AEFC10E3F7B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49641" y="7530829"/>
            <a:ext cx="1116850" cy="1116850"/>
          </a:xfrm>
          <a:prstGeom prst="rect">
            <a:avLst/>
          </a:prstGeom>
        </p:spPr>
      </p:pic>
      <p:pic>
        <p:nvPicPr>
          <p:cNvPr id="57" name="Imagem 56" descr="Uma imagem contendo Texto&#10;&#10;Descrição gerada automaticamente">
            <a:extLst>
              <a:ext uri="{FF2B5EF4-FFF2-40B4-BE49-F238E27FC236}">
                <a16:creationId xmlns:a16="http://schemas.microsoft.com/office/drawing/2014/main" id="{2CF291D5-3449-8541-85F0-715095D17A8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57642" y="7406157"/>
            <a:ext cx="1160272" cy="1160272"/>
          </a:xfrm>
          <a:prstGeom prst="rect">
            <a:avLst/>
          </a:prstGeom>
        </p:spPr>
      </p:pic>
      <p:sp>
        <p:nvSpPr>
          <p:cNvPr id="59" name="Forma Livre 58">
            <a:extLst>
              <a:ext uri="{FF2B5EF4-FFF2-40B4-BE49-F238E27FC236}">
                <a16:creationId xmlns:a16="http://schemas.microsoft.com/office/drawing/2014/main" id="{E0321887-A084-0A4E-9C7B-B49A78BAAEF9}"/>
              </a:ext>
            </a:extLst>
          </p:cNvPr>
          <p:cNvSpPr/>
          <p:nvPr/>
        </p:nvSpPr>
        <p:spPr>
          <a:xfrm flipH="1">
            <a:off x="-17200" y="-8302856"/>
            <a:ext cx="1365300" cy="17795196"/>
          </a:xfrm>
          <a:custGeom>
            <a:avLst/>
            <a:gdLst>
              <a:gd name="connsiteX0" fmla="*/ 1184371 w 1348100"/>
              <a:gd name="connsiteY0" fmla="*/ 0 h 19378172"/>
              <a:gd name="connsiteX1" fmla="*/ 0 w 1348100"/>
              <a:gd name="connsiteY1" fmla="*/ 0 h 19378172"/>
              <a:gd name="connsiteX2" fmla="*/ 0 w 1348100"/>
              <a:gd name="connsiteY2" fmla="*/ 8815227 h 19378172"/>
              <a:gd name="connsiteX3" fmla="*/ 1921 w 1348100"/>
              <a:gd name="connsiteY3" fmla="*/ 8815227 h 19378172"/>
              <a:gd name="connsiteX4" fmla="*/ 4085 w 1348100"/>
              <a:gd name="connsiteY4" fmla="*/ 8837366 h 19378172"/>
              <a:gd name="connsiteX5" fmla="*/ 123738 w 1348100"/>
              <a:gd name="connsiteY5" fmla="*/ 8987888 h 19378172"/>
              <a:gd name="connsiteX6" fmla="*/ 151160 w 1348100"/>
              <a:gd name="connsiteY6" fmla="*/ 8993600 h 19378172"/>
              <a:gd name="connsiteX7" fmla="*/ 151160 w 1348100"/>
              <a:gd name="connsiteY7" fmla="*/ 9002496 h 19378172"/>
              <a:gd name="connsiteX8" fmla="*/ 117630 w 1348100"/>
              <a:gd name="connsiteY8" fmla="*/ 9002496 h 19378172"/>
              <a:gd name="connsiteX9" fmla="*/ 124199 w 1348100"/>
              <a:gd name="connsiteY9" fmla="*/ 9003508 h 19378172"/>
              <a:gd name="connsiteX10" fmla="*/ 137056 w 1348100"/>
              <a:gd name="connsiteY10" fmla="*/ 9010128 h 19378172"/>
              <a:gd name="connsiteX11" fmla="*/ 210740 w 1348100"/>
              <a:gd name="connsiteY11" fmla="*/ 9033729 h 19378172"/>
              <a:gd name="connsiteX12" fmla="*/ 306704 w 1348100"/>
              <a:gd name="connsiteY12" fmla="*/ 9087471 h 19378172"/>
              <a:gd name="connsiteX13" fmla="*/ 362544 w 1348100"/>
              <a:gd name="connsiteY13" fmla="*/ 9135008 h 19378172"/>
              <a:gd name="connsiteX14" fmla="*/ 368992 w 1348100"/>
              <a:gd name="connsiteY14" fmla="*/ 9139700 h 19378172"/>
              <a:gd name="connsiteX15" fmla="*/ 373661 w 1348100"/>
              <a:gd name="connsiteY15" fmla="*/ 9144471 h 19378172"/>
              <a:gd name="connsiteX16" fmla="*/ 390315 w 1348100"/>
              <a:gd name="connsiteY16" fmla="*/ 9158649 h 19378172"/>
              <a:gd name="connsiteX17" fmla="*/ 402768 w 1348100"/>
              <a:gd name="connsiteY17" fmla="*/ 9174223 h 19378172"/>
              <a:gd name="connsiteX18" fmla="*/ 435075 w 1348100"/>
              <a:gd name="connsiteY18" fmla="*/ 9207244 h 19378172"/>
              <a:gd name="connsiteX19" fmla="*/ 563787 w 1348100"/>
              <a:gd name="connsiteY19" fmla="*/ 9565075 h 19378172"/>
              <a:gd name="connsiteX20" fmla="*/ 529587 w 1348100"/>
              <a:gd name="connsiteY20" fmla="*/ 9758490 h 19378172"/>
              <a:gd name="connsiteX21" fmla="*/ 511630 w 1348100"/>
              <a:gd name="connsiteY21" fmla="*/ 9796908 h 19378172"/>
              <a:gd name="connsiteX22" fmla="*/ 511387 w 1348100"/>
              <a:gd name="connsiteY22" fmla="*/ 9797713 h 19378172"/>
              <a:gd name="connsiteX23" fmla="*/ 510184 w 1348100"/>
              <a:gd name="connsiteY23" fmla="*/ 9800000 h 19378172"/>
              <a:gd name="connsiteX24" fmla="*/ 489113 w 1348100"/>
              <a:gd name="connsiteY24" fmla="*/ 9845082 h 19378172"/>
              <a:gd name="connsiteX25" fmla="*/ 478203 w 1348100"/>
              <a:gd name="connsiteY25" fmla="*/ 9860794 h 19378172"/>
              <a:gd name="connsiteX26" fmla="*/ 459300 w 1348100"/>
              <a:gd name="connsiteY26" fmla="*/ 9896727 h 19378172"/>
              <a:gd name="connsiteX27" fmla="*/ 210740 w 1348100"/>
              <a:gd name="connsiteY27" fmla="*/ 10107916 h 19378172"/>
              <a:gd name="connsiteX28" fmla="*/ 143067 w 1348100"/>
              <a:gd name="connsiteY28" fmla="*/ 10129591 h 19378172"/>
              <a:gd name="connsiteX29" fmla="*/ 143067 w 1348100"/>
              <a:gd name="connsiteY29" fmla="*/ 10142357 h 19378172"/>
              <a:gd name="connsiteX30" fmla="*/ 131683 w 1348100"/>
              <a:gd name="connsiteY30" fmla="*/ 10144132 h 19378172"/>
              <a:gd name="connsiteX31" fmla="*/ 5219 w 1348100"/>
              <a:gd name="connsiteY31" fmla="*/ 10262438 h 19378172"/>
              <a:gd name="connsiteX32" fmla="*/ 0 w 1348100"/>
              <a:gd name="connsiteY32" fmla="*/ 10279784 h 19378172"/>
              <a:gd name="connsiteX33" fmla="*/ 0 w 1348100"/>
              <a:gd name="connsiteY33" fmla="*/ 17825776 h 19378172"/>
              <a:gd name="connsiteX34" fmla="*/ 7707 w 1348100"/>
              <a:gd name="connsiteY34" fmla="*/ 17825776 h 19378172"/>
              <a:gd name="connsiteX35" fmla="*/ 7707 w 1348100"/>
              <a:gd name="connsiteY35" fmla="*/ 19225768 h 19378172"/>
              <a:gd name="connsiteX36" fmla="*/ 11329 w 1348100"/>
              <a:gd name="connsiteY36" fmla="*/ 19225768 h 19378172"/>
              <a:gd name="connsiteX37" fmla="*/ 11329 w 1348100"/>
              <a:gd name="connsiteY37" fmla="*/ 19378172 h 19378172"/>
              <a:gd name="connsiteX38" fmla="*/ 1195700 w 1348100"/>
              <a:gd name="connsiteY38" fmla="*/ 19378172 h 19378172"/>
              <a:gd name="connsiteX39" fmla="*/ 1195700 w 1348100"/>
              <a:gd name="connsiteY39" fmla="*/ 19225768 h 19378172"/>
              <a:gd name="connsiteX40" fmla="*/ 1335400 w 1348100"/>
              <a:gd name="connsiteY40" fmla="*/ 19225768 h 19378172"/>
              <a:gd name="connsiteX41" fmla="*/ 1335400 w 1348100"/>
              <a:gd name="connsiteY41" fmla="*/ 17701768 h 19378172"/>
              <a:gd name="connsiteX42" fmla="*/ 1348100 w 1348100"/>
              <a:gd name="connsiteY42" fmla="*/ 17701768 h 19378172"/>
              <a:gd name="connsiteX43" fmla="*/ 1348100 w 1348100"/>
              <a:gd name="connsiteY43" fmla="*/ 202046 h 19378172"/>
              <a:gd name="connsiteX44" fmla="*/ 1184371 w 1348100"/>
              <a:gd name="connsiteY44" fmla="*/ 202046 h 193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348100" h="19378172">
                <a:moveTo>
                  <a:pt x="1184371" y="0"/>
                </a:moveTo>
                <a:lnTo>
                  <a:pt x="0" y="0"/>
                </a:lnTo>
                <a:lnTo>
                  <a:pt x="0" y="8815227"/>
                </a:lnTo>
                <a:lnTo>
                  <a:pt x="1921" y="8815227"/>
                </a:lnTo>
                <a:lnTo>
                  <a:pt x="4085" y="8837366"/>
                </a:lnTo>
                <a:cubicBezTo>
                  <a:pt x="17581" y="8905423"/>
                  <a:pt x="63126" y="8961437"/>
                  <a:pt x="123738" y="8987888"/>
                </a:cubicBezTo>
                <a:lnTo>
                  <a:pt x="151160" y="8993600"/>
                </a:lnTo>
                <a:lnTo>
                  <a:pt x="151160" y="9002496"/>
                </a:lnTo>
                <a:lnTo>
                  <a:pt x="117630" y="9002496"/>
                </a:lnTo>
                <a:lnTo>
                  <a:pt x="124199" y="9003508"/>
                </a:lnTo>
                <a:lnTo>
                  <a:pt x="137056" y="9010128"/>
                </a:lnTo>
                <a:lnTo>
                  <a:pt x="210740" y="9033729"/>
                </a:lnTo>
                <a:cubicBezTo>
                  <a:pt x="244534" y="9048476"/>
                  <a:pt x="276649" y="9066521"/>
                  <a:pt x="306704" y="9087471"/>
                </a:cubicBezTo>
                <a:lnTo>
                  <a:pt x="362544" y="9135008"/>
                </a:lnTo>
                <a:lnTo>
                  <a:pt x="368992" y="9139700"/>
                </a:lnTo>
                <a:lnTo>
                  <a:pt x="373661" y="9144471"/>
                </a:lnTo>
                <a:lnTo>
                  <a:pt x="390315" y="9158649"/>
                </a:lnTo>
                <a:lnTo>
                  <a:pt x="402768" y="9174223"/>
                </a:lnTo>
                <a:lnTo>
                  <a:pt x="435075" y="9207244"/>
                </a:lnTo>
                <a:cubicBezTo>
                  <a:pt x="515492" y="9304494"/>
                  <a:pt x="563787" y="9429164"/>
                  <a:pt x="563787" y="9565075"/>
                </a:cubicBezTo>
                <a:cubicBezTo>
                  <a:pt x="563787" y="9633031"/>
                  <a:pt x="551713" y="9698176"/>
                  <a:pt x="529587" y="9758490"/>
                </a:cubicBezTo>
                <a:lnTo>
                  <a:pt x="511630" y="9796908"/>
                </a:lnTo>
                <a:lnTo>
                  <a:pt x="511387" y="9797713"/>
                </a:lnTo>
                <a:lnTo>
                  <a:pt x="510184" y="9800000"/>
                </a:lnTo>
                <a:lnTo>
                  <a:pt x="489113" y="9845082"/>
                </a:lnTo>
                <a:lnTo>
                  <a:pt x="478203" y="9860794"/>
                </a:lnTo>
                <a:lnTo>
                  <a:pt x="459300" y="9896727"/>
                </a:lnTo>
                <a:cubicBezTo>
                  <a:pt x="398385" y="9989759"/>
                  <a:pt x="312123" y="10063671"/>
                  <a:pt x="210740" y="10107916"/>
                </a:cubicBezTo>
                <a:lnTo>
                  <a:pt x="143067" y="10129591"/>
                </a:lnTo>
                <a:lnTo>
                  <a:pt x="143067" y="10142357"/>
                </a:lnTo>
                <a:lnTo>
                  <a:pt x="131683" y="10144132"/>
                </a:lnTo>
                <a:cubicBezTo>
                  <a:pt x="74572" y="10162461"/>
                  <a:pt x="28291" y="10206152"/>
                  <a:pt x="5219" y="10262438"/>
                </a:cubicBezTo>
                <a:lnTo>
                  <a:pt x="0" y="10279784"/>
                </a:lnTo>
                <a:lnTo>
                  <a:pt x="0" y="17825776"/>
                </a:lnTo>
                <a:lnTo>
                  <a:pt x="7707" y="17825776"/>
                </a:lnTo>
                <a:lnTo>
                  <a:pt x="7707" y="19225768"/>
                </a:lnTo>
                <a:lnTo>
                  <a:pt x="11329" y="19225768"/>
                </a:lnTo>
                <a:lnTo>
                  <a:pt x="11329" y="19378172"/>
                </a:lnTo>
                <a:lnTo>
                  <a:pt x="1195700" y="19378172"/>
                </a:lnTo>
                <a:lnTo>
                  <a:pt x="1195700" y="19225768"/>
                </a:lnTo>
                <a:lnTo>
                  <a:pt x="1335400" y="19225768"/>
                </a:lnTo>
                <a:lnTo>
                  <a:pt x="1335400" y="17701768"/>
                </a:lnTo>
                <a:lnTo>
                  <a:pt x="1348100" y="17701768"/>
                </a:lnTo>
                <a:lnTo>
                  <a:pt x="1348100" y="202046"/>
                </a:lnTo>
                <a:lnTo>
                  <a:pt x="1184371" y="202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0" name="Gráfico 59" descr="Lâmpada e engrenagem">
            <a:hlinkClick r:id="rId20" action="ppaction://hlinksldjump"/>
            <a:extLst>
              <a:ext uri="{FF2B5EF4-FFF2-40B4-BE49-F238E27FC236}">
                <a16:creationId xmlns:a16="http://schemas.microsoft.com/office/drawing/2014/main" id="{2190172F-A71C-794B-BEEF-34B125ED22F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12652" y="1034151"/>
            <a:ext cx="505596" cy="505596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9A345A66-0999-9046-A1BA-849C5921589F}"/>
              </a:ext>
            </a:extLst>
          </p:cNvPr>
          <p:cNvSpPr>
            <a:spLocks noChangeAspect="1"/>
          </p:cNvSpPr>
          <p:nvPr/>
        </p:nvSpPr>
        <p:spPr>
          <a:xfrm>
            <a:off x="-1305332" y="3350407"/>
            <a:ext cx="8856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2" name="Gráfico 61" descr="Baixar da nuvem">
            <a:extLst>
              <a:ext uri="{FF2B5EF4-FFF2-40B4-BE49-F238E27FC236}">
                <a16:creationId xmlns:a16="http://schemas.microsoft.com/office/drawing/2014/main" id="{378B13F9-B447-6846-8282-802669083F0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-1165476" y="3432406"/>
            <a:ext cx="505596" cy="505596"/>
          </a:xfrm>
          <a:prstGeom prst="rect">
            <a:avLst/>
          </a:prstGeom>
        </p:spPr>
      </p:pic>
      <p:pic>
        <p:nvPicPr>
          <p:cNvPr id="64" name="Gráfico 63" descr="Concorrência">
            <a:extLst>
              <a:ext uri="{FF2B5EF4-FFF2-40B4-BE49-F238E27FC236}">
                <a16:creationId xmlns:a16="http://schemas.microsoft.com/office/drawing/2014/main" id="{EB23FBEE-B90E-E742-8EEB-73B97766C42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-1173661" y="2645815"/>
            <a:ext cx="505596" cy="505596"/>
          </a:xfrm>
          <a:prstGeom prst="rect">
            <a:avLst/>
          </a:prstGeom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6B653830-46E9-7745-8FB3-882376D54ACA}"/>
              </a:ext>
            </a:extLst>
          </p:cNvPr>
          <p:cNvSpPr>
            <a:spLocks noChangeAspect="1"/>
          </p:cNvSpPr>
          <p:nvPr/>
        </p:nvSpPr>
        <p:spPr>
          <a:xfrm>
            <a:off x="-1331071" y="915643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7" name="Gráfico 66" descr="Lâmpada e engrenagem">
            <a:extLst>
              <a:ext uri="{FF2B5EF4-FFF2-40B4-BE49-F238E27FC236}">
                <a16:creationId xmlns:a16="http://schemas.microsoft.com/office/drawing/2014/main" id="{DDFC68CF-8A0F-DB40-B6AE-4498D926C0D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-1228429" y="997341"/>
            <a:ext cx="505596" cy="505596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5107FB11-21B5-3848-B555-63A2F66E9821}"/>
              </a:ext>
            </a:extLst>
          </p:cNvPr>
          <p:cNvSpPr>
            <a:spLocks noChangeAspect="1"/>
          </p:cNvSpPr>
          <p:nvPr/>
        </p:nvSpPr>
        <p:spPr>
          <a:xfrm>
            <a:off x="-1313517" y="69929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0" name="Gráfico 69" descr="Início">
            <a:extLst>
              <a:ext uri="{FF2B5EF4-FFF2-40B4-BE49-F238E27FC236}">
                <a16:creationId xmlns:a16="http://schemas.microsoft.com/office/drawing/2014/main" id="{3A72A104-C22A-9049-833E-46E4AC48D8F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-1224429" y="99832"/>
            <a:ext cx="505596" cy="505596"/>
          </a:xfrm>
          <a:prstGeom prst="rect">
            <a:avLst/>
          </a:prstGeom>
        </p:spPr>
      </p:pic>
      <p:sp>
        <p:nvSpPr>
          <p:cNvPr id="71" name="Oval 70">
            <a:extLst>
              <a:ext uri="{FF2B5EF4-FFF2-40B4-BE49-F238E27FC236}">
                <a16:creationId xmlns:a16="http://schemas.microsoft.com/office/drawing/2014/main" id="{2A1CD476-FF07-6640-A25A-5D39B71731A3}"/>
              </a:ext>
            </a:extLst>
          </p:cNvPr>
          <p:cNvSpPr>
            <a:spLocks noChangeAspect="1"/>
          </p:cNvSpPr>
          <p:nvPr/>
        </p:nvSpPr>
        <p:spPr>
          <a:xfrm>
            <a:off x="-1026121" y="5975669"/>
            <a:ext cx="799795" cy="747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2" name="Gráfico 71" descr="Selo seguir">
            <a:hlinkClick r:id="rId31" action="ppaction://hlinksldjump"/>
            <a:extLst>
              <a:ext uri="{FF2B5EF4-FFF2-40B4-BE49-F238E27FC236}">
                <a16:creationId xmlns:a16="http://schemas.microsoft.com/office/drawing/2014/main" id="{3C2F3999-C20F-B449-84E0-F89C87E5A3C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-1145034" y="4481355"/>
            <a:ext cx="654831" cy="654831"/>
          </a:xfrm>
          <a:prstGeom prst="rect">
            <a:avLst/>
          </a:prstGeom>
        </p:spPr>
      </p:pic>
      <p:pic>
        <p:nvPicPr>
          <p:cNvPr id="76" name="Gráfico 75" descr="Engrenagem única">
            <a:hlinkClick r:id="rId34" action="ppaction://hlinksldjump"/>
            <a:extLst>
              <a:ext uri="{FF2B5EF4-FFF2-40B4-BE49-F238E27FC236}">
                <a16:creationId xmlns:a16="http://schemas.microsoft.com/office/drawing/2014/main" id="{FBF5A272-4A34-FF4F-A327-D6165C6ECB4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12652" y="2028325"/>
            <a:ext cx="505596" cy="505596"/>
          </a:xfrm>
          <a:prstGeom prst="rect">
            <a:avLst/>
          </a:prstGeom>
        </p:spPr>
      </p:pic>
      <p:pic>
        <p:nvPicPr>
          <p:cNvPr id="77" name="Gráfico 76" descr="Baixar da nuvem">
            <a:hlinkClick r:id="rId37" action="ppaction://hlinksldjump"/>
            <a:extLst>
              <a:ext uri="{FF2B5EF4-FFF2-40B4-BE49-F238E27FC236}">
                <a16:creationId xmlns:a16="http://schemas.microsoft.com/office/drawing/2014/main" id="{6CB51483-E035-AC48-9218-D39F056C43A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485496" y="4134127"/>
            <a:ext cx="505596" cy="505596"/>
          </a:xfrm>
          <a:prstGeom prst="rect">
            <a:avLst/>
          </a:prstGeom>
        </p:spPr>
      </p:pic>
      <p:pic>
        <p:nvPicPr>
          <p:cNvPr id="78" name="Gráfico 77" descr="Concorrência">
            <a:hlinkClick r:id="rId40" action="ppaction://hlinksldjump"/>
            <a:extLst>
              <a:ext uri="{FF2B5EF4-FFF2-40B4-BE49-F238E27FC236}">
                <a16:creationId xmlns:a16="http://schemas.microsoft.com/office/drawing/2014/main" id="{FA7CD05F-12AD-5942-8FFD-01EE52C24BBA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1465" y="3126783"/>
            <a:ext cx="505596" cy="505596"/>
          </a:xfrm>
          <a:prstGeom prst="rect">
            <a:avLst/>
          </a:prstGeom>
        </p:spPr>
      </p:pic>
      <p:pic>
        <p:nvPicPr>
          <p:cNvPr id="79" name="Gráfico 78" descr="Início">
            <a:hlinkClick r:id="rId43" action="ppaction://hlinksldjump"/>
            <a:extLst>
              <a:ext uri="{FF2B5EF4-FFF2-40B4-BE49-F238E27FC236}">
                <a16:creationId xmlns:a16="http://schemas.microsoft.com/office/drawing/2014/main" id="{F7A6D386-91AC-9B41-8C49-C230B55A2A61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037281" y="197789"/>
            <a:ext cx="505596" cy="505596"/>
          </a:xfrm>
          <a:prstGeom prst="rect">
            <a:avLst/>
          </a:prstGeom>
        </p:spPr>
      </p:pic>
      <p:pic>
        <p:nvPicPr>
          <p:cNvPr id="80" name="Gráfico 79" descr="Selo seguir">
            <a:extLst>
              <a:ext uri="{FF2B5EF4-FFF2-40B4-BE49-F238E27FC236}">
                <a16:creationId xmlns:a16="http://schemas.microsoft.com/office/drawing/2014/main" id="{A4426D3E-5BF5-F54A-BC5F-1A6E3202FD2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47213" y="5874934"/>
            <a:ext cx="654831" cy="654831"/>
          </a:xfrm>
          <a:prstGeom prst="rect">
            <a:avLst/>
          </a:prstGeom>
        </p:spPr>
      </p:pic>
      <p:sp>
        <p:nvSpPr>
          <p:cNvPr id="82" name="Oval 81">
            <a:extLst>
              <a:ext uri="{FF2B5EF4-FFF2-40B4-BE49-F238E27FC236}">
                <a16:creationId xmlns:a16="http://schemas.microsoft.com/office/drawing/2014/main" id="{031A440C-9F5A-344B-9393-1B3E4255E9B6}"/>
              </a:ext>
            </a:extLst>
          </p:cNvPr>
          <p:cNvSpPr>
            <a:spLocks noChangeAspect="1"/>
          </p:cNvSpPr>
          <p:nvPr/>
        </p:nvSpPr>
        <p:spPr>
          <a:xfrm>
            <a:off x="-1345956" y="1764507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3" name="Gráfico 82" descr="Engrenagem única">
            <a:extLst>
              <a:ext uri="{FF2B5EF4-FFF2-40B4-BE49-F238E27FC236}">
                <a16:creationId xmlns:a16="http://schemas.microsoft.com/office/drawing/2014/main" id="{55005804-7A14-274A-BB12-83E6DE37DD0D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-1256868" y="1839731"/>
            <a:ext cx="505596" cy="505596"/>
          </a:xfrm>
          <a:prstGeom prst="rect">
            <a:avLst/>
          </a:prstGeom>
        </p:spPr>
      </p:pic>
      <p:pic>
        <p:nvPicPr>
          <p:cNvPr id="84" name="Gráfico 83" descr="Usuário">
            <a:hlinkClick r:id="rId50" action="ppaction://hlinksldjump"/>
            <a:extLst>
              <a:ext uri="{FF2B5EF4-FFF2-40B4-BE49-F238E27FC236}">
                <a16:creationId xmlns:a16="http://schemas.microsoft.com/office/drawing/2014/main" id="{91EA65D3-2F60-8C45-919F-FC73BC96F21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-932356" y="6046895"/>
            <a:ext cx="639300" cy="639300"/>
          </a:xfrm>
          <a:prstGeom prst="rect">
            <a:avLst/>
          </a:prstGeom>
        </p:spPr>
      </p:pic>
      <p:pic>
        <p:nvPicPr>
          <p:cNvPr id="85" name="Gráfico 84" descr="Selo seguir">
            <a:hlinkClick r:id="rId31" action="ppaction://hlinksldjump"/>
            <a:extLst>
              <a:ext uri="{FF2B5EF4-FFF2-40B4-BE49-F238E27FC236}">
                <a16:creationId xmlns:a16="http://schemas.microsoft.com/office/drawing/2014/main" id="{E2A238FE-456E-4947-85AF-0A7EDF79EC74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402459" y="5103743"/>
            <a:ext cx="599057" cy="599057"/>
          </a:xfrm>
          <a:prstGeom prst="rect">
            <a:avLst/>
          </a:prstGeom>
        </p:spPr>
      </p:pic>
      <p:pic>
        <p:nvPicPr>
          <p:cNvPr id="86" name="Gráfico 85" descr="Usuário">
            <a:extLst>
              <a:ext uri="{FF2B5EF4-FFF2-40B4-BE49-F238E27FC236}">
                <a16:creationId xmlns:a16="http://schemas.microsoft.com/office/drawing/2014/main" id="{63F41A18-477A-1D4E-AE3C-46BA751AB01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02322" y="5845720"/>
            <a:ext cx="707886" cy="707886"/>
          </a:xfrm>
          <a:prstGeom prst="rect">
            <a:avLst/>
          </a:prstGeom>
        </p:spPr>
      </p:pic>
      <p:pic>
        <p:nvPicPr>
          <p:cNvPr id="96" name="Gráfico 95" descr="Usuário">
            <a:hlinkClick r:id="rId50" action="ppaction://hlinksldjump"/>
            <a:extLst>
              <a:ext uri="{FF2B5EF4-FFF2-40B4-BE49-F238E27FC236}">
                <a16:creationId xmlns:a16="http://schemas.microsoft.com/office/drawing/2014/main" id="{6D00B6DA-13FA-4348-81B2-890E0C7AAF88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383772" y="6096953"/>
            <a:ext cx="599057" cy="599057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C635CCEC-ED1D-9D4A-B9FB-688A09692147}"/>
              </a:ext>
            </a:extLst>
          </p:cNvPr>
          <p:cNvSpPr>
            <a:spLocks noChangeAspect="1"/>
          </p:cNvSpPr>
          <p:nvPr/>
        </p:nvSpPr>
        <p:spPr>
          <a:xfrm>
            <a:off x="-1919020" y="5986843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ECCAF23-E149-874F-8BAC-A8E6C0D15243}"/>
              </a:ext>
            </a:extLst>
          </p:cNvPr>
          <p:cNvSpPr>
            <a:spLocks noChangeAspect="1"/>
          </p:cNvSpPr>
          <p:nvPr/>
        </p:nvSpPr>
        <p:spPr>
          <a:xfrm>
            <a:off x="-1070500" y="5136186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FA0A024-F184-6741-B919-47AA4878B3F8}"/>
              </a:ext>
            </a:extLst>
          </p:cNvPr>
          <p:cNvSpPr>
            <a:spLocks noChangeAspect="1"/>
          </p:cNvSpPr>
          <p:nvPr/>
        </p:nvSpPr>
        <p:spPr>
          <a:xfrm>
            <a:off x="-1190664" y="4169471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A0BECCE-F543-F047-AF2B-FABC04878CBA}"/>
              </a:ext>
            </a:extLst>
          </p:cNvPr>
          <p:cNvSpPr>
            <a:spLocks noChangeAspect="1"/>
          </p:cNvSpPr>
          <p:nvPr/>
        </p:nvSpPr>
        <p:spPr>
          <a:xfrm>
            <a:off x="-1253316" y="3037736"/>
            <a:ext cx="781567" cy="73073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DAC7AFA-C573-614C-AC40-0BF0FF63F269}"/>
              </a:ext>
            </a:extLst>
          </p:cNvPr>
          <p:cNvSpPr>
            <a:spLocks noChangeAspect="1"/>
          </p:cNvSpPr>
          <p:nvPr/>
        </p:nvSpPr>
        <p:spPr>
          <a:xfrm>
            <a:off x="-1317518" y="38391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FB872C9-1FEF-ED42-9DC1-6F67C47599CB}"/>
              </a:ext>
            </a:extLst>
          </p:cNvPr>
          <p:cNvSpPr>
            <a:spLocks noChangeAspect="1"/>
          </p:cNvSpPr>
          <p:nvPr/>
        </p:nvSpPr>
        <p:spPr>
          <a:xfrm>
            <a:off x="-1197253" y="1989499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5F06BBE-F3B6-B540-AA52-5A7AA1DC464A}"/>
              </a:ext>
            </a:extLst>
          </p:cNvPr>
          <p:cNvSpPr>
            <a:spLocks noChangeAspect="1"/>
          </p:cNvSpPr>
          <p:nvPr/>
        </p:nvSpPr>
        <p:spPr>
          <a:xfrm>
            <a:off x="-917222" y="901415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A2560B2-A6A0-C84D-921F-8C6AF90AD330}"/>
              </a:ext>
            </a:extLst>
          </p:cNvPr>
          <p:cNvSpPr>
            <a:spLocks noChangeAspect="1"/>
          </p:cNvSpPr>
          <p:nvPr/>
        </p:nvSpPr>
        <p:spPr>
          <a:xfrm>
            <a:off x="-793976" y="88554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278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1A9A966E-7D85-274B-AD11-5D7BDC16EC43}"/>
              </a:ext>
            </a:extLst>
          </p:cNvPr>
          <p:cNvSpPr>
            <a:spLocks noChangeAspect="1"/>
          </p:cNvSpPr>
          <p:nvPr/>
        </p:nvSpPr>
        <p:spPr>
          <a:xfrm>
            <a:off x="1026151" y="1043423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D198986-D41C-634F-AC80-2F3C3B96C994}"/>
              </a:ext>
            </a:extLst>
          </p:cNvPr>
          <p:cNvSpPr txBox="1"/>
          <p:nvPr/>
        </p:nvSpPr>
        <p:spPr>
          <a:xfrm>
            <a:off x="2794464" y="200262"/>
            <a:ext cx="414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rgbClr val="C00000"/>
                </a:solidFill>
              </a:rPr>
              <a:t>A IDEIA:</a:t>
            </a:r>
            <a:endParaRPr lang="pt-BR" sz="2800" b="1" dirty="0">
              <a:solidFill>
                <a:srgbClr val="C000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54FB414-7AA2-6242-9E4F-ADA98A02C15E}"/>
              </a:ext>
            </a:extLst>
          </p:cNvPr>
          <p:cNvSpPr txBox="1"/>
          <p:nvPr/>
        </p:nvSpPr>
        <p:spPr>
          <a:xfrm>
            <a:off x="2698152" y="1123592"/>
            <a:ext cx="41425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Como o nome já diz “TRUNK” é um baú, assim como antigamente as descobertas eram anotadas em pergaminhos e guardados nesses compartimentos, a nossa aplicação tem a mesma ideia.</a:t>
            </a:r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BA0913C5-83BC-1249-9728-0BE3FB46B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2160" y="4441957"/>
            <a:ext cx="1125176" cy="1274488"/>
          </a:xfrm>
          <a:prstGeom prst="rect">
            <a:avLst/>
          </a:prstGeom>
        </p:spPr>
      </p:pic>
      <p:pic>
        <p:nvPicPr>
          <p:cNvPr id="15" name="Imagem 1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AD7F6F1D-470C-0644-9827-31BE455C8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833" y="4382846"/>
            <a:ext cx="1561618" cy="1366416"/>
          </a:xfrm>
          <a:prstGeom prst="rect">
            <a:avLst/>
          </a:prstGeom>
        </p:spPr>
      </p:pic>
      <p:pic>
        <p:nvPicPr>
          <p:cNvPr id="20" name="Imagem 19" descr="Uma imagem contendo sushi, quarto&#10;&#10;Descrição gerada automaticamente">
            <a:extLst>
              <a:ext uri="{FF2B5EF4-FFF2-40B4-BE49-F238E27FC236}">
                <a16:creationId xmlns:a16="http://schemas.microsoft.com/office/drawing/2014/main" id="{61121A3F-B7E1-924B-9A08-A606FC9EC8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226" t="34864" r="38217" b="36480"/>
          <a:stretch/>
        </p:blipFill>
        <p:spPr>
          <a:xfrm>
            <a:off x="16420306" y="4290139"/>
            <a:ext cx="1357112" cy="1551830"/>
          </a:xfrm>
          <a:prstGeom prst="rect">
            <a:avLst/>
          </a:prstGeom>
        </p:spPr>
      </p:pic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AC2C2287-4857-154C-B518-81C77F2E82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7448" y="568335"/>
            <a:ext cx="2055986" cy="2055986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0E1E85E1-77DA-D940-9CD5-CEE5B1E6CF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70093" y="1331844"/>
            <a:ext cx="1456051" cy="1456051"/>
          </a:xfrm>
          <a:prstGeom prst="rect">
            <a:avLst/>
          </a:prstGeom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3566BE97-A855-F24D-968D-297D108B2316}"/>
              </a:ext>
            </a:extLst>
          </p:cNvPr>
          <p:cNvSpPr txBox="1"/>
          <p:nvPr/>
        </p:nvSpPr>
        <p:spPr>
          <a:xfrm>
            <a:off x="2561622" y="3991455"/>
            <a:ext cx="7586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O “TRUNK” é a aplicação de noticia e curiosidades voltado ao mundo da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Tecnologia</a:t>
            </a:r>
            <a:r>
              <a:rPr lang="pt-BR" sz="2000" dirty="0"/>
              <a:t>,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Ciência</a:t>
            </a:r>
            <a:r>
              <a:rPr lang="pt-BR" sz="2000" dirty="0"/>
              <a:t> e </a:t>
            </a:r>
            <a:r>
              <a:rPr lang="pt-BR" sz="2000" dirty="0">
                <a:solidFill>
                  <a:schemeClr val="accent6">
                    <a:lumMod val="75000"/>
                  </a:schemeClr>
                </a:solidFill>
              </a:rPr>
              <a:t>Geek</a:t>
            </a:r>
            <a:r>
              <a:rPr lang="pt-BR" sz="2000" dirty="0"/>
              <a:t>. Sendo trazido de curiosos para curiosos.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5CABC57-DA41-604E-8AE1-E941CD7BE74F}"/>
              </a:ext>
            </a:extLst>
          </p:cNvPr>
          <p:cNvSpPr txBox="1"/>
          <p:nvPr/>
        </p:nvSpPr>
        <p:spPr>
          <a:xfrm>
            <a:off x="2465310" y="3012285"/>
            <a:ext cx="414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rgbClr val="C00000"/>
                </a:solidFill>
              </a:rPr>
              <a:t>PROPOSTA:</a:t>
            </a:r>
            <a:endParaRPr lang="pt-BR" sz="2800" b="1" dirty="0">
              <a:solidFill>
                <a:srgbClr val="C00000"/>
              </a:solidFill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5D9B758F-6315-F048-9493-F9A1E7023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662" y="4910713"/>
            <a:ext cx="975323" cy="1104749"/>
          </a:xfrm>
          <a:prstGeom prst="rect">
            <a:avLst/>
          </a:prstGeom>
        </p:spPr>
      </p:pic>
      <p:pic>
        <p:nvPicPr>
          <p:cNvPr id="60" name="Imagem 59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C3448A9B-AA61-0D4A-B890-C28F408D2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990" y="4764599"/>
            <a:ext cx="1570574" cy="1374253"/>
          </a:xfrm>
          <a:prstGeom prst="rect">
            <a:avLst/>
          </a:prstGeom>
        </p:spPr>
      </p:pic>
      <p:pic>
        <p:nvPicPr>
          <p:cNvPr id="61" name="Imagem 60" descr="Uma imagem contendo sushi, quarto&#10;&#10;Descrição gerada automaticamente">
            <a:extLst>
              <a:ext uri="{FF2B5EF4-FFF2-40B4-BE49-F238E27FC236}">
                <a16:creationId xmlns:a16="http://schemas.microsoft.com/office/drawing/2014/main" id="{B86AB86D-C28F-2842-9EB0-6E2E3CEA82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226" t="34864" r="38217" b="36480"/>
          <a:stretch/>
        </p:blipFill>
        <p:spPr>
          <a:xfrm>
            <a:off x="6853130" y="4676924"/>
            <a:ext cx="1291448" cy="1476744"/>
          </a:xfrm>
          <a:prstGeom prst="rect">
            <a:avLst/>
          </a:prstGeom>
        </p:spPr>
      </p:pic>
      <p:pic>
        <p:nvPicPr>
          <p:cNvPr id="62" name="Imagem 61" descr="Uma imagem contendo Forma&#10;&#10;Descrição gerada automaticamente">
            <a:extLst>
              <a:ext uri="{FF2B5EF4-FFF2-40B4-BE49-F238E27FC236}">
                <a16:creationId xmlns:a16="http://schemas.microsoft.com/office/drawing/2014/main" id="{7CBCFE3A-147A-FC4E-9686-ED1FE77AAF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19229" y="1602962"/>
            <a:ext cx="2540000" cy="2540000"/>
          </a:xfrm>
          <a:prstGeom prst="rect">
            <a:avLst/>
          </a:prstGeom>
        </p:spPr>
      </p:pic>
      <p:pic>
        <p:nvPicPr>
          <p:cNvPr id="64" name="Imagem 63" descr="Ícone&#10;&#10;Descrição gerada automaticamente">
            <a:extLst>
              <a:ext uri="{FF2B5EF4-FFF2-40B4-BE49-F238E27FC236}">
                <a16:creationId xmlns:a16="http://schemas.microsoft.com/office/drawing/2014/main" id="{3A74EACE-A1FB-4F41-B3B0-B50354A7A6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3898" y="1711303"/>
            <a:ext cx="2908300" cy="2794000"/>
          </a:xfrm>
          <a:prstGeom prst="rect">
            <a:avLst/>
          </a:prstGeom>
        </p:spPr>
      </p:pic>
      <p:pic>
        <p:nvPicPr>
          <p:cNvPr id="65" name="Imagem 64" descr="Ícone&#10;&#10;Descrição gerada automaticamente">
            <a:extLst>
              <a:ext uri="{FF2B5EF4-FFF2-40B4-BE49-F238E27FC236}">
                <a16:creationId xmlns:a16="http://schemas.microsoft.com/office/drawing/2014/main" id="{D1BD333E-FFC8-FD42-AAF4-0C34AE672D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4585" y="-2293984"/>
            <a:ext cx="2206387" cy="2206387"/>
          </a:xfrm>
          <a:prstGeom prst="rect">
            <a:avLst/>
          </a:prstGeom>
        </p:spPr>
      </p:pic>
      <p:pic>
        <p:nvPicPr>
          <p:cNvPr id="66" name="Imagem 65" descr="Ícone&#10;&#10;Descrição gerada automaticamente">
            <a:extLst>
              <a:ext uri="{FF2B5EF4-FFF2-40B4-BE49-F238E27FC236}">
                <a16:creationId xmlns:a16="http://schemas.microsoft.com/office/drawing/2014/main" id="{CA51C734-3A91-D445-834E-FB7564A108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79136" y="4396400"/>
            <a:ext cx="1767527" cy="1767527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E34A7242-33CA-6446-888A-579454060F1B}"/>
              </a:ext>
            </a:extLst>
          </p:cNvPr>
          <p:cNvGrpSpPr/>
          <p:nvPr/>
        </p:nvGrpSpPr>
        <p:grpSpPr>
          <a:xfrm>
            <a:off x="9417486" y="5764369"/>
            <a:ext cx="2774514" cy="1037874"/>
            <a:chOff x="9417486" y="5764369"/>
            <a:chExt cx="2774514" cy="1037874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EA9439C4-9A0F-C945-B752-96C989EC4B35}"/>
                </a:ext>
              </a:extLst>
            </p:cNvPr>
            <p:cNvGrpSpPr/>
            <p:nvPr/>
          </p:nvGrpSpPr>
          <p:grpSpPr>
            <a:xfrm>
              <a:off x="9490727" y="5764369"/>
              <a:ext cx="2701273" cy="1032396"/>
              <a:chOff x="9367984" y="0"/>
              <a:chExt cx="2701273" cy="1032396"/>
            </a:xfrm>
          </p:grpSpPr>
          <p:pic>
            <p:nvPicPr>
              <p:cNvPr id="10" name="Imagem 9" descr="Uma imagem contendo Logotipo&#10;&#10;Descrição gerada automaticamente">
                <a:extLst>
                  <a:ext uri="{FF2B5EF4-FFF2-40B4-BE49-F238E27FC236}">
                    <a16:creationId xmlns:a16="http://schemas.microsoft.com/office/drawing/2014/main" id="{D723ACCE-4659-6A4D-A34C-A18516433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97473" y="555347"/>
                <a:ext cx="1595644" cy="477049"/>
              </a:xfrm>
              <a:prstGeom prst="rect">
                <a:avLst/>
              </a:prstGeom>
            </p:spPr>
          </p:pic>
          <p:grpSp>
            <p:nvGrpSpPr>
              <p:cNvPr id="3" name="Agrupar 2">
                <a:extLst>
                  <a:ext uri="{FF2B5EF4-FFF2-40B4-BE49-F238E27FC236}">
                    <a16:creationId xmlns:a16="http://schemas.microsoft.com/office/drawing/2014/main" id="{DE7E3F03-540E-544E-A9CE-198DB4991710}"/>
                  </a:ext>
                </a:extLst>
              </p:cNvPr>
              <p:cNvGrpSpPr/>
              <p:nvPr/>
            </p:nvGrpSpPr>
            <p:grpSpPr>
              <a:xfrm>
                <a:off x="9367984" y="0"/>
                <a:ext cx="2701273" cy="965661"/>
                <a:chOff x="2577452" y="5758230"/>
                <a:chExt cx="2701273" cy="965661"/>
              </a:xfrm>
            </p:grpSpPr>
            <p:pic>
              <p:nvPicPr>
                <p:cNvPr id="52" name="Imagem 51" descr="Uma imagem contendo placa, pare&#10;&#10;Descrição gerada automaticamente">
                  <a:extLst>
                    <a:ext uri="{FF2B5EF4-FFF2-40B4-BE49-F238E27FC236}">
                      <a16:creationId xmlns:a16="http://schemas.microsoft.com/office/drawing/2014/main" id="{96138DB4-3A47-D646-8C7B-D721ABA032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77452" y="5838291"/>
                  <a:ext cx="885600" cy="885600"/>
                </a:xfrm>
                <a:prstGeom prst="rect">
                  <a:avLst/>
                </a:prstGeom>
              </p:spPr>
            </p:pic>
            <p:sp>
              <p:nvSpPr>
                <p:cNvPr id="53" name="CaixaDeTexto 52">
                  <a:extLst>
                    <a:ext uri="{FF2B5EF4-FFF2-40B4-BE49-F238E27FC236}">
                      <a16:creationId xmlns:a16="http://schemas.microsoft.com/office/drawing/2014/main" id="{61E4C2EC-4CFD-194F-B6E8-C29DDAEE8AD9}"/>
                    </a:ext>
                  </a:extLst>
                </p:cNvPr>
                <p:cNvSpPr txBox="1"/>
                <p:nvPr/>
              </p:nvSpPr>
              <p:spPr>
                <a:xfrm>
                  <a:off x="3419163" y="5758230"/>
                  <a:ext cx="185956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4000" dirty="0">
                      <a:solidFill>
                        <a:srgbClr val="C00000"/>
                      </a:solidFill>
                      <a:latin typeface="Britannic Bold" panose="020B0903060703020204" pitchFamily="34" charset="77"/>
                    </a:rPr>
                    <a:t>TRUNK</a:t>
                  </a:r>
                  <a:endParaRPr lang="pt-BR" sz="1200" dirty="0">
                    <a:solidFill>
                      <a:srgbClr val="C00000"/>
                    </a:solidFill>
                    <a:latin typeface="Britannic Bold" panose="020B0903060703020204" pitchFamily="34" charset="77"/>
                  </a:endParaRPr>
                </a:p>
              </p:txBody>
            </p:sp>
          </p:grpSp>
        </p:grpSp>
        <p:pic>
          <p:nvPicPr>
            <p:cNvPr id="54" name="Imagem 53" descr="Mala de viagem&#10;&#10;Descrição gerada automaticamente">
              <a:extLst>
                <a:ext uri="{FF2B5EF4-FFF2-40B4-BE49-F238E27FC236}">
                  <a16:creationId xmlns:a16="http://schemas.microsoft.com/office/drawing/2014/main" id="{D4E52768-3781-064B-9E00-D64432721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417486" y="5810744"/>
              <a:ext cx="991499" cy="991499"/>
            </a:xfrm>
            <a:prstGeom prst="rect">
              <a:avLst/>
            </a:prstGeom>
          </p:spPr>
        </p:pic>
      </p:grpSp>
      <p:pic>
        <p:nvPicPr>
          <p:cNvPr id="56" name="Imagem 55" descr="Placa branca com texto preto sobre fundo branco&#10;&#10;Descrição gerada automaticamente">
            <a:extLst>
              <a:ext uri="{FF2B5EF4-FFF2-40B4-BE49-F238E27FC236}">
                <a16:creationId xmlns:a16="http://schemas.microsoft.com/office/drawing/2014/main" id="{C2B489D8-0BC9-3149-9339-B30513BD637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49641" y="7530829"/>
            <a:ext cx="1116850" cy="1116850"/>
          </a:xfrm>
          <a:prstGeom prst="rect">
            <a:avLst/>
          </a:prstGeom>
        </p:spPr>
      </p:pic>
      <p:pic>
        <p:nvPicPr>
          <p:cNvPr id="67" name="Imagem 66" descr="Uma imagem contendo Texto&#10;&#10;Descrição gerada automaticamente">
            <a:extLst>
              <a:ext uri="{FF2B5EF4-FFF2-40B4-BE49-F238E27FC236}">
                <a16:creationId xmlns:a16="http://schemas.microsoft.com/office/drawing/2014/main" id="{A49196C1-6F41-7545-8543-5FAA35261AD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57642" y="7406157"/>
            <a:ext cx="1160272" cy="1160272"/>
          </a:xfrm>
          <a:prstGeom prst="rect">
            <a:avLst/>
          </a:prstGeom>
        </p:spPr>
      </p:pic>
      <p:sp>
        <p:nvSpPr>
          <p:cNvPr id="68" name="CaixaDeTexto 67">
            <a:extLst>
              <a:ext uri="{FF2B5EF4-FFF2-40B4-BE49-F238E27FC236}">
                <a16:creationId xmlns:a16="http://schemas.microsoft.com/office/drawing/2014/main" id="{123DA894-3FCE-FA41-8BAB-CB40D4D62531}"/>
              </a:ext>
            </a:extLst>
          </p:cNvPr>
          <p:cNvSpPr txBox="1"/>
          <p:nvPr/>
        </p:nvSpPr>
        <p:spPr>
          <a:xfrm>
            <a:off x="5215008" y="6471592"/>
            <a:ext cx="176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Mobile iOS 2020 </a:t>
            </a:r>
          </a:p>
        </p:txBody>
      </p:sp>
      <p:sp>
        <p:nvSpPr>
          <p:cNvPr id="98" name="Forma Livre 97">
            <a:extLst>
              <a:ext uri="{FF2B5EF4-FFF2-40B4-BE49-F238E27FC236}">
                <a16:creationId xmlns:a16="http://schemas.microsoft.com/office/drawing/2014/main" id="{2130326A-33B0-3E4B-A9E7-EA225B4DBA46}"/>
              </a:ext>
            </a:extLst>
          </p:cNvPr>
          <p:cNvSpPr/>
          <p:nvPr/>
        </p:nvSpPr>
        <p:spPr>
          <a:xfrm flipH="1">
            <a:off x="-17200" y="-7443320"/>
            <a:ext cx="1365300" cy="17795196"/>
          </a:xfrm>
          <a:custGeom>
            <a:avLst/>
            <a:gdLst>
              <a:gd name="connsiteX0" fmla="*/ 1184371 w 1348100"/>
              <a:gd name="connsiteY0" fmla="*/ 0 h 19378172"/>
              <a:gd name="connsiteX1" fmla="*/ 0 w 1348100"/>
              <a:gd name="connsiteY1" fmla="*/ 0 h 19378172"/>
              <a:gd name="connsiteX2" fmla="*/ 0 w 1348100"/>
              <a:gd name="connsiteY2" fmla="*/ 8815227 h 19378172"/>
              <a:gd name="connsiteX3" fmla="*/ 1921 w 1348100"/>
              <a:gd name="connsiteY3" fmla="*/ 8815227 h 19378172"/>
              <a:gd name="connsiteX4" fmla="*/ 4085 w 1348100"/>
              <a:gd name="connsiteY4" fmla="*/ 8837366 h 19378172"/>
              <a:gd name="connsiteX5" fmla="*/ 123738 w 1348100"/>
              <a:gd name="connsiteY5" fmla="*/ 8987888 h 19378172"/>
              <a:gd name="connsiteX6" fmla="*/ 151160 w 1348100"/>
              <a:gd name="connsiteY6" fmla="*/ 8993600 h 19378172"/>
              <a:gd name="connsiteX7" fmla="*/ 151160 w 1348100"/>
              <a:gd name="connsiteY7" fmla="*/ 9002496 h 19378172"/>
              <a:gd name="connsiteX8" fmla="*/ 117630 w 1348100"/>
              <a:gd name="connsiteY8" fmla="*/ 9002496 h 19378172"/>
              <a:gd name="connsiteX9" fmla="*/ 124199 w 1348100"/>
              <a:gd name="connsiteY9" fmla="*/ 9003508 h 19378172"/>
              <a:gd name="connsiteX10" fmla="*/ 137056 w 1348100"/>
              <a:gd name="connsiteY10" fmla="*/ 9010128 h 19378172"/>
              <a:gd name="connsiteX11" fmla="*/ 210740 w 1348100"/>
              <a:gd name="connsiteY11" fmla="*/ 9033729 h 19378172"/>
              <a:gd name="connsiteX12" fmla="*/ 306704 w 1348100"/>
              <a:gd name="connsiteY12" fmla="*/ 9087471 h 19378172"/>
              <a:gd name="connsiteX13" fmla="*/ 362544 w 1348100"/>
              <a:gd name="connsiteY13" fmla="*/ 9135008 h 19378172"/>
              <a:gd name="connsiteX14" fmla="*/ 368992 w 1348100"/>
              <a:gd name="connsiteY14" fmla="*/ 9139700 h 19378172"/>
              <a:gd name="connsiteX15" fmla="*/ 373661 w 1348100"/>
              <a:gd name="connsiteY15" fmla="*/ 9144471 h 19378172"/>
              <a:gd name="connsiteX16" fmla="*/ 390315 w 1348100"/>
              <a:gd name="connsiteY16" fmla="*/ 9158649 h 19378172"/>
              <a:gd name="connsiteX17" fmla="*/ 402768 w 1348100"/>
              <a:gd name="connsiteY17" fmla="*/ 9174223 h 19378172"/>
              <a:gd name="connsiteX18" fmla="*/ 435075 w 1348100"/>
              <a:gd name="connsiteY18" fmla="*/ 9207244 h 19378172"/>
              <a:gd name="connsiteX19" fmla="*/ 563787 w 1348100"/>
              <a:gd name="connsiteY19" fmla="*/ 9565075 h 19378172"/>
              <a:gd name="connsiteX20" fmla="*/ 529587 w 1348100"/>
              <a:gd name="connsiteY20" fmla="*/ 9758490 h 19378172"/>
              <a:gd name="connsiteX21" fmla="*/ 511630 w 1348100"/>
              <a:gd name="connsiteY21" fmla="*/ 9796908 h 19378172"/>
              <a:gd name="connsiteX22" fmla="*/ 511387 w 1348100"/>
              <a:gd name="connsiteY22" fmla="*/ 9797713 h 19378172"/>
              <a:gd name="connsiteX23" fmla="*/ 510184 w 1348100"/>
              <a:gd name="connsiteY23" fmla="*/ 9800000 h 19378172"/>
              <a:gd name="connsiteX24" fmla="*/ 489113 w 1348100"/>
              <a:gd name="connsiteY24" fmla="*/ 9845082 h 19378172"/>
              <a:gd name="connsiteX25" fmla="*/ 478203 w 1348100"/>
              <a:gd name="connsiteY25" fmla="*/ 9860794 h 19378172"/>
              <a:gd name="connsiteX26" fmla="*/ 459300 w 1348100"/>
              <a:gd name="connsiteY26" fmla="*/ 9896727 h 19378172"/>
              <a:gd name="connsiteX27" fmla="*/ 210740 w 1348100"/>
              <a:gd name="connsiteY27" fmla="*/ 10107916 h 19378172"/>
              <a:gd name="connsiteX28" fmla="*/ 143067 w 1348100"/>
              <a:gd name="connsiteY28" fmla="*/ 10129591 h 19378172"/>
              <a:gd name="connsiteX29" fmla="*/ 143067 w 1348100"/>
              <a:gd name="connsiteY29" fmla="*/ 10142357 h 19378172"/>
              <a:gd name="connsiteX30" fmla="*/ 131683 w 1348100"/>
              <a:gd name="connsiteY30" fmla="*/ 10144132 h 19378172"/>
              <a:gd name="connsiteX31" fmla="*/ 5219 w 1348100"/>
              <a:gd name="connsiteY31" fmla="*/ 10262438 h 19378172"/>
              <a:gd name="connsiteX32" fmla="*/ 0 w 1348100"/>
              <a:gd name="connsiteY32" fmla="*/ 10279784 h 19378172"/>
              <a:gd name="connsiteX33" fmla="*/ 0 w 1348100"/>
              <a:gd name="connsiteY33" fmla="*/ 17825776 h 19378172"/>
              <a:gd name="connsiteX34" fmla="*/ 7707 w 1348100"/>
              <a:gd name="connsiteY34" fmla="*/ 17825776 h 19378172"/>
              <a:gd name="connsiteX35" fmla="*/ 7707 w 1348100"/>
              <a:gd name="connsiteY35" fmla="*/ 19225768 h 19378172"/>
              <a:gd name="connsiteX36" fmla="*/ 11329 w 1348100"/>
              <a:gd name="connsiteY36" fmla="*/ 19225768 h 19378172"/>
              <a:gd name="connsiteX37" fmla="*/ 11329 w 1348100"/>
              <a:gd name="connsiteY37" fmla="*/ 19378172 h 19378172"/>
              <a:gd name="connsiteX38" fmla="*/ 1195700 w 1348100"/>
              <a:gd name="connsiteY38" fmla="*/ 19378172 h 19378172"/>
              <a:gd name="connsiteX39" fmla="*/ 1195700 w 1348100"/>
              <a:gd name="connsiteY39" fmla="*/ 19225768 h 19378172"/>
              <a:gd name="connsiteX40" fmla="*/ 1335400 w 1348100"/>
              <a:gd name="connsiteY40" fmla="*/ 19225768 h 19378172"/>
              <a:gd name="connsiteX41" fmla="*/ 1335400 w 1348100"/>
              <a:gd name="connsiteY41" fmla="*/ 17701768 h 19378172"/>
              <a:gd name="connsiteX42" fmla="*/ 1348100 w 1348100"/>
              <a:gd name="connsiteY42" fmla="*/ 17701768 h 19378172"/>
              <a:gd name="connsiteX43" fmla="*/ 1348100 w 1348100"/>
              <a:gd name="connsiteY43" fmla="*/ 202046 h 19378172"/>
              <a:gd name="connsiteX44" fmla="*/ 1184371 w 1348100"/>
              <a:gd name="connsiteY44" fmla="*/ 202046 h 193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348100" h="19378172">
                <a:moveTo>
                  <a:pt x="1184371" y="0"/>
                </a:moveTo>
                <a:lnTo>
                  <a:pt x="0" y="0"/>
                </a:lnTo>
                <a:lnTo>
                  <a:pt x="0" y="8815227"/>
                </a:lnTo>
                <a:lnTo>
                  <a:pt x="1921" y="8815227"/>
                </a:lnTo>
                <a:lnTo>
                  <a:pt x="4085" y="8837366"/>
                </a:lnTo>
                <a:cubicBezTo>
                  <a:pt x="17581" y="8905423"/>
                  <a:pt x="63126" y="8961437"/>
                  <a:pt x="123738" y="8987888"/>
                </a:cubicBezTo>
                <a:lnTo>
                  <a:pt x="151160" y="8993600"/>
                </a:lnTo>
                <a:lnTo>
                  <a:pt x="151160" y="9002496"/>
                </a:lnTo>
                <a:lnTo>
                  <a:pt x="117630" y="9002496"/>
                </a:lnTo>
                <a:lnTo>
                  <a:pt x="124199" y="9003508"/>
                </a:lnTo>
                <a:lnTo>
                  <a:pt x="137056" y="9010128"/>
                </a:lnTo>
                <a:lnTo>
                  <a:pt x="210740" y="9033729"/>
                </a:lnTo>
                <a:cubicBezTo>
                  <a:pt x="244534" y="9048476"/>
                  <a:pt x="276649" y="9066521"/>
                  <a:pt x="306704" y="9087471"/>
                </a:cubicBezTo>
                <a:lnTo>
                  <a:pt x="362544" y="9135008"/>
                </a:lnTo>
                <a:lnTo>
                  <a:pt x="368992" y="9139700"/>
                </a:lnTo>
                <a:lnTo>
                  <a:pt x="373661" y="9144471"/>
                </a:lnTo>
                <a:lnTo>
                  <a:pt x="390315" y="9158649"/>
                </a:lnTo>
                <a:lnTo>
                  <a:pt x="402768" y="9174223"/>
                </a:lnTo>
                <a:lnTo>
                  <a:pt x="435075" y="9207244"/>
                </a:lnTo>
                <a:cubicBezTo>
                  <a:pt x="515492" y="9304494"/>
                  <a:pt x="563787" y="9429164"/>
                  <a:pt x="563787" y="9565075"/>
                </a:cubicBezTo>
                <a:cubicBezTo>
                  <a:pt x="563787" y="9633031"/>
                  <a:pt x="551713" y="9698176"/>
                  <a:pt x="529587" y="9758490"/>
                </a:cubicBezTo>
                <a:lnTo>
                  <a:pt x="511630" y="9796908"/>
                </a:lnTo>
                <a:lnTo>
                  <a:pt x="511387" y="9797713"/>
                </a:lnTo>
                <a:lnTo>
                  <a:pt x="510184" y="9800000"/>
                </a:lnTo>
                <a:lnTo>
                  <a:pt x="489113" y="9845082"/>
                </a:lnTo>
                <a:lnTo>
                  <a:pt x="478203" y="9860794"/>
                </a:lnTo>
                <a:lnTo>
                  <a:pt x="459300" y="9896727"/>
                </a:lnTo>
                <a:cubicBezTo>
                  <a:pt x="398385" y="9989759"/>
                  <a:pt x="312123" y="10063671"/>
                  <a:pt x="210740" y="10107916"/>
                </a:cubicBezTo>
                <a:lnTo>
                  <a:pt x="143067" y="10129591"/>
                </a:lnTo>
                <a:lnTo>
                  <a:pt x="143067" y="10142357"/>
                </a:lnTo>
                <a:lnTo>
                  <a:pt x="131683" y="10144132"/>
                </a:lnTo>
                <a:cubicBezTo>
                  <a:pt x="74572" y="10162461"/>
                  <a:pt x="28291" y="10206152"/>
                  <a:pt x="5219" y="10262438"/>
                </a:cubicBezTo>
                <a:lnTo>
                  <a:pt x="0" y="10279784"/>
                </a:lnTo>
                <a:lnTo>
                  <a:pt x="0" y="17825776"/>
                </a:lnTo>
                <a:lnTo>
                  <a:pt x="7707" y="17825776"/>
                </a:lnTo>
                <a:lnTo>
                  <a:pt x="7707" y="19225768"/>
                </a:lnTo>
                <a:lnTo>
                  <a:pt x="11329" y="19225768"/>
                </a:lnTo>
                <a:lnTo>
                  <a:pt x="11329" y="19378172"/>
                </a:lnTo>
                <a:lnTo>
                  <a:pt x="1195700" y="19378172"/>
                </a:lnTo>
                <a:lnTo>
                  <a:pt x="1195700" y="19225768"/>
                </a:lnTo>
                <a:lnTo>
                  <a:pt x="1335400" y="19225768"/>
                </a:lnTo>
                <a:lnTo>
                  <a:pt x="1335400" y="17701768"/>
                </a:lnTo>
                <a:lnTo>
                  <a:pt x="1348100" y="17701768"/>
                </a:lnTo>
                <a:lnTo>
                  <a:pt x="1348100" y="202046"/>
                </a:lnTo>
                <a:lnTo>
                  <a:pt x="1184371" y="202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9" name="Gráfico 98" descr="Lâmpada e engrenagem">
            <a:hlinkClick r:id="rId18" action="ppaction://hlinksldjump"/>
            <a:extLst>
              <a:ext uri="{FF2B5EF4-FFF2-40B4-BE49-F238E27FC236}">
                <a16:creationId xmlns:a16="http://schemas.microsoft.com/office/drawing/2014/main" id="{E79DA428-B75A-FF4C-9CAD-9694B4746F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01549" y="1104123"/>
            <a:ext cx="505596" cy="505596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E0610BB7-C4D7-A947-9620-12ADDAB4F33E}"/>
              </a:ext>
            </a:extLst>
          </p:cNvPr>
          <p:cNvSpPr>
            <a:spLocks noChangeAspect="1"/>
          </p:cNvSpPr>
          <p:nvPr/>
        </p:nvSpPr>
        <p:spPr>
          <a:xfrm>
            <a:off x="-1305332" y="3350407"/>
            <a:ext cx="8856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1" name="Gráfico 100" descr="Baixar da nuvem">
            <a:extLst>
              <a:ext uri="{FF2B5EF4-FFF2-40B4-BE49-F238E27FC236}">
                <a16:creationId xmlns:a16="http://schemas.microsoft.com/office/drawing/2014/main" id="{1DC7FDFD-ACBD-D74A-A7EB-23E8607E86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-1165476" y="3432406"/>
            <a:ext cx="505596" cy="505596"/>
          </a:xfrm>
          <a:prstGeom prst="rect">
            <a:avLst/>
          </a:prstGeom>
        </p:spPr>
      </p:pic>
      <p:pic>
        <p:nvPicPr>
          <p:cNvPr id="102" name="Gráfico 101" descr="Concorrência">
            <a:extLst>
              <a:ext uri="{FF2B5EF4-FFF2-40B4-BE49-F238E27FC236}">
                <a16:creationId xmlns:a16="http://schemas.microsoft.com/office/drawing/2014/main" id="{B66F4746-25B3-DE49-9972-6A1FB55A3E3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-1173661" y="2645815"/>
            <a:ext cx="505596" cy="505596"/>
          </a:xfrm>
          <a:prstGeom prst="rect">
            <a:avLst/>
          </a:prstGeom>
        </p:spPr>
      </p:pic>
      <p:pic>
        <p:nvPicPr>
          <p:cNvPr id="104" name="Gráfico 103" descr="Lâmpada e engrenagem">
            <a:extLst>
              <a:ext uri="{FF2B5EF4-FFF2-40B4-BE49-F238E27FC236}">
                <a16:creationId xmlns:a16="http://schemas.microsoft.com/office/drawing/2014/main" id="{852C7E4B-D5DC-9449-BBA5-913D9CCC424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-2052640" y="1034151"/>
            <a:ext cx="505596" cy="505596"/>
          </a:xfrm>
          <a:prstGeom prst="rect">
            <a:avLst/>
          </a:prstGeom>
        </p:spPr>
      </p:pic>
      <p:sp>
        <p:nvSpPr>
          <p:cNvPr id="105" name="Oval 104">
            <a:extLst>
              <a:ext uri="{FF2B5EF4-FFF2-40B4-BE49-F238E27FC236}">
                <a16:creationId xmlns:a16="http://schemas.microsoft.com/office/drawing/2014/main" id="{EC8DF1AD-083F-C44E-8701-A6DF428CEDA1}"/>
              </a:ext>
            </a:extLst>
          </p:cNvPr>
          <p:cNvSpPr>
            <a:spLocks noChangeAspect="1"/>
          </p:cNvSpPr>
          <p:nvPr/>
        </p:nvSpPr>
        <p:spPr>
          <a:xfrm>
            <a:off x="-1313517" y="69929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6" name="Gráfico 105" descr="Início">
            <a:extLst>
              <a:ext uri="{FF2B5EF4-FFF2-40B4-BE49-F238E27FC236}">
                <a16:creationId xmlns:a16="http://schemas.microsoft.com/office/drawing/2014/main" id="{1F14EC57-EE95-F84C-8446-7EBD33B1D43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-1224429" y="99832"/>
            <a:ext cx="505596" cy="505596"/>
          </a:xfrm>
          <a:prstGeom prst="rect">
            <a:avLst/>
          </a:prstGeom>
        </p:spPr>
      </p:pic>
      <p:sp>
        <p:nvSpPr>
          <p:cNvPr id="107" name="Oval 106">
            <a:extLst>
              <a:ext uri="{FF2B5EF4-FFF2-40B4-BE49-F238E27FC236}">
                <a16:creationId xmlns:a16="http://schemas.microsoft.com/office/drawing/2014/main" id="{78ADCE3F-105C-C44E-BC5A-772E7F7365BC}"/>
              </a:ext>
            </a:extLst>
          </p:cNvPr>
          <p:cNvSpPr>
            <a:spLocks noChangeAspect="1"/>
          </p:cNvSpPr>
          <p:nvPr/>
        </p:nvSpPr>
        <p:spPr>
          <a:xfrm>
            <a:off x="-1026121" y="5975669"/>
            <a:ext cx="799795" cy="747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8" name="Gráfico 107" descr="Selo seguir">
            <a:hlinkClick r:id="rId29" action="ppaction://hlinksldjump"/>
            <a:extLst>
              <a:ext uri="{FF2B5EF4-FFF2-40B4-BE49-F238E27FC236}">
                <a16:creationId xmlns:a16="http://schemas.microsoft.com/office/drawing/2014/main" id="{917F0D8F-D944-1C4B-B6D7-047B40904DB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-1145034" y="4481355"/>
            <a:ext cx="654831" cy="654831"/>
          </a:xfrm>
          <a:prstGeom prst="rect">
            <a:avLst/>
          </a:prstGeom>
        </p:spPr>
      </p:pic>
      <p:pic>
        <p:nvPicPr>
          <p:cNvPr id="109" name="Gráfico 108" descr="Engrenagem única">
            <a:hlinkClick r:id="rId32" action="ppaction://hlinksldjump"/>
            <a:extLst>
              <a:ext uri="{FF2B5EF4-FFF2-40B4-BE49-F238E27FC236}">
                <a16:creationId xmlns:a16="http://schemas.microsoft.com/office/drawing/2014/main" id="{8084DB2F-EFC8-4A41-A8BC-7C1554C8C66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12652" y="2028325"/>
            <a:ext cx="505596" cy="505596"/>
          </a:xfrm>
          <a:prstGeom prst="rect">
            <a:avLst/>
          </a:prstGeom>
        </p:spPr>
      </p:pic>
      <p:pic>
        <p:nvPicPr>
          <p:cNvPr id="110" name="Gráfico 109" descr="Baixar da nuvem">
            <a:hlinkClick r:id="rId35" action="ppaction://hlinksldjump"/>
            <a:extLst>
              <a:ext uri="{FF2B5EF4-FFF2-40B4-BE49-F238E27FC236}">
                <a16:creationId xmlns:a16="http://schemas.microsoft.com/office/drawing/2014/main" id="{7A4DDE6F-9393-5740-B409-EF1BED24FD6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85496" y="4134127"/>
            <a:ext cx="505596" cy="505596"/>
          </a:xfrm>
          <a:prstGeom prst="rect">
            <a:avLst/>
          </a:prstGeom>
        </p:spPr>
      </p:pic>
      <p:pic>
        <p:nvPicPr>
          <p:cNvPr id="111" name="Gráfico 110" descr="Concorrência">
            <a:hlinkClick r:id="rId38" action="ppaction://hlinksldjump"/>
            <a:extLst>
              <a:ext uri="{FF2B5EF4-FFF2-40B4-BE49-F238E27FC236}">
                <a16:creationId xmlns:a16="http://schemas.microsoft.com/office/drawing/2014/main" id="{17A4A10B-4EAE-1B49-94F6-3F6CF206A1A9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471465" y="3126783"/>
            <a:ext cx="505596" cy="505596"/>
          </a:xfrm>
          <a:prstGeom prst="rect">
            <a:avLst/>
          </a:prstGeom>
        </p:spPr>
      </p:pic>
      <p:pic>
        <p:nvPicPr>
          <p:cNvPr id="112" name="Gráfico 111" descr="Início">
            <a:hlinkClick r:id="rId41" action="ppaction://hlinksldjump"/>
            <a:extLst>
              <a:ext uri="{FF2B5EF4-FFF2-40B4-BE49-F238E27FC236}">
                <a16:creationId xmlns:a16="http://schemas.microsoft.com/office/drawing/2014/main" id="{B7805EA3-7C23-D844-B1DF-3902D007F888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30502" y="136781"/>
            <a:ext cx="505596" cy="505596"/>
          </a:xfrm>
          <a:prstGeom prst="rect">
            <a:avLst/>
          </a:prstGeom>
        </p:spPr>
      </p:pic>
      <p:pic>
        <p:nvPicPr>
          <p:cNvPr id="113" name="Gráfico 112" descr="Selo seguir">
            <a:extLst>
              <a:ext uri="{FF2B5EF4-FFF2-40B4-BE49-F238E27FC236}">
                <a16:creationId xmlns:a16="http://schemas.microsoft.com/office/drawing/2014/main" id="{7388A079-8F46-A344-8D14-52BC935010A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47213" y="5874934"/>
            <a:ext cx="654831" cy="654831"/>
          </a:xfrm>
          <a:prstGeom prst="rect">
            <a:avLst/>
          </a:prstGeom>
        </p:spPr>
      </p:pic>
      <p:sp>
        <p:nvSpPr>
          <p:cNvPr id="114" name="Oval 113">
            <a:extLst>
              <a:ext uri="{FF2B5EF4-FFF2-40B4-BE49-F238E27FC236}">
                <a16:creationId xmlns:a16="http://schemas.microsoft.com/office/drawing/2014/main" id="{6DA87320-AAC3-464A-98E0-F7975E5616C4}"/>
              </a:ext>
            </a:extLst>
          </p:cNvPr>
          <p:cNvSpPr>
            <a:spLocks noChangeAspect="1"/>
          </p:cNvSpPr>
          <p:nvPr/>
        </p:nvSpPr>
        <p:spPr>
          <a:xfrm>
            <a:off x="-1345956" y="1764507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5" name="Gráfico 114" descr="Engrenagem única">
            <a:extLst>
              <a:ext uri="{FF2B5EF4-FFF2-40B4-BE49-F238E27FC236}">
                <a16:creationId xmlns:a16="http://schemas.microsoft.com/office/drawing/2014/main" id="{BD746671-B7D1-4F4A-BA27-B76446024AB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-1256868" y="1839731"/>
            <a:ext cx="505596" cy="505596"/>
          </a:xfrm>
          <a:prstGeom prst="rect">
            <a:avLst/>
          </a:prstGeom>
        </p:spPr>
      </p:pic>
      <p:pic>
        <p:nvPicPr>
          <p:cNvPr id="116" name="Gráfico 115" descr="Usuário">
            <a:hlinkClick r:id="rId48" action="ppaction://hlinksldjump"/>
            <a:extLst>
              <a:ext uri="{FF2B5EF4-FFF2-40B4-BE49-F238E27FC236}">
                <a16:creationId xmlns:a16="http://schemas.microsoft.com/office/drawing/2014/main" id="{5DA0D533-CF3F-4D41-B4F2-574F7A3288E0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-932356" y="6046895"/>
            <a:ext cx="639300" cy="639300"/>
          </a:xfrm>
          <a:prstGeom prst="rect">
            <a:avLst/>
          </a:prstGeom>
        </p:spPr>
      </p:pic>
      <p:pic>
        <p:nvPicPr>
          <p:cNvPr id="117" name="Gráfico 116" descr="Selo seguir">
            <a:hlinkClick r:id="rId29" action="ppaction://hlinksldjump"/>
            <a:extLst>
              <a:ext uri="{FF2B5EF4-FFF2-40B4-BE49-F238E27FC236}">
                <a16:creationId xmlns:a16="http://schemas.microsoft.com/office/drawing/2014/main" id="{10171ECC-C4AD-0648-8357-EB413730408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402459" y="5103743"/>
            <a:ext cx="599057" cy="599057"/>
          </a:xfrm>
          <a:prstGeom prst="rect">
            <a:avLst/>
          </a:prstGeom>
        </p:spPr>
      </p:pic>
      <p:pic>
        <p:nvPicPr>
          <p:cNvPr id="118" name="Gráfico 117" descr="Usuário">
            <a:extLst>
              <a:ext uri="{FF2B5EF4-FFF2-40B4-BE49-F238E27FC236}">
                <a16:creationId xmlns:a16="http://schemas.microsoft.com/office/drawing/2014/main" id="{6E840CC0-F1C4-544E-9BB2-BCF60E80665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202322" y="5845720"/>
            <a:ext cx="707886" cy="707886"/>
          </a:xfrm>
          <a:prstGeom prst="rect">
            <a:avLst/>
          </a:prstGeom>
        </p:spPr>
      </p:pic>
      <p:pic>
        <p:nvPicPr>
          <p:cNvPr id="119" name="Gráfico 118" descr="Usuário">
            <a:hlinkClick r:id="rId48" action="ppaction://hlinksldjump"/>
            <a:extLst>
              <a:ext uri="{FF2B5EF4-FFF2-40B4-BE49-F238E27FC236}">
                <a16:creationId xmlns:a16="http://schemas.microsoft.com/office/drawing/2014/main" id="{C707983F-E834-DD42-986F-653F59072C56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383772" y="6096953"/>
            <a:ext cx="599057" cy="599057"/>
          </a:xfrm>
          <a:prstGeom prst="rect">
            <a:avLst/>
          </a:prstGeom>
        </p:spPr>
      </p:pic>
      <p:sp>
        <p:nvSpPr>
          <p:cNvPr id="120" name="Oval 119">
            <a:extLst>
              <a:ext uri="{FF2B5EF4-FFF2-40B4-BE49-F238E27FC236}">
                <a16:creationId xmlns:a16="http://schemas.microsoft.com/office/drawing/2014/main" id="{5CC31034-AB6B-8342-8655-0E5704532A63}"/>
              </a:ext>
            </a:extLst>
          </p:cNvPr>
          <p:cNvSpPr>
            <a:spLocks noChangeAspect="1"/>
          </p:cNvSpPr>
          <p:nvPr/>
        </p:nvSpPr>
        <p:spPr>
          <a:xfrm>
            <a:off x="-1919020" y="5986843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D1DD686-A845-FB46-BABD-01FB10246829}"/>
              </a:ext>
            </a:extLst>
          </p:cNvPr>
          <p:cNvSpPr>
            <a:spLocks noChangeAspect="1"/>
          </p:cNvSpPr>
          <p:nvPr/>
        </p:nvSpPr>
        <p:spPr>
          <a:xfrm>
            <a:off x="-1070500" y="5136186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ECE8459-8997-AF49-8051-313E54EC1D98}"/>
              </a:ext>
            </a:extLst>
          </p:cNvPr>
          <p:cNvSpPr>
            <a:spLocks noChangeAspect="1"/>
          </p:cNvSpPr>
          <p:nvPr/>
        </p:nvSpPr>
        <p:spPr>
          <a:xfrm>
            <a:off x="-1190664" y="4169471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914D949-26E4-864C-B3DD-07DA64B3AC96}"/>
              </a:ext>
            </a:extLst>
          </p:cNvPr>
          <p:cNvSpPr>
            <a:spLocks noChangeAspect="1"/>
          </p:cNvSpPr>
          <p:nvPr/>
        </p:nvSpPr>
        <p:spPr>
          <a:xfrm>
            <a:off x="-1253316" y="3037736"/>
            <a:ext cx="781567" cy="73073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98DE631-2025-EB41-B33B-F2B0AC3BA5A0}"/>
              </a:ext>
            </a:extLst>
          </p:cNvPr>
          <p:cNvSpPr>
            <a:spLocks noChangeAspect="1"/>
          </p:cNvSpPr>
          <p:nvPr/>
        </p:nvSpPr>
        <p:spPr>
          <a:xfrm>
            <a:off x="-1317518" y="38391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BA6C0E4-6958-B84B-BBB5-77DA3CBD7A7E}"/>
              </a:ext>
            </a:extLst>
          </p:cNvPr>
          <p:cNvSpPr>
            <a:spLocks noChangeAspect="1"/>
          </p:cNvSpPr>
          <p:nvPr/>
        </p:nvSpPr>
        <p:spPr>
          <a:xfrm>
            <a:off x="-1197253" y="1989499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7488C8C-179C-DA4E-AD55-3229FC8E03F4}"/>
              </a:ext>
            </a:extLst>
          </p:cNvPr>
          <p:cNvSpPr>
            <a:spLocks noChangeAspect="1"/>
          </p:cNvSpPr>
          <p:nvPr/>
        </p:nvSpPr>
        <p:spPr>
          <a:xfrm>
            <a:off x="-1076144" y="134555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02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val 118">
            <a:extLst>
              <a:ext uri="{FF2B5EF4-FFF2-40B4-BE49-F238E27FC236}">
                <a16:creationId xmlns:a16="http://schemas.microsoft.com/office/drawing/2014/main" id="{7D899308-9497-8F4E-BC8B-1C99B8BCDED2}"/>
              </a:ext>
            </a:extLst>
          </p:cNvPr>
          <p:cNvSpPr>
            <a:spLocks noChangeAspect="1"/>
          </p:cNvSpPr>
          <p:nvPr/>
        </p:nvSpPr>
        <p:spPr>
          <a:xfrm>
            <a:off x="918248" y="2020248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0" name="Imagem 59" descr="Ícone&#10;&#10;Descrição gerada automaticamente">
            <a:extLst>
              <a:ext uri="{FF2B5EF4-FFF2-40B4-BE49-F238E27FC236}">
                <a16:creationId xmlns:a16="http://schemas.microsoft.com/office/drawing/2014/main" id="{BBD03B4D-5A6E-2449-9215-71F2AE5E9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845" y="-2270609"/>
            <a:ext cx="1853030" cy="1853030"/>
          </a:xfrm>
          <a:prstGeom prst="rect">
            <a:avLst/>
          </a:prstGeom>
        </p:spPr>
      </p:pic>
      <p:pic>
        <p:nvPicPr>
          <p:cNvPr id="61" name="Gráfico 60">
            <a:extLst>
              <a:ext uri="{FF2B5EF4-FFF2-40B4-BE49-F238E27FC236}">
                <a16:creationId xmlns:a16="http://schemas.microsoft.com/office/drawing/2014/main" id="{366095FC-2BA6-4643-81D2-3C00D0C30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37535" y="1286949"/>
            <a:ext cx="1505341" cy="1505341"/>
          </a:xfrm>
          <a:prstGeom prst="rect">
            <a:avLst/>
          </a:prstGeom>
        </p:spPr>
      </p:pic>
      <p:pic>
        <p:nvPicPr>
          <p:cNvPr id="64" name="Imagem 63" descr="Ícone&#10;&#10;Descrição gerada automaticamente">
            <a:extLst>
              <a:ext uri="{FF2B5EF4-FFF2-40B4-BE49-F238E27FC236}">
                <a16:creationId xmlns:a16="http://schemas.microsoft.com/office/drawing/2014/main" id="{5ECA02A7-D760-F24D-8CB7-BA7B723F20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9131" y="5194198"/>
            <a:ext cx="1276761" cy="1446189"/>
          </a:xfrm>
          <a:prstGeom prst="rect">
            <a:avLst/>
          </a:prstGeom>
        </p:spPr>
      </p:pic>
      <p:pic>
        <p:nvPicPr>
          <p:cNvPr id="65" name="Imagem 6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89C5B629-0E53-9B48-A9D6-44309C98EF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42876" y="3119457"/>
            <a:ext cx="2055985" cy="1798987"/>
          </a:xfrm>
          <a:prstGeom prst="rect">
            <a:avLst/>
          </a:prstGeom>
        </p:spPr>
      </p:pic>
      <p:pic>
        <p:nvPicPr>
          <p:cNvPr id="66" name="Imagem 65" descr="Uma imagem contendo sushi, quarto&#10;&#10;Descrição gerada automaticamente">
            <a:extLst>
              <a:ext uri="{FF2B5EF4-FFF2-40B4-BE49-F238E27FC236}">
                <a16:creationId xmlns:a16="http://schemas.microsoft.com/office/drawing/2014/main" id="{1F97F670-05B0-9041-8C85-29C44AF79B3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8226" t="34864" r="38217" b="36480"/>
          <a:stretch/>
        </p:blipFill>
        <p:spPr>
          <a:xfrm>
            <a:off x="15537365" y="4950716"/>
            <a:ext cx="1690589" cy="1933154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AB7D937-7695-9141-AD70-BBA595092B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4230" y="1168485"/>
            <a:ext cx="4114800" cy="3479800"/>
          </a:xfrm>
          <a:prstGeom prst="rect">
            <a:avLst/>
          </a:prstGeom>
        </p:spPr>
      </p:pic>
      <p:sp>
        <p:nvSpPr>
          <p:cNvPr id="67" name="CaixaDeTexto 66">
            <a:extLst>
              <a:ext uri="{FF2B5EF4-FFF2-40B4-BE49-F238E27FC236}">
                <a16:creationId xmlns:a16="http://schemas.microsoft.com/office/drawing/2014/main" id="{3875EBAA-5345-314A-90BD-5C023A732F29}"/>
              </a:ext>
            </a:extLst>
          </p:cNvPr>
          <p:cNvSpPr txBox="1"/>
          <p:nvPr/>
        </p:nvSpPr>
        <p:spPr>
          <a:xfrm>
            <a:off x="2073689" y="503647"/>
            <a:ext cx="60601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C00000"/>
                </a:solidFill>
              </a:rPr>
              <a:t>Principais funcionalidades:</a:t>
            </a:r>
            <a:endParaRPr lang="pt-BR" sz="2000" b="1" dirty="0">
              <a:solidFill>
                <a:srgbClr val="C00000"/>
              </a:solidFill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A6FC361A-A369-0C4C-9C9D-9FCBE3E25142}"/>
              </a:ext>
            </a:extLst>
          </p:cNvPr>
          <p:cNvSpPr txBox="1"/>
          <p:nvPr/>
        </p:nvSpPr>
        <p:spPr>
          <a:xfrm>
            <a:off x="2206756" y="2191123"/>
            <a:ext cx="49300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Poder seguir seus tópicos Favoritos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Cada preview de artigo apresentará uma imagem e titulo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Na pagina de cada artigo apresentará um “breve” resumo porem aprofundado e com os tópicos mais importantes da matéria.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Direcionamento para a pagina de Publicação Original do artigo citado.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Aba “Biblioteca” aonde estará suas leituras selecionadas para o modo off-line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9" name="Imagem 68" descr="Uma imagem contendo Forma&#10;&#10;Descrição gerada automaticamente">
            <a:extLst>
              <a:ext uri="{FF2B5EF4-FFF2-40B4-BE49-F238E27FC236}">
                <a16:creationId xmlns:a16="http://schemas.microsoft.com/office/drawing/2014/main" id="{D743E46F-D4CE-6B46-98E1-A78F7B5EA8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19229" y="1602962"/>
            <a:ext cx="2540000" cy="2540000"/>
          </a:xfrm>
          <a:prstGeom prst="rect">
            <a:avLst/>
          </a:prstGeom>
        </p:spPr>
      </p:pic>
      <p:pic>
        <p:nvPicPr>
          <p:cNvPr id="71" name="Imagem 70" descr="Ícone&#10;&#10;Descrição gerada automaticamente">
            <a:extLst>
              <a:ext uri="{FF2B5EF4-FFF2-40B4-BE49-F238E27FC236}">
                <a16:creationId xmlns:a16="http://schemas.microsoft.com/office/drawing/2014/main" id="{8C2711C0-65B6-F04F-8F13-25549DF32D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3898" y="1711303"/>
            <a:ext cx="2908300" cy="2794000"/>
          </a:xfrm>
          <a:prstGeom prst="rect">
            <a:avLst/>
          </a:prstGeom>
        </p:spPr>
      </p:pic>
      <p:pic>
        <p:nvPicPr>
          <p:cNvPr id="72" name="Imagem 71" descr="Ícone&#10;&#10;Descrição gerada automaticamente">
            <a:extLst>
              <a:ext uri="{FF2B5EF4-FFF2-40B4-BE49-F238E27FC236}">
                <a16:creationId xmlns:a16="http://schemas.microsoft.com/office/drawing/2014/main" id="{B628793B-FBD5-E14D-AB92-621DD5D368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4585" y="-2293984"/>
            <a:ext cx="2206387" cy="2206387"/>
          </a:xfrm>
          <a:prstGeom prst="rect">
            <a:avLst/>
          </a:prstGeom>
        </p:spPr>
      </p:pic>
      <p:pic>
        <p:nvPicPr>
          <p:cNvPr id="76" name="Imagem 75" descr="Ícone&#10;&#10;Descrição gerada automaticamente">
            <a:extLst>
              <a:ext uri="{FF2B5EF4-FFF2-40B4-BE49-F238E27FC236}">
                <a16:creationId xmlns:a16="http://schemas.microsoft.com/office/drawing/2014/main" id="{60C38DE7-9643-8D48-BE8F-897C1511E5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479136" y="4396400"/>
            <a:ext cx="1767527" cy="1767527"/>
          </a:xfrm>
          <a:prstGeom prst="rect">
            <a:avLst/>
          </a:prstGeom>
        </p:spPr>
      </p:pic>
      <p:grpSp>
        <p:nvGrpSpPr>
          <p:cNvPr id="52" name="Agrupar 51">
            <a:extLst>
              <a:ext uri="{FF2B5EF4-FFF2-40B4-BE49-F238E27FC236}">
                <a16:creationId xmlns:a16="http://schemas.microsoft.com/office/drawing/2014/main" id="{7BDECB80-C69A-D048-9437-64912E83770F}"/>
              </a:ext>
            </a:extLst>
          </p:cNvPr>
          <p:cNvGrpSpPr/>
          <p:nvPr/>
        </p:nvGrpSpPr>
        <p:grpSpPr>
          <a:xfrm>
            <a:off x="9417486" y="5764369"/>
            <a:ext cx="2774514" cy="1037874"/>
            <a:chOff x="9417486" y="5764369"/>
            <a:chExt cx="2774514" cy="1037874"/>
          </a:xfrm>
        </p:grpSpPr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B53DF556-9C77-7847-B83C-B2D590AAF167}"/>
                </a:ext>
              </a:extLst>
            </p:cNvPr>
            <p:cNvGrpSpPr/>
            <p:nvPr/>
          </p:nvGrpSpPr>
          <p:grpSpPr>
            <a:xfrm>
              <a:off x="9490727" y="5764369"/>
              <a:ext cx="2701273" cy="1032396"/>
              <a:chOff x="9367984" y="0"/>
              <a:chExt cx="2701273" cy="1032396"/>
            </a:xfrm>
          </p:grpSpPr>
          <p:pic>
            <p:nvPicPr>
              <p:cNvPr id="62" name="Imagem 61" descr="Uma imagem contendo Logotipo&#10;&#10;Descrição gerada automaticamente">
                <a:extLst>
                  <a:ext uri="{FF2B5EF4-FFF2-40B4-BE49-F238E27FC236}">
                    <a16:creationId xmlns:a16="http://schemas.microsoft.com/office/drawing/2014/main" id="{2253FC80-CCB2-8949-8AA2-B3F59F51F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97473" y="555347"/>
                <a:ext cx="1595644" cy="477049"/>
              </a:xfrm>
              <a:prstGeom prst="rect">
                <a:avLst/>
              </a:prstGeom>
            </p:spPr>
          </p:pic>
          <p:grpSp>
            <p:nvGrpSpPr>
              <p:cNvPr id="63" name="Agrupar 62">
                <a:extLst>
                  <a:ext uri="{FF2B5EF4-FFF2-40B4-BE49-F238E27FC236}">
                    <a16:creationId xmlns:a16="http://schemas.microsoft.com/office/drawing/2014/main" id="{6333686E-8CC2-254C-8C21-1DA194171254}"/>
                  </a:ext>
                </a:extLst>
              </p:cNvPr>
              <p:cNvGrpSpPr/>
              <p:nvPr/>
            </p:nvGrpSpPr>
            <p:grpSpPr>
              <a:xfrm>
                <a:off x="9367984" y="0"/>
                <a:ext cx="2701273" cy="965661"/>
                <a:chOff x="2577452" y="5758230"/>
                <a:chExt cx="2701273" cy="965661"/>
              </a:xfrm>
            </p:grpSpPr>
            <p:pic>
              <p:nvPicPr>
                <p:cNvPr id="73" name="Imagem 72" descr="Uma imagem contendo placa, pare&#10;&#10;Descrição gerada automaticamente">
                  <a:extLst>
                    <a:ext uri="{FF2B5EF4-FFF2-40B4-BE49-F238E27FC236}">
                      <a16:creationId xmlns:a16="http://schemas.microsoft.com/office/drawing/2014/main" id="{202B582A-3ADE-4A41-BE1E-F3A2BD013E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77452" y="5838291"/>
                  <a:ext cx="885600" cy="885600"/>
                </a:xfrm>
                <a:prstGeom prst="rect">
                  <a:avLst/>
                </a:prstGeom>
              </p:spPr>
            </p:pic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2C4CD731-2FFC-4E40-886E-8DFE052AD753}"/>
                    </a:ext>
                  </a:extLst>
                </p:cNvPr>
                <p:cNvSpPr txBox="1"/>
                <p:nvPr/>
              </p:nvSpPr>
              <p:spPr>
                <a:xfrm>
                  <a:off x="3419163" y="5758230"/>
                  <a:ext cx="185956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4000" dirty="0">
                      <a:solidFill>
                        <a:srgbClr val="C00000"/>
                      </a:solidFill>
                      <a:latin typeface="Britannic Bold" panose="020B0903060703020204" pitchFamily="34" charset="77"/>
                    </a:rPr>
                    <a:t>TRUNK</a:t>
                  </a:r>
                  <a:endParaRPr lang="pt-BR" sz="1200" dirty="0">
                    <a:solidFill>
                      <a:srgbClr val="C00000"/>
                    </a:solidFill>
                    <a:latin typeface="Britannic Bold" panose="020B0903060703020204" pitchFamily="34" charset="77"/>
                  </a:endParaRPr>
                </a:p>
              </p:txBody>
            </p:sp>
          </p:grpSp>
        </p:grpSp>
        <p:pic>
          <p:nvPicPr>
            <p:cNvPr id="59" name="Imagem 58" descr="Mala de viagem&#10;&#10;Descrição gerada automaticamente">
              <a:extLst>
                <a:ext uri="{FF2B5EF4-FFF2-40B4-BE49-F238E27FC236}">
                  <a16:creationId xmlns:a16="http://schemas.microsoft.com/office/drawing/2014/main" id="{132D539F-AF56-B943-81D3-1C30EC4EF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417486" y="5810744"/>
              <a:ext cx="991499" cy="991499"/>
            </a:xfrm>
            <a:prstGeom prst="rect">
              <a:avLst/>
            </a:prstGeom>
          </p:spPr>
        </p:pic>
      </p:grpSp>
      <p:pic>
        <p:nvPicPr>
          <p:cNvPr id="79" name="Imagem 78" descr="Placa branca com texto preto sobre fundo branco&#10;&#10;Descrição gerada automaticamente">
            <a:extLst>
              <a:ext uri="{FF2B5EF4-FFF2-40B4-BE49-F238E27FC236}">
                <a16:creationId xmlns:a16="http://schemas.microsoft.com/office/drawing/2014/main" id="{FCC65E2E-AE7B-6B4B-8EF0-FB7AA426EE2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49641" y="7530829"/>
            <a:ext cx="1116850" cy="1116850"/>
          </a:xfrm>
          <a:prstGeom prst="rect">
            <a:avLst/>
          </a:prstGeom>
        </p:spPr>
      </p:pic>
      <p:pic>
        <p:nvPicPr>
          <p:cNvPr id="53" name="Imagem 52" descr="Uma imagem contendo Texto&#10;&#10;Descrição gerada automaticamente">
            <a:extLst>
              <a:ext uri="{FF2B5EF4-FFF2-40B4-BE49-F238E27FC236}">
                <a16:creationId xmlns:a16="http://schemas.microsoft.com/office/drawing/2014/main" id="{2DBC9245-5EAC-0A4E-A030-166F9470CA8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57642" y="7406157"/>
            <a:ext cx="1160272" cy="1160272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2D8A029D-A546-1B48-AFD1-B23F6DD574AF}"/>
              </a:ext>
            </a:extLst>
          </p:cNvPr>
          <p:cNvSpPr txBox="1"/>
          <p:nvPr/>
        </p:nvSpPr>
        <p:spPr>
          <a:xfrm>
            <a:off x="5215008" y="6471592"/>
            <a:ext cx="176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Mobile iOS 2020 </a:t>
            </a:r>
          </a:p>
        </p:txBody>
      </p:sp>
      <p:sp>
        <p:nvSpPr>
          <p:cNvPr id="103" name="Forma Livre 102">
            <a:extLst>
              <a:ext uri="{FF2B5EF4-FFF2-40B4-BE49-F238E27FC236}">
                <a16:creationId xmlns:a16="http://schemas.microsoft.com/office/drawing/2014/main" id="{386B93AF-85E9-8D49-90DB-1FAAB3F7D8C9}"/>
              </a:ext>
            </a:extLst>
          </p:cNvPr>
          <p:cNvSpPr/>
          <p:nvPr/>
        </p:nvSpPr>
        <p:spPr>
          <a:xfrm flipH="1">
            <a:off x="-17200" y="-6474056"/>
            <a:ext cx="1365300" cy="17795196"/>
          </a:xfrm>
          <a:custGeom>
            <a:avLst/>
            <a:gdLst>
              <a:gd name="connsiteX0" fmla="*/ 1184371 w 1348100"/>
              <a:gd name="connsiteY0" fmla="*/ 0 h 19378172"/>
              <a:gd name="connsiteX1" fmla="*/ 0 w 1348100"/>
              <a:gd name="connsiteY1" fmla="*/ 0 h 19378172"/>
              <a:gd name="connsiteX2" fmla="*/ 0 w 1348100"/>
              <a:gd name="connsiteY2" fmla="*/ 8815227 h 19378172"/>
              <a:gd name="connsiteX3" fmla="*/ 1921 w 1348100"/>
              <a:gd name="connsiteY3" fmla="*/ 8815227 h 19378172"/>
              <a:gd name="connsiteX4" fmla="*/ 4085 w 1348100"/>
              <a:gd name="connsiteY4" fmla="*/ 8837366 h 19378172"/>
              <a:gd name="connsiteX5" fmla="*/ 123738 w 1348100"/>
              <a:gd name="connsiteY5" fmla="*/ 8987888 h 19378172"/>
              <a:gd name="connsiteX6" fmla="*/ 151160 w 1348100"/>
              <a:gd name="connsiteY6" fmla="*/ 8993600 h 19378172"/>
              <a:gd name="connsiteX7" fmla="*/ 151160 w 1348100"/>
              <a:gd name="connsiteY7" fmla="*/ 9002496 h 19378172"/>
              <a:gd name="connsiteX8" fmla="*/ 117630 w 1348100"/>
              <a:gd name="connsiteY8" fmla="*/ 9002496 h 19378172"/>
              <a:gd name="connsiteX9" fmla="*/ 124199 w 1348100"/>
              <a:gd name="connsiteY9" fmla="*/ 9003508 h 19378172"/>
              <a:gd name="connsiteX10" fmla="*/ 137056 w 1348100"/>
              <a:gd name="connsiteY10" fmla="*/ 9010128 h 19378172"/>
              <a:gd name="connsiteX11" fmla="*/ 210740 w 1348100"/>
              <a:gd name="connsiteY11" fmla="*/ 9033729 h 19378172"/>
              <a:gd name="connsiteX12" fmla="*/ 306704 w 1348100"/>
              <a:gd name="connsiteY12" fmla="*/ 9087471 h 19378172"/>
              <a:gd name="connsiteX13" fmla="*/ 362544 w 1348100"/>
              <a:gd name="connsiteY13" fmla="*/ 9135008 h 19378172"/>
              <a:gd name="connsiteX14" fmla="*/ 368992 w 1348100"/>
              <a:gd name="connsiteY14" fmla="*/ 9139700 h 19378172"/>
              <a:gd name="connsiteX15" fmla="*/ 373661 w 1348100"/>
              <a:gd name="connsiteY15" fmla="*/ 9144471 h 19378172"/>
              <a:gd name="connsiteX16" fmla="*/ 390315 w 1348100"/>
              <a:gd name="connsiteY16" fmla="*/ 9158649 h 19378172"/>
              <a:gd name="connsiteX17" fmla="*/ 402768 w 1348100"/>
              <a:gd name="connsiteY17" fmla="*/ 9174223 h 19378172"/>
              <a:gd name="connsiteX18" fmla="*/ 435075 w 1348100"/>
              <a:gd name="connsiteY18" fmla="*/ 9207244 h 19378172"/>
              <a:gd name="connsiteX19" fmla="*/ 563787 w 1348100"/>
              <a:gd name="connsiteY19" fmla="*/ 9565075 h 19378172"/>
              <a:gd name="connsiteX20" fmla="*/ 529587 w 1348100"/>
              <a:gd name="connsiteY20" fmla="*/ 9758490 h 19378172"/>
              <a:gd name="connsiteX21" fmla="*/ 511630 w 1348100"/>
              <a:gd name="connsiteY21" fmla="*/ 9796908 h 19378172"/>
              <a:gd name="connsiteX22" fmla="*/ 511387 w 1348100"/>
              <a:gd name="connsiteY22" fmla="*/ 9797713 h 19378172"/>
              <a:gd name="connsiteX23" fmla="*/ 510184 w 1348100"/>
              <a:gd name="connsiteY23" fmla="*/ 9800000 h 19378172"/>
              <a:gd name="connsiteX24" fmla="*/ 489113 w 1348100"/>
              <a:gd name="connsiteY24" fmla="*/ 9845082 h 19378172"/>
              <a:gd name="connsiteX25" fmla="*/ 478203 w 1348100"/>
              <a:gd name="connsiteY25" fmla="*/ 9860794 h 19378172"/>
              <a:gd name="connsiteX26" fmla="*/ 459300 w 1348100"/>
              <a:gd name="connsiteY26" fmla="*/ 9896727 h 19378172"/>
              <a:gd name="connsiteX27" fmla="*/ 210740 w 1348100"/>
              <a:gd name="connsiteY27" fmla="*/ 10107916 h 19378172"/>
              <a:gd name="connsiteX28" fmla="*/ 143067 w 1348100"/>
              <a:gd name="connsiteY28" fmla="*/ 10129591 h 19378172"/>
              <a:gd name="connsiteX29" fmla="*/ 143067 w 1348100"/>
              <a:gd name="connsiteY29" fmla="*/ 10142357 h 19378172"/>
              <a:gd name="connsiteX30" fmla="*/ 131683 w 1348100"/>
              <a:gd name="connsiteY30" fmla="*/ 10144132 h 19378172"/>
              <a:gd name="connsiteX31" fmla="*/ 5219 w 1348100"/>
              <a:gd name="connsiteY31" fmla="*/ 10262438 h 19378172"/>
              <a:gd name="connsiteX32" fmla="*/ 0 w 1348100"/>
              <a:gd name="connsiteY32" fmla="*/ 10279784 h 19378172"/>
              <a:gd name="connsiteX33" fmla="*/ 0 w 1348100"/>
              <a:gd name="connsiteY33" fmla="*/ 17825776 h 19378172"/>
              <a:gd name="connsiteX34" fmla="*/ 7707 w 1348100"/>
              <a:gd name="connsiteY34" fmla="*/ 17825776 h 19378172"/>
              <a:gd name="connsiteX35" fmla="*/ 7707 w 1348100"/>
              <a:gd name="connsiteY35" fmla="*/ 19225768 h 19378172"/>
              <a:gd name="connsiteX36" fmla="*/ 11329 w 1348100"/>
              <a:gd name="connsiteY36" fmla="*/ 19225768 h 19378172"/>
              <a:gd name="connsiteX37" fmla="*/ 11329 w 1348100"/>
              <a:gd name="connsiteY37" fmla="*/ 19378172 h 19378172"/>
              <a:gd name="connsiteX38" fmla="*/ 1195700 w 1348100"/>
              <a:gd name="connsiteY38" fmla="*/ 19378172 h 19378172"/>
              <a:gd name="connsiteX39" fmla="*/ 1195700 w 1348100"/>
              <a:gd name="connsiteY39" fmla="*/ 19225768 h 19378172"/>
              <a:gd name="connsiteX40" fmla="*/ 1335400 w 1348100"/>
              <a:gd name="connsiteY40" fmla="*/ 19225768 h 19378172"/>
              <a:gd name="connsiteX41" fmla="*/ 1335400 w 1348100"/>
              <a:gd name="connsiteY41" fmla="*/ 17701768 h 19378172"/>
              <a:gd name="connsiteX42" fmla="*/ 1348100 w 1348100"/>
              <a:gd name="connsiteY42" fmla="*/ 17701768 h 19378172"/>
              <a:gd name="connsiteX43" fmla="*/ 1348100 w 1348100"/>
              <a:gd name="connsiteY43" fmla="*/ 202046 h 19378172"/>
              <a:gd name="connsiteX44" fmla="*/ 1184371 w 1348100"/>
              <a:gd name="connsiteY44" fmla="*/ 202046 h 193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348100" h="19378172">
                <a:moveTo>
                  <a:pt x="1184371" y="0"/>
                </a:moveTo>
                <a:lnTo>
                  <a:pt x="0" y="0"/>
                </a:lnTo>
                <a:lnTo>
                  <a:pt x="0" y="8815227"/>
                </a:lnTo>
                <a:lnTo>
                  <a:pt x="1921" y="8815227"/>
                </a:lnTo>
                <a:lnTo>
                  <a:pt x="4085" y="8837366"/>
                </a:lnTo>
                <a:cubicBezTo>
                  <a:pt x="17581" y="8905423"/>
                  <a:pt x="63126" y="8961437"/>
                  <a:pt x="123738" y="8987888"/>
                </a:cubicBezTo>
                <a:lnTo>
                  <a:pt x="151160" y="8993600"/>
                </a:lnTo>
                <a:lnTo>
                  <a:pt x="151160" y="9002496"/>
                </a:lnTo>
                <a:lnTo>
                  <a:pt x="117630" y="9002496"/>
                </a:lnTo>
                <a:lnTo>
                  <a:pt x="124199" y="9003508"/>
                </a:lnTo>
                <a:lnTo>
                  <a:pt x="137056" y="9010128"/>
                </a:lnTo>
                <a:lnTo>
                  <a:pt x="210740" y="9033729"/>
                </a:lnTo>
                <a:cubicBezTo>
                  <a:pt x="244534" y="9048476"/>
                  <a:pt x="276649" y="9066521"/>
                  <a:pt x="306704" y="9087471"/>
                </a:cubicBezTo>
                <a:lnTo>
                  <a:pt x="362544" y="9135008"/>
                </a:lnTo>
                <a:lnTo>
                  <a:pt x="368992" y="9139700"/>
                </a:lnTo>
                <a:lnTo>
                  <a:pt x="373661" y="9144471"/>
                </a:lnTo>
                <a:lnTo>
                  <a:pt x="390315" y="9158649"/>
                </a:lnTo>
                <a:lnTo>
                  <a:pt x="402768" y="9174223"/>
                </a:lnTo>
                <a:lnTo>
                  <a:pt x="435075" y="9207244"/>
                </a:lnTo>
                <a:cubicBezTo>
                  <a:pt x="515492" y="9304494"/>
                  <a:pt x="563787" y="9429164"/>
                  <a:pt x="563787" y="9565075"/>
                </a:cubicBezTo>
                <a:cubicBezTo>
                  <a:pt x="563787" y="9633031"/>
                  <a:pt x="551713" y="9698176"/>
                  <a:pt x="529587" y="9758490"/>
                </a:cubicBezTo>
                <a:lnTo>
                  <a:pt x="511630" y="9796908"/>
                </a:lnTo>
                <a:lnTo>
                  <a:pt x="511387" y="9797713"/>
                </a:lnTo>
                <a:lnTo>
                  <a:pt x="510184" y="9800000"/>
                </a:lnTo>
                <a:lnTo>
                  <a:pt x="489113" y="9845082"/>
                </a:lnTo>
                <a:lnTo>
                  <a:pt x="478203" y="9860794"/>
                </a:lnTo>
                <a:lnTo>
                  <a:pt x="459300" y="9896727"/>
                </a:lnTo>
                <a:cubicBezTo>
                  <a:pt x="398385" y="9989759"/>
                  <a:pt x="312123" y="10063671"/>
                  <a:pt x="210740" y="10107916"/>
                </a:cubicBezTo>
                <a:lnTo>
                  <a:pt x="143067" y="10129591"/>
                </a:lnTo>
                <a:lnTo>
                  <a:pt x="143067" y="10142357"/>
                </a:lnTo>
                <a:lnTo>
                  <a:pt x="131683" y="10144132"/>
                </a:lnTo>
                <a:cubicBezTo>
                  <a:pt x="74572" y="10162461"/>
                  <a:pt x="28291" y="10206152"/>
                  <a:pt x="5219" y="10262438"/>
                </a:cubicBezTo>
                <a:lnTo>
                  <a:pt x="0" y="10279784"/>
                </a:lnTo>
                <a:lnTo>
                  <a:pt x="0" y="17825776"/>
                </a:lnTo>
                <a:lnTo>
                  <a:pt x="7707" y="17825776"/>
                </a:lnTo>
                <a:lnTo>
                  <a:pt x="7707" y="19225768"/>
                </a:lnTo>
                <a:lnTo>
                  <a:pt x="11329" y="19225768"/>
                </a:lnTo>
                <a:lnTo>
                  <a:pt x="11329" y="19378172"/>
                </a:lnTo>
                <a:lnTo>
                  <a:pt x="1195700" y="19378172"/>
                </a:lnTo>
                <a:lnTo>
                  <a:pt x="1195700" y="19225768"/>
                </a:lnTo>
                <a:lnTo>
                  <a:pt x="1335400" y="19225768"/>
                </a:lnTo>
                <a:lnTo>
                  <a:pt x="1335400" y="17701768"/>
                </a:lnTo>
                <a:lnTo>
                  <a:pt x="1348100" y="17701768"/>
                </a:lnTo>
                <a:lnTo>
                  <a:pt x="1348100" y="202046"/>
                </a:lnTo>
                <a:lnTo>
                  <a:pt x="1184371" y="202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4" name="Gráfico 103" descr="Lâmpada e engrenagem">
            <a:hlinkClick r:id="rId19" action="ppaction://hlinksldjump"/>
            <a:extLst>
              <a:ext uri="{FF2B5EF4-FFF2-40B4-BE49-F238E27FC236}">
                <a16:creationId xmlns:a16="http://schemas.microsoft.com/office/drawing/2014/main" id="{E2587A64-A40F-E048-B06E-EC5EF9D4FC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2652" y="1034151"/>
            <a:ext cx="505596" cy="505596"/>
          </a:xfrm>
          <a:prstGeom prst="rect">
            <a:avLst/>
          </a:prstGeom>
        </p:spPr>
      </p:pic>
      <p:sp>
        <p:nvSpPr>
          <p:cNvPr id="105" name="Oval 104">
            <a:extLst>
              <a:ext uri="{FF2B5EF4-FFF2-40B4-BE49-F238E27FC236}">
                <a16:creationId xmlns:a16="http://schemas.microsoft.com/office/drawing/2014/main" id="{6FA6307E-44ED-DD45-B3F9-8644D640AF72}"/>
              </a:ext>
            </a:extLst>
          </p:cNvPr>
          <p:cNvSpPr>
            <a:spLocks noChangeAspect="1"/>
          </p:cNvSpPr>
          <p:nvPr/>
        </p:nvSpPr>
        <p:spPr>
          <a:xfrm>
            <a:off x="-1305332" y="3350407"/>
            <a:ext cx="8856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6" name="Gráfico 105" descr="Baixar da nuvem">
            <a:extLst>
              <a:ext uri="{FF2B5EF4-FFF2-40B4-BE49-F238E27FC236}">
                <a16:creationId xmlns:a16="http://schemas.microsoft.com/office/drawing/2014/main" id="{A60522E7-2986-0248-99A6-893DD09F5FA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1165476" y="3432406"/>
            <a:ext cx="505596" cy="505596"/>
          </a:xfrm>
          <a:prstGeom prst="rect">
            <a:avLst/>
          </a:prstGeom>
        </p:spPr>
      </p:pic>
      <p:pic>
        <p:nvPicPr>
          <p:cNvPr id="107" name="Gráfico 106" descr="Concorrência">
            <a:extLst>
              <a:ext uri="{FF2B5EF4-FFF2-40B4-BE49-F238E27FC236}">
                <a16:creationId xmlns:a16="http://schemas.microsoft.com/office/drawing/2014/main" id="{2E49A72B-8788-1E48-B06E-4A87ADF70DE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-1173661" y="2645815"/>
            <a:ext cx="505596" cy="505596"/>
          </a:xfrm>
          <a:prstGeom prst="rect">
            <a:avLst/>
          </a:prstGeom>
        </p:spPr>
      </p:pic>
      <p:sp>
        <p:nvSpPr>
          <p:cNvPr id="108" name="Oval 107">
            <a:extLst>
              <a:ext uri="{FF2B5EF4-FFF2-40B4-BE49-F238E27FC236}">
                <a16:creationId xmlns:a16="http://schemas.microsoft.com/office/drawing/2014/main" id="{F644A10D-E48C-CB47-90F2-F590A5488034}"/>
              </a:ext>
            </a:extLst>
          </p:cNvPr>
          <p:cNvSpPr>
            <a:spLocks noChangeAspect="1"/>
          </p:cNvSpPr>
          <p:nvPr/>
        </p:nvSpPr>
        <p:spPr>
          <a:xfrm>
            <a:off x="-1331071" y="915643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9" name="Gráfico 108" descr="Lâmpada e engrenagem">
            <a:extLst>
              <a:ext uri="{FF2B5EF4-FFF2-40B4-BE49-F238E27FC236}">
                <a16:creationId xmlns:a16="http://schemas.microsoft.com/office/drawing/2014/main" id="{BCD6A348-734B-BF46-945F-B220BC942C4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-1228429" y="997341"/>
            <a:ext cx="505596" cy="505596"/>
          </a:xfrm>
          <a:prstGeom prst="rect">
            <a:avLst/>
          </a:prstGeom>
        </p:spPr>
      </p:pic>
      <p:sp>
        <p:nvSpPr>
          <p:cNvPr id="110" name="Oval 109">
            <a:extLst>
              <a:ext uri="{FF2B5EF4-FFF2-40B4-BE49-F238E27FC236}">
                <a16:creationId xmlns:a16="http://schemas.microsoft.com/office/drawing/2014/main" id="{7AD5D505-0933-3C4E-A0FE-1F0988C99603}"/>
              </a:ext>
            </a:extLst>
          </p:cNvPr>
          <p:cNvSpPr>
            <a:spLocks noChangeAspect="1"/>
          </p:cNvSpPr>
          <p:nvPr/>
        </p:nvSpPr>
        <p:spPr>
          <a:xfrm>
            <a:off x="-1313517" y="69929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1" name="Gráfico 110" descr="Início">
            <a:extLst>
              <a:ext uri="{FF2B5EF4-FFF2-40B4-BE49-F238E27FC236}">
                <a16:creationId xmlns:a16="http://schemas.microsoft.com/office/drawing/2014/main" id="{E78E4700-A679-A842-AFC8-6833532D3BF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1224429" y="99832"/>
            <a:ext cx="505596" cy="505596"/>
          </a:xfrm>
          <a:prstGeom prst="rect">
            <a:avLst/>
          </a:prstGeom>
        </p:spPr>
      </p:pic>
      <p:sp>
        <p:nvSpPr>
          <p:cNvPr id="112" name="Oval 111">
            <a:extLst>
              <a:ext uri="{FF2B5EF4-FFF2-40B4-BE49-F238E27FC236}">
                <a16:creationId xmlns:a16="http://schemas.microsoft.com/office/drawing/2014/main" id="{1F1FEECA-C84F-4C45-A819-A1BA0EE933E6}"/>
              </a:ext>
            </a:extLst>
          </p:cNvPr>
          <p:cNvSpPr>
            <a:spLocks noChangeAspect="1"/>
          </p:cNvSpPr>
          <p:nvPr/>
        </p:nvSpPr>
        <p:spPr>
          <a:xfrm>
            <a:off x="-1026121" y="5975669"/>
            <a:ext cx="799795" cy="747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3" name="Gráfico 112" descr="Selo seguir">
            <a:hlinkClick r:id="rId30" action="ppaction://hlinksldjump"/>
            <a:extLst>
              <a:ext uri="{FF2B5EF4-FFF2-40B4-BE49-F238E27FC236}">
                <a16:creationId xmlns:a16="http://schemas.microsoft.com/office/drawing/2014/main" id="{F2A30FE4-1AEA-A142-AB70-29898D9F850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-1145034" y="4481355"/>
            <a:ext cx="654831" cy="654831"/>
          </a:xfrm>
          <a:prstGeom prst="rect">
            <a:avLst/>
          </a:prstGeom>
        </p:spPr>
      </p:pic>
      <p:pic>
        <p:nvPicPr>
          <p:cNvPr id="114" name="Gráfico 113" descr="Engrenagem única">
            <a:hlinkClick r:id="rId33" action="ppaction://hlinksldjump"/>
            <a:extLst>
              <a:ext uri="{FF2B5EF4-FFF2-40B4-BE49-F238E27FC236}">
                <a16:creationId xmlns:a16="http://schemas.microsoft.com/office/drawing/2014/main" id="{D194D90C-D3DB-074D-9394-64001774E73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97915" y="2092529"/>
            <a:ext cx="505596" cy="505596"/>
          </a:xfrm>
          <a:prstGeom prst="rect">
            <a:avLst/>
          </a:prstGeom>
        </p:spPr>
      </p:pic>
      <p:pic>
        <p:nvPicPr>
          <p:cNvPr id="115" name="Gráfico 114" descr="Baixar da nuvem">
            <a:hlinkClick r:id="rId36" action="ppaction://hlinksldjump"/>
            <a:extLst>
              <a:ext uri="{FF2B5EF4-FFF2-40B4-BE49-F238E27FC236}">
                <a16:creationId xmlns:a16="http://schemas.microsoft.com/office/drawing/2014/main" id="{E4F479B4-1E77-7D4C-BF73-65D306C6165A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85496" y="4134127"/>
            <a:ext cx="505596" cy="505596"/>
          </a:xfrm>
          <a:prstGeom prst="rect">
            <a:avLst/>
          </a:prstGeom>
        </p:spPr>
      </p:pic>
      <p:pic>
        <p:nvPicPr>
          <p:cNvPr id="116" name="Gráfico 115" descr="Concorrência">
            <a:hlinkClick r:id="rId39" action="ppaction://hlinksldjump"/>
            <a:extLst>
              <a:ext uri="{FF2B5EF4-FFF2-40B4-BE49-F238E27FC236}">
                <a16:creationId xmlns:a16="http://schemas.microsoft.com/office/drawing/2014/main" id="{2A75EF44-6086-964D-A77E-FF7FEB3F114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471465" y="3126783"/>
            <a:ext cx="505596" cy="505596"/>
          </a:xfrm>
          <a:prstGeom prst="rect">
            <a:avLst/>
          </a:prstGeom>
        </p:spPr>
      </p:pic>
      <p:pic>
        <p:nvPicPr>
          <p:cNvPr id="117" name="Gráfico 116" descr="Início">
            <a:hlinkClick r:id="rId42" action="ppaction://hlinksldjump"/>
            <a:extLst>
              <a:ext uri="{FF2B5EF4-FFF2-40B4-BE49-F238E27FC236}">
                <a16:creationId xmlns:a16="http://schemas.microsoft.com/office/drawing/2014/main" id="{33815944-4D60-2D44-A372-40AE0324EB8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30502" y="108799"/>
            <a:ext cx="505596" cy="505596"/>
          </a:xfrm>
          <a:prstGeom prst="rect">
            <a:avLst/>
          </a:prstGeom>
        </p:spPr>
      </p:pic>
      <p:pic>
        <p:nvPicPr>
          <p:cNvPr id="118" name="Gráfico 117" descr="Selo seguir">
            <a:extLst>
              <a:ext uri="{FF2B5EF4-FFF2-40B4-BE49-F238E27FC236}">
                <a16:creationId xmlns:a16="http://schemas.microsoft.com/office/drawing/2014/main" id="{9D294855-A69F-A84D-96C1-BAE4DAA8E105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47213" y="5874934"/>
            <a:ext cx="654831" cy="654831"/>
          </a:xfrm>
          <a:prstGeom prst="rect">
            <a:avLst/>
          </a:prstGeom>
        </p:spPr>
      </p:pic>
      <p:pic>
        <p:nvPicPr>
          <p:cNvPr id="120" name="Gráfico 119" descr="Engrenagem única">
            <a:extLst>
              <a:ext uri="{FF2B5EF4-FFF2-40B4-BE49-F238E27FC236}">
                <a16:creationId xmlns:a16="http://schemas.microsoft.com/office/drawing/2014/main" id="{F80969A6-3E50-7444-A604-48000C147A05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-1256868" y="1839731"/>
            <a:ext cx="505596" cy="505596"/>
          </a:xfrm>
          <a:prstGeom prst="rect">
            <a:avLst/>
          </a:prstGeom>
        </p:spPr>
      </p:pic>
      <p:pic>
        <p:nvPicPr>
          <p:cNvPr id="121" name="Gráfico 120" descr="Usuário">
            <a:hlinkClick r:id="rId49" action="ppaction://hlinksldjump"/>
            <a:extLst>
              <a:ext uri="{FF2B5EF4-FFF2-40B4-BE49-F238E27FC236}">
                <a16:creationId xmlns:a16="http://schemas.microsoft.com/office/drawing/2014/main" id="{70C45F7A-20AE-E941-B4B9-EBD4AC0836A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-932356" y="6046895"/>
            <a:ext cx="639300" cy="639300"/>
          </a:xfrm>
          <a:prstGeom prst="rect">
            <a:avLst/>
          </a:prstGeom>
        </p:spPr>
      </p:pic>
      <p:pic>
        <p:nvPicPr>
          <p:cNvPr id="122" name="Gráfico 121" descr="Selo seguir">
            <a:hlinkClick r:id="rId30" action="ppaction://hlinksldjump"/>
            <a:extLst>
              <a:ext uri="{FF2B5EF4-FFF2-40B4-BE49-F238E27FC236}">
                <a16:creationId xmlns:a16="http://schemas.microsoft.com/office/drawing/2014/main" id="{2E59FA0D-29D6-1C46-BE85-EAC202B2D849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402459" y="5103743"/>
            <a:ext cx="599057" cy="599057"/>
          </a:xfrm>
          <a:prstGeom prst="rect">
            <a:avLst/>
          </a:prstGeom>
        </p:spPr>
      </p:pic>
      <p:pic>
        <p:nvPicPr>
          <p:cNvPr id="123" name="Gráfico 122" descr="Usuário">
            <a:extLst>
              <a:ext uri="{FF2B5EF4-FFF2-40B4-BE49-F238E27FC236}">
                <a16:creationId xmlns:a16="http://schemas.microsoft.com/office/drawing/2014/main" id="{5913A1C0-728A-6046-8ADF-034EC7D0CA24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202322" y="5845720"/>
            <a:ext cx="707886" cy="707886"/>
          </a:xfrm>
          <a:prstGeom prst="rect">
            <a:avLst/>
          </a:prstGeom>
        </p:spPr>
      </p:pic>
      <p:pic>
        <p:nvPicPr>
          <p:cNvPr id="124" name="Gráfico 123" descr="Usuário">
            <a:hlinkClick r:id="rId49" action="ppaction://hlinksldjump"/>
            <a:extLst>
              <a:ext uri="{FF2B5EF4-FFF2-40B4-BE49-F238E27FC236}">
                <a16:creationId xmlns:a16="http://schemas.microsoft.com/office/drawing/2014/main" id="{AC154EBB-4596-174A-80C9-C38DA8832DBE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383772" y="6096953"/>
            <a:ext cx="599057" cy="599057"/>
          </a:xfrm>
          <a:prstGeom prst="rect">
            <a:avLst/>
          </a:prstGeom>
        </p:spPr>
      </p:pic>
      <p:sp>
        <p:nvSpPr>
          <p:cNvPr id="125" name="Oval 124">
            <a:extLst>
              <a:ext uri="{FF2B5EF4-FFF2-40B4-BE49-F238E27FC236}">
                <a16:creationId xmlns:a16="http://schemas.microsoft.com/office/drawing/2014/main" id="{F16DE83F-B8FC-D34E-B75C-5D88C5C5871B}"/>
              </a:ext>
            </a:extLst>
          </p:cNvPr>
          <p:cNvSpPr>
            <a:spLocks noChangeAspect="1"/>
          </p:cNvSpPr>
          <p:nvPr/>
        </p:nvSpPr>
        <p:spPr>
          <a:xfrm>
            <a:off x="-1919020" y="5986843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86C4950-F1A3-6E4A-A3FD-E904C2293095}"/>
              </a:ext>
            </a:extLst>
          </p:cNvPr>
          <p:cNvSpPr>
            <a:spLocks noChangeAspect="1"/>
          </p:cNvSpPr>
          <p:nvPr/>
        </p:nvSpPr>
        <p:spPr>
          <a:xfrm>
            <a:off x="-1070500" y="5136186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6457456-1DAB-6245-8C96-250C9E70F7DC}"/>
              </a:ext>
            </a:extLst>
          </p:cNvPr>
          <p:cNvSpPr>
            <a:spLocks noChangeAspect="1"/>
          </p:cNvSpPr>
          <p:nvPr/>
        </p:nvSpPr>
        <p:spPr>
          <a:xfrm>
            <a:off x="-1190664" y="4169471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70373CF-7C94-3A43-A11E-244A40034B23}"/>
              </a:ext>
            </a:extLst>
          </p:cNvPr>
          <p:cNvSpPr>
            <a:spLocks noChangeAspect="1"/>
          </p:cNvSpPr>
          <p:nvPr/>
        </p:nvSpPr>
        <p:spPr>
          <a:xfrm>
            <a:off x="-1253316" y="3037736"/>
            <a:ext cx="781567" cy="73073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82B4E79-41DE-B84D-AC23-D12372379788}"/>
              </a:ext>
            </a:extLst>
          </p:cNvPr>
          <p:cNvSpPr>
            <a:spLocks noChangeAspect="1"/>
          </p:cNvSpPr>
          <p:nvPr/>
        </p:nvSpPr>
        <p:spPr>
          <a:xfrm>
            <a:off x="-1317518" y="38391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DD450792-7976-B94C-AC76-BAF08AAB0AAC}"/>
              </a:ext>
            </a:extLst>
          </p:cNvPr>
          <p:cNvSpPr>
            <a:spLocks noChangeAspect="1"/>
          </p:cNvSpPr>
          <p:nvPr/>
        </p:nvSpPr>
        <p:spPr>
          <a:xfrm>
            <a:off x="-917222" y="901415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BB929F6-12F0-804A-86D9-9B89E4A36EF4}"/>
              </a:ext>
            </a:extLst>
          </p:cNvPr>
          <p:cNvSpPr>
            <a:spLocks noChangeAspect="1"/>
          </p:cNvSpPr>
          <p:nvPr/>
        </p:nvSpPr>
        <p:spPr>
          <a:xfrm>
            <a:off x="-1305332" y="57663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802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6B5FE868-DA65-A74C-9767-D5C762615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2115" y="3925260"/>
            <a:ext cx="1339850" cy="1517650"/>
          </a:xfrm>
          <a:prstGeom prst="rect">
            <a:avLst/>
          </a:prstGeom>
        </p:spPr>
      </p:pic>
      <p:pic>
        <p:nvPicPr>
          <p:cNvPr id="59" name="Imagem 58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D3732F74-7FB3-D342-967B-F1FBACB9E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9259" y="3870526"/>
            <a:ext cx="1859562" cy="1627117"/>
          </a:xfrm>
          <a:prstGeom prst="rect">
            <a:avLst/>
          </a:prstGeom>
        </p:spPr>
      </p:pic>
      <p:pic>
        <p:nvPicPr>
          <p:cNvPr id="60" name="Imagem 59" descr="Ícone&#10;&#10;Descrição gerada automaticamente">
            <a:extLst>
              <a:ext uri="{FF2B5EF4-FFF2-40B4-BE49-F238E27FC236}">
                <a16:creationId xmlns:a16="http://schemas.microsoft.com/office/drawing/2014/main" id="{04342103-ED67-2640-A06D-98996FF9A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845" y="-2270609"/>
            <a:ext cx="1853030" cy="1853030"/>
          </a:xfrm>
          <a:prstGeom prst="rect">
            <a:avLst/>
          </a:prstGeom>
        </p:spPr>
      </p:pic>
      <p:pic>
        <p:nvPicPr>
          <p:cNvPr id="61" name="Gráfico 60">
            <a:extLst>
              <a:ext uri="{FF2B5EF4-FFF2-40B4-BE49-F238E27FC236}">
                <a16:creationId xmlns:a16="http://schemas.microsoft.com/office/drawing/2014/main" id="{2E48E5DC-E25F-3E40-9719-D12ACCC44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37535" y="1286949"/>
            <a:ext cx="1505341" cy="1505341"/>
          </a:xfrm>
          <a:prstGeom prst="rect">
            <a:avLst/>
          </a:prstGeom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D6D69808-04E5-FA47-A13A-0AC32C67FA18}"/>
              </a:ext>
            </a:extLst>
          </p:cNvPr>
          <p:cNvSpPr txBox="1"/>
          <p:nvPr/>
        </p:nvSpPr>
        <p:spPr>
          <a:xfrm>
            <a:off x="5450252" y="793872"/>
            <a:ext cx="6096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rgbClr val="C00000"/>
                </a:solidFill>
              </a:rPr>
              <a:t>CONCORRÊNCIA:</a:t>
            </a:r>
            <a:endParaRPr lang="pt-BR" sz="2800" b="1" dirty="0">
              <a:solidFill>
                <a:srgbClr val="C000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922306-BAE8-684A-947C-10DBC38009DC}"/>
              </a:ext>
            </a:extLst>
          </p:cNvPr>
          <p:cNvSpPr txBox="1"/>
          <p:nvPr/>
        </p:nvSpPr>
        <p:spPr>
          <a:xfrm>
            <a:off x="5496580" y="1788175"/>
            <a:ext cx="6004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Principais concorrentes são empresas que possuem portais de noticias e curiosidades. 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B146A201-E5CB-4245-B75B-7EDF39B676F0}"/>
              </a:ext>
            </a:extLst>
          </p:cNvPr>
          <p:cNvSpPr txBox="1"/>
          <p:nvPr/>
        </p:nvSpPr>
        <p:spPr>
          <a:xfrm>
            <a:off x="2234787" y="3260402"/>
            <a:ext cx="6096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rgbClr val="C00000"/>
                </a:solidFill>
              </a:rPr>
              <a:t>DIFERENCIAL :</a:t>
            </a:r>
            <a:endParaRPr lang="pt-BR" sz="2800" b="1" dirty="0">
              <a:solidFill>
                <a:srgbClr val="C0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C95A95-279B-E74D-8D5A-0A09F6F30834}"/>
              </a:ext>
            </a:extLst>
          </p:cNvPr>
          <p:cNvSpPr txBox="1"/>
          <p:nvPr/>
        </p:nvSpPr>
        <p:spPr>
          <a:xfrm>
            <a:off x="2327448" y="4274192"/>
            <a:ext cx="5806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intenção da Iniciativa por traz da aplicação “TRUNK” é um tratamento mais orgânico por traz das informações apresentadas, de maneira a não apresentar enviesamento, mais profundidade e sem sensacionalismo, oque trará uma informação mais fiel e de valor.</a:t>
            </a:r>
          </a:p>
        </p:txBody>
      </p:sp>
      <p:pic>
        <p:nvPicPr>
          <p:cNvPr id="64" name="Imagem 63" descr="Uma imagem contendo Forma&#10;&#10;Descrição gerada automaticamente">
            <a:extLst>
              <a:ext uri="{FF2B5EF4-FFF2-40B4-BE49-F238E27FC236}">
                <a16:creationId xmlns:a16="http://schemas.microsoft.com/office/drawing/2014/main" id="{C76620C7-336F-B141-9F1D-9E29F2A4D7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19229" y="1602962"/>
            <a:ext cx="2540000" cy="2540000"/>
          </a:xfrm>
          <a:prstGeom prst="rect">
            <a:avLst/>
          </a:prstGeom>
        </p:spPr>
      </p:pic>
      <p:pic>
        <p:nvPicPr>
          <p:cNvPr id="66" name="Imagem 65" descr="Ícone&#10;&#10;Descrição gerada automaticamente">
            <a:extLst>
              <a:ext uri="{FF2B5EF4-FFF2-40B4-BE49-F238E27FC236}">
                <a16:creationId xmlns:a16="http://schemas.microsoft.com/office/drawing/2014/main" id="{8D654B84-7206-7F4A-B651-FDB33879FF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3898" y="1711303"/>
            <a:ext cx="2908300" cy="2794000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C292E052-4D82-A248-85BF-C54B8B96F3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80788" y="3737225"/>
            <a:ext cx="1767527" cy="1767527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7688615A-3A14-7648-A558-8DC606BB9A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01984" y="499768"/>
            <a:ext cx="2206387" cy="2206387"/>
          </a:xfrm>
          <a:prstGeom prst="rect">
            <a:avLst/>
          </a:prstGeom>
        </p:spPr>
      </p:pic>
      <p:grpSp>
        <p:nvGrpSpPr>
          <p:cNvPr id="49" name="Agrupar 48">
            <a:extLst>
              <a:ext uri="{FF2B5EF4-FFF2-40B4-BE49-F238E27FC236}">
                <a16:creationId xmlns:a16="http://schemas.microsoft.com/office/drawing/2014/main" id="{7461BF74-10A0-5D44-A502-CF653CDE9315}"/>
              </a:ext>
            </a:extLst>
          </p:cNvPr>
          <p:cNvGrpSpPr/>
          <p:nvPr/>
        </p:nvGrpSpPr>
        <p:grpSpPr>
          <a:xfrm>
            <a:off x="9417486" y="5764369"/>
            <a:ext cx="2774514" cy="1037874"/>
            <a:chOff x="9417486" y="5764369"/>
            <a:chExt cx="2774514" cy="1037874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832B0379-35A3-BB4C-9976-5A9CF2420670}"/>
                </a:ext>
              </a:extLst>
            </p:cNvPr>
            <p:cNvGrpSpPr/>
            <p:nvPr/>
          </p:nvGrpSpPr>
          <p:grpSpPr>
            <a:xfrm>
              <a:off x="9490727" y="5764369"/>
              <a:ext cx="2701273" cy="1032396"/>
              <a:chOff x="9367984" y="0"/>
              <a:chExt cx="2701273" cy="1032396"/>
            </a:xfrm>
          </p:grpSpPr>
          <p:pic>
            <p:nvPicPr>
              <p:cNvPr id="68" name="Imagem 67" descr="Uma imagem contendo Logotipo&#10;&#10;Descrição gerada automaticamente">
                <a:extLst>
                  <a:ext uri="{FF2B5EF4-FFF2-40B4-BE49-F238E27FC236}">
                    <a16:creationId xmlns:a16="http://schemas.microsoft.com/office/drawing/2014/main" id="{DD515F1E-7378-DD49-9B38-C8CEF3D76D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97473" y="555347"/>
                <a:ext cx="1595644" cy="477049"/>
              </a:xfrm>
              <a:prstGeom prst="rect">
                <a:avLst/>
              </a:prstGeom>
            </p:spPr>
          </p:pic>
          <p:grpSp>
            <p:nvGrpSpPr>
              <p:cNvPr id="69" name="Agrupar 68">
                <a:extLst>
                  <a:ext uri="{FF2B5EF4-FFF2-40B4-BE49-F238E27FC236}">
                    <a16:creationId xmlns:a16="http://schemas.microsoft.com/office/drawing/2014/main" id="{3A377431-089D-C641-9C4E-EF8F2EF3B8AE}"/>
                  </a:ext>
                </a:extLst>
              </p:cNvPr>
              <p:cNvGrpSpPr/>
              <p:nvPr/>
            </p:nvGrpSpPr>
            <p:grpSpPr>
              <a:xfrm>
                <a:off x="9367984" y="0"/>
                <a:ext cx="2701273" cy="965661"/>
                <a:chOff x="2577452" y="5758230"/>
                <a:chExt cx="2701273" cy="965661"/>
              </a:xfrm>
            </p:grpSpPr>
            <p:pic>
              <p:nvPicPr>
                <p:cNvPr id="70" name="Imagem 69" descr="Uma imagem contendo placa, pare&#10;&#10;Descrição gerada automaticamente">
                  <a:extLst>
                    <a:ext uri="{FF2B5EF4-FFF2-40B4-BE49-F238E27FC236}">
                      <a16:creationId xmlns:a16="http://schemas.microsoft.com/office/drawing/2014/main" id="{3620A0AD-F1F4-F341-B10A-6F31D9F5E0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77452" y="5838291"/>
                  <a:ext cx="885600" cy="885600"/>
                </a:xfrm>
                <a:prstGeom prst="rect">
                  <a:avLst/>
                </a:prstGeom>
              </p:spPr>
            </p:pic>
            <p:sp>
              <p:nvSpPr>
                <p:cNvPr id="71" name="CaixaDeTexto 70">
                  <a:extLst>
                    <a:ext uri="{FF2B5EF4-FFF2-40B4-BE49-F238E27FC236}">
                      <a16:creationId xmlns:a16="http://schemas.microsoft.com/office/drawing/2014/main" id="{EC20C584-B4AC-8343-88E8-13612928DC01}"/>
                    </a:ext>
                  </a:extLst>
                </p:cNvPr>
                <p:cNvSpPr txBox="1"/>
                <p:nvPr/>
              </p:nvSpPr>
              <p:spPr>
                <a:xfrm>
                  <a:off x="3419163" y="5758230"/>
                  <a:ext cx="185956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4000" dirty="0">
                      <a:solidFill>
                        <a:srgbClr val="C00000"/>
                      </a:solidFill>
                      <a:latin typeface="Britannic Bold" panose="020B0903060703020204" pitchFamily="34" charset="77"/>
                    </a:rPr>
                    <a:t>TRUNK</a:t>
                  </a:r>
                  <a:endParaRPr lang="pt-BR" sz="1200" dirty="0">
                    <a:solidFill>
                      <a:srgbClr val="C00000"/>
                    </a:solidFill>
                    <a:latin typeface="Britannic Bold" panose="020B0903060703020204" pitchFamily="34" charset="77"/>
                  </a:endParaRPr>
                </a:p>
              </p:txBody>
            </p:sp>
          </p:grpSp>
        </p:grpSp>
        <p:pic>
          <p:nvPicPr>
            <p:cNvPr id="67" name="Imagem 66" descr="Mala de viagem&#10;&#10;Descrição gerada automaticamente">
              <a:extLst>
                <a:ext uri="{FF2B5EF4-FFF2-40B4-BE49-F238E27FC236}">
                  <a16:creationId xmlns:a16="http://schemas.microsoft.com/office/drawing/2014/main" id="{52F1D089-1773-314A-A367-32F80F92D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417486" y="5810744"/>
              <a:ext cx="991499" cy="991499"/>
            </a:xfrm>
            <a:prstGeom prst="rect">
              <a:avLst/>
            </a:prstGeom>
          </p:spPr>
        </p:pic>
      </p:grpSp>
      <p:pic>
        <p:nvPicPr>
          <p:cNvPr id="76" name="Imagem 75" descr="Placa branca com texto preto sobre fundo branco&#10;&#10;Descrição gerada automaticamente">
            <a:extLst>
              <a:ext uri="{FF2B5EF4-FFF2-40B4-BE49-F238E27FC236}">
                <a16:creationId xmlns:a16="http://schemas.microsoft.com/office/drawing/2014/main" id="{E4548A90-037F-8648-9D43-3F161C93CF6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49641" y="7530829"/>
            <a:ext cx="1116850" cy="1116850"/>
          </a:xfrm>
          <a:prstGeom prst="rect">
            <a:avLst/>
          </a:prstGeom>
        </p:spPr>
      </p:pic>
      <p:pic>
        <p:nvPicPr>
          <p:cNvPr id="53" name="Imagem 52" descr="Uma imagem contendo Texto&#10;&#10;Descrição gerada automaticamente">
            <a:extLst>
              <a:ext uri="{FF2B5EF4-FFF2-40B4-BE49-F238E27FC236}">
                <a16:creationId xmlns:a16="http://schemas.microsoft.com/office/drawing/2014/main" id="{CCB0FE47-D1AF-A545-B30E-0739B0B5BBF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57642" y="7406157"/>
            <a:ext cx="1160272" cy="1160272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866BB547-8C3B-6F45-ACF2-F0C951E50E3B}"/>
              </a:ext>
            </a:extLst>
          </p:cNvPr>
          <p:cNvSpPr txBox="1"/>
          <p:nvPr/>
        </p:nvSpPr>
        <p:spPr>
          <a:xfrm>
            <a:off x="5215008" y="6471592"/>
            <a:ext cx="176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Mobile iOS 2020 </a:t>
            </a:r>
          </a:p>
        </p:txBody>
      </p:sp>
      <p:sp>
        <p:nvSpPr>
          <p:cNvPr id="100" name="Forma Livre 99">
            <a:extLst>
              <a:ext uri="{FF2B5EF4-FFF2-40B4-BE49-F238E27FC236}">
                <a16:creationId xmlns:a16="http://schemas.microsoft.com/office/drawing/2014/main" id="{39127F5D-E0A9-6645-924B-4168A169E33B}"/>
              </a:ext>
            </a:extLst>
          </p:cNvPr>
          <p:cNvSpPr/>
          <p:nvPr/>
        </p:nvSpPr>
        <p:spPr>
          <a:xfrm flipH="1">
            <a:off x="-17200" y="-5395064"/>
            <a:ext cx="1365300" cy="17795196"/>
          </a:xfrm>
          <a:custGeom>
            <a:avLst/>
            <a:gdLst>
              <a:gd name="connsiteX0" fmla="*/ 1184371 w 1348100"/>
              <a:gd name="connsiteY0" fmla="*/ 0 h 19378172"/>
              <a:gd name="connsiteX1" fmla="*/ 0 w 1348100"/>
              <a:gd name="connsiteY1" fmla="*/ 0 h 19378172"/>
              <a:gd name="connsiteX2" fmla="*/ 0 w 1348100"/>
              <a:gd name="connsiteY2" fmla="*/ 8815227 h 19378172"/>
              <a:gd name="connsiteX3" fmla="*/ 1921 w 1348100"/>
              <a:gd name="connsiteY3" fmla="*/ 8815227 h 19378172"/>
              <a:gd name="connsiteX4" fmla="*/ 4085 w 1348100"/>
              <a:gd name="connsiteY4" fmla="*/ 8837366 h 19378172"/>
              <a:gd name="connsiteX5" fmla="*/ 123738 w 1348100"/>
              <a:gd name="connsiteY5" fmla="*/ 8987888 h 19378172"/>
              <a:gd name="connsiteX6" fmla="*/ 151160 w 1348100"/>
              <a:gd name="connsiteY6" fmla="*/ 8993600 h 19378172"/>
              <a:gd name="connsiteX7" fmla="*/ 151160 w 1348100"/>
              <a:gd name="connsiteY7" fmla="*/ 9002496 h 19378172"/>
              <a:gd name="connsiteX8" fmla="*/ 117630 w 1348100"/>
              <a:gd name="connsiteY8" fmla="*/ 9002496 h 19378172"/>
              <a:gd name="connsiteX9" fmla="*/ 124199 w 1348100"/>
              <a:gd name="connsiteY9" fmla="*/ 9003508 h 19378172"/>
              <a:gd name="connsiteX10" fmla="*/ 137056 w 1348100"/>
              <a:gd name="connsiteY10" fmla="*/ 9010128 h 19378172"/>
              <a:gd name="connsiteX11" fmla="*/ 210740 w 1348100"/>
              <a:gd name="connsiteY11" fmla="*/ 9033729 h 19378172"/>
              <a:gd name="connsiteX12" fmla="*/ 306704 w 1348100"/>
              <a:gd name="connsiteY12" fmla="*/ 9087471 h 19378172"/>
              <a:gd name="connsiteX13" fmla="*/ 362544 w 1348100"/>
              <a:gd name="connsiteY13" fmla="*/ 9135008 h 19378172"/>
              <a:gd name="connsiteX14" fmla="*/ 368992 w 1348100"/>
              <a:gd name="connsiteY14" fmla="*/ 9139700 h 19378172"/>
              <a:gd name="connsiteX15" fmla="*/ 373661 w 1348100"/>
              <a:gd name="connsiteY15" fmla="*/ 9144471 h 19378172"/>
              <a:gd name="connsiteX16" fmla="*/ 390315 w 1348100"/>
              <a:gd name="connsiteY16" fmla="*/ 9158649 h 19378172"/>
              <a:gd name="connsiteX17" fmla="*/ 402768 w 1348100"/>
              <a:gd name="connsiteY17" fmla="*/ 9174223 h 19378172"/>
              <a:gd name="connsiteX18" fmla="*/ 435075 w 1348100"/>
              <a:gd name="connsiteY18" fmla="*/ 9207244 h 19378172"/>
              <a:gd name="connsiteX19" fmla="*/ 563787 w 1348100"/>
              <a:gd name="connsiteY19" fmla="*/ 9565075 h 19378172"/>
              <a:gd name="connsiteX20" fmla="*/ 529587 w 1348100"/>
              <a:gd name="connsiteY20" fmla="*/ 9758490 h 19378172"/>
              <a:gd name="connsiteX21" fmla="*/ 511630 w 1348100"/>
              <a:gd name="connsiteY21" fmla="*/ 9796908 h 19378172"/>
              <a:gd name="connsiteX22" fmla="*/ 511387 w 1348100"/>
              <a:gd name="connsiteY22" fmla="*/ 9797713 h 19378172"/>
              <a:gd name="connsiteX23" fmla="*/ 510184 w 1348100"/>
              <a:gd name="connsiteY23" fmla="*/ 9800000 h 19378172"/>
              <a:gd name="connsiteX24" fmla="*/ 489113 w 1348100"/>
              <a:gd name="connsiteY24" fmla="*/ 9845082 h 19378172"/>
              <a:gd name="connsiteX25" fmla="*/ 478203 w 1348100"/>
              <a:gd name="connsiteY25" fmla="*/ 9860794 h 19378172"/>
              <a:gd name="connsiteX26" fmla="*/ 459300 w 1348100"/>
              <a:gd name="connsiteY26" fmla="*/ 9896727 h 19378172"/>
              <a:gd name="connsiteX27" fmla="*/ 210740 w 1348100"/>
              <a:gd name="connsiteY27" fmla="*/ 10107916 h 19378172"/>
              <a:gd name="connsiteX28" fmla="*/ 143067 w 1348100"/>
              <a:gd name="connsiteY28" fmla="*/ 10129591 h 19378172"/>
              <a:gd name="connsiteX29" fmla="*/ 143067 w 1348100"/>
              <a:gd name="connsiteY29" fmla="*/ 10142357 h 19378172"/>
              <a:gd name="connsiteX30" fmla="*/ 131683 w 1348100"/>
              <a:gd name="connsiteY30" fmla="*/ 10144132 h 19378172"/>
              <a:gd name="connsiteX31" fmla="*/ 5219 w 1348100"/>
              <a:gd name="connsiteY31" fmla="*/ 10262438 h 19378172"/>
              <a:gd name="connsiteX32" fmla="*/ 0 w 1348100"/>
              <a:gd name="connsiteY32" fmla="*/ 10279784 h 19378172"/>
              <a:gd name="connsiteX33" fmla="*/ 0 w 1348100"/>
              <a:gd name="connsiteY33" fmla="*/ 17825776 h 19378172"/>
              <a:gd name="connsiteX34" fmla="*/ 7707 w 1348100"/>
              <a:gd name="connsiteY34" fmla="*/ 17825776 h 19378172"/>
              <a:gd name="connsiteX35" fmla="*/ 7707 w 1348100"/>
              <a:gd name="connsiteY35" fmla="*/ 19225768 h 19378172"/>
              <a:gd name="connsiteX36" fmla="*/ 11329 w 1348100"/>
              <a:gd name="connsiteY36" fmla="*/ 19225768 h 19378172"/>
              <a:gd name="connsiteX37" fmla="*/ 11329 w 1348100"/>
              <a:gd name="connsiteY37" fmla="*/ 19378172 h 19378172"/>
              <a:gd name="connsiteX38" fmla="*/ 1195700 w 1348100"/>
              <a:gd name="connsiteY38" fmla="*/ 19378172 h 19378172"/>
              <a:gd name="connsiteX39" fmla="*/ 1195700 w 1348100"/>
              <a:gd name="connsiteY39" fmla="*/ 19225768 h 19378172"/>
              <a:gd name="connsiteX40" fmla="*/ 1335400 w 1348100"/>
              <a:gd name="connsiteY40" fmla="*/ 19225768 h 19378172"/>
              <a:gd name="connsiteX41" fmla="*/ 1335400 w 1348100"/>
              <a:gd name="connsiteY41" fmla="*/ 17701768 h 19378172"/>
              <a:gd name="connsiteX42" fmla="*/ 1348100 w 1348100"/>
              <a:gd name="connsiteY42" fmla="*/ 17701768 h 19378172"/>
              <a:gd name="connsiteX43" fmla="*/ 1348100 w 1348100"/>
              <a:gd name="connsiteY43" fmla="*/ 202046 h 19378172"/>
              <a:gd name="connsiteX44" fmla="*/ 1184371 w 1348100"/>
              <a:gd name="connsiteY44" fmla="*/ 202046 h 193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348100" h="19378172">
                <a:moveTo>
                  <a:pt x="1184371" y="0"/>
                </a:moveTo>
                <a:lnTo>
                  <a:pt x="0" y="0"/>
                </a:lnTo>
                <a:lnTo>
                  <a:pt x="0" y="8815227"/>
                </a:lnTo>
                <a:lnTo>
                  <a:pt x="1921" y="8815227"/>
                </a:lnTo>
                <a:lnTo>
                  <a:pt x="4085" y="8837366"/>
                </a:lnTo>
                <a:cubicBezTo>
                  <a:pt x="17581" y="8905423"/>
                  <a:pt x="63126" y="8961437"/>
                  <a:pt x="123738" y="8987888"/>
                </a:cubicBezTo>
                <a:lnTo>
                  <a:pt x="151160" y="8993600"/>
                </a:lnTo>
                <a:lnTo>
                  <a:pt x="151160" y="9002496"/>
                </a:lnTo>
                <a:lnTo>
                  <a:pt x="117630" y="9002496"/>
                </a:lnTo>
                <a:lnTo>
                  <a:pt x="124199" y="9003508"/>
                </a:lnTo>
                <a:lnTo>
                  <a:pt x="137056" y="9010128"/>
                </a:lnTo>
                <a:lnTo>
                  <a:pt x="210740" y="9033729"/>
                </a:lnTo>
                <a:cubicBezTo>
                  <a:pt x="244534" y="9048476"/>
                  <a:pt x="276649" y="9066521"/>
                  <a:pt x="306704" y="9087471"/>
                </a:cubicBezTo>
                <a:lnTo>
                  <a:pt x="362544" y="9135008"/>
                </a:lnTo>
                <a:lnTo>
                  <a:pt x="368992" y="9139700"/>
                </a:lnTo>
                <a:lnTo>
                  <a:pt x="373661" y="9144471"/>
                </a:lnTo>
                <a:lnTo>
                  <a:pt x="390315" y="9158649"/>
                </a:lnTo>
                <a:lnTo>
                  <a:pt x="402768" y="9174223"/>
                </a:lnTo>
                <a:lnTo>
                  <a:pt x="435075" y="9207244"/>
                </a:lnTo>
                <a:cubicBezTo>
                  <a:pt x="515492" y="9304494"/>
                  <a:pt x="563787" y="9429164"/>
                  <a:pt x="563787" y="9565075"/>
                </a:cubicBezTo>
                <a:cubicBezTo>
                  <a:pt x="563787" y="9633031"/>
                  <a:pt x="551713" y="9698176"/>
                  <a:pt x="529587" y="9758490"/>
                </a:cubicBezTo>
                <a:lnTo>
                  <a:pt x="511630" y="9796908"/>
                </a:lnTo>
                <a:lnTo>
                  <a:pt x="511387" y="9797713"/>
                </a:lnTo>
                <a:lnTo>
                  <a:pt x="510184" y="9800000"/>
                </a:lnTo>
                <a:lnTo>
                  <a:pt x="489113" y="9845082"/>
                </a:lnTo>
                <a:lnTo>
                  <a:pt x="478203" y="9860794"/>
                </a:lnTo>
                <a:lnTo>
                  <a:pt x="459300" y="9896727"/>
                </a:lnTo>
                <a:cubicBezTo>
                  <a:pt x="398385" y="9989759"/>
                  <a:pt x="312123" y="10063671"/>
                  <a:pt x="210740" y="10107916"/>
                </a:cubicBezTo>
                <a:lnTo>
                  <a:pt x="143067" y="10129591"/>
                </a:lnTo>
                <a:lnTo>
                  <a:pt x="143067" y="10142357"/>
                </a:lnTo>
                <a:lnTo>
                  <a:pt x="131683" y="10144132"/>
                </a:lnTo>
                <a:cubicBezTo>
                  <a:pt x="74572" y="10162461"/>
                  <a:pt x="28291" y="10206152"/>
                  <a:pt x="5219" y="10262438"/>
                </a:cubicBezTo>
                <a:lnTo>
                  <a:pt x="0" y="10279784"/>
                </a:lnTo>
                <a:lnTo>
                  <a:pt x="0" y="17825776"/>
                </a:lnTo>
                <a:lnTo>
                  <a:pt x="7707" y="17825776"/>
                </a:lnTo>
                <a:lnTo>
                  <a:pt x="7707" y="19225768"/>
                </a:lnTo>
                <a:lnTo>
                  <a:pt x="11329" y="19225768"/>
                </a:lnTo>
                <a:lnTo>
                  <a:pt x="11329" y="19378172"/>
                </a:lnTo>
                <a:lnTo>
                  <a:pt x="1195700" y="19378172"/>
                </a:lnTo>
                <a:lnTo>
                  <a:pt x="1195700" y="19225768"/>
                </a:lnTo>
                <a:lnTo>
                  <a:pt x="1335400" y="19225768"/>
                </a:lnTo>
                <a:lnTo>
                  <a:pt x="1335400" y="17701768"/>
                </a:lnTo>
                <a:lnTo>
                  <a:pt x="1348100" y="17701768"/>
                </a:lnTo>
                <a:lnTo>
                  <a:pt x="1348100" y="202046"/>
                </a:lnTo>
                <a:lnTo>
                  <a:pt x="1184371" y="202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1" name="Gráfico 100" descr="Lâmpada e engrenagem">
            <a:hlinkClick r:id="rId17" action="ppaction://hlinksldjump"/>
            <a:extLst>
              <a:ext uri="{FF2B5EF4-FFF2-40B4-BE49-F238E27FC236}">
                <a16:creationId xmlns:a16="http://schemas.microsoft.com/office/drawing/2014/main" id="{03BB6BD7-6060-3F42-A523-8DD28E9C591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2652" y="1034151"/>
            <a:ext cx="505596" cy="505596"/>
          </a:xfrm>
          <a:prstGeom prst="rect">
            <a:avLst/>
          </a:prstGeom>
        </p:spPr>
      </p:pic>
      <p:sp>
        <p:nvSpPr>
          <p:cNvPr id="102" name="Oval 101">
            <a:extLst>
              <a:ext uri="{FF2B5EF4-FFF2-40B4-BE49-F238E27FC236}">
                <a16:creationId xmlns:a16="http://schemas.microsoft.com/office/drawing/2014/main" id="{0EC31AFB-F321-D84A-99FC-79EA867B5D69}"/>
              </a:ext>
            </a:extLst>
          </p:cNvPr>
          <p:cNvSpPr>
            <a:spLocks noChangeAspect="1"/>
          </p:cNvSpPr>
          <p:nvPr/>
        </p:nvSpPr>
        <p:spPr>
          <a:xfrm>
            <a:off x="1006060" y="3061356"/>
            <a:ext cx="781567" cy="73073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3" name="Gráfico 102" descr="Baixar da nuvem">
            <a:extLst>
              <a:ext uri="{FF2B5EF4-FFF2-40B4-BE49-F238E27FC236}">
                <a16:creationId xmlns:a16="http://schemas.microsoft.com/office/drawing/2014/main" id="{21AA5917-8784-9D40-8E76-6DD45D5A4D1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-1165476" y="3432406"/>
            <a:ext cx="505596" cy="505596"/>
          </a:xfrm>
          <a:prstGeom prst="rect">
            <a:avLst/>
          </a:prstGeom>
        </p:spPr>
      </p:pic>
      <p:pic>
        <p:nvPicPr>
          <p:cNvPr id="104" name="Gráfico 103" descr="Concorrência">
            <a:extLst>
              <a:ext uri="{FF2B5EF4-FFF2-40B4-BE49-F238E27FC236}">
                <a16:creationId xmlns:a16="http://schemas.microsoft.com/office/drawing/2014/main" id="{AA2A284A-A790-9543-AE01-8D929464EDF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1859327" y="2671325"/>
            <a:ext cx="505596" cy="505596"/>
          </a:xfrm>
          <a:prstGeom prst="rect">
            <a:avLst/>
          </a:prstGeom>
        </p:spPr>
      </p:pic>
      <p:sp>
        <p:nvSpPr>
          <p:cNvPr id="105" name="Oval 104">
            <a:extLst>
              <a:ext uri="{FF2B5EF4-FFF2-40B4-BE49-F238E27FC236}">
                <a16:creationId xmlns:a16="http://schemas.microsoft.com/office/drawing/2014/main" id="{18E0F375-3E07-EC4E-A2DE-123B8F7A8617}"/>
              </a:ext>
            </a:extLst>
          </p:cNvPr>
          <p:cNvSpPr>
            <a:spLocks noChangeAspect="1"/>
          </p:cNvSpPr>
          <p:nvPr/>
        </p:nvSpPr>
        <p:spPr>
          <a:xfrm>
            <a:off x="-1331071" y="915643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6" name="Gráfico 105" descr="Lâmpada e engrenagem">
            <a:extLst>
              <a:ext uri="{FF2B5EF4-FFF2-40B4-BE49-F238E27FC236}">
                <a16:creationId xmlns:a16="http://schemas.microsoft.com/office/drawing/2014/main" id="{C28FD31C-51AE-2248-86A2-CAF5E140B1E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-1228429" y="997341"/>
            <a:ext cx="505596" cy="505596"/>
          </a:xfrm>
          <a:prstGeom prst="rect">
            <a:avLst/>
          </a:prstGeom>
        </p:spPr>
      </p:pic>
      <p:sp>
        <p:nvSpPr>
          <p:cNvPr id="107" name="Oval 106">
            <a:extLst>
              <a:ext uri="{FF2B5EF4-FFF2-40B4-BE49-F238E27FC236}">
                <a16:creationId xmlns:a16="http://schemas.microsoft.com/office/drawing/2014/main" id="{EBE83153-0C5D-7943-BBEE-F738CB00661F}"/>
              </a:ext>
            </a:extLst>
          </p:cNvPr>
          <p:cNvSpPr>
            <a:spLocks noChangeAspect="1"/>
          </p:cNvSpPr>
          <p:nvPr/>
        </p:nvSpPr>
        <p:spPr>
          <a:xfrm>
            <a:off x="-1313517" y="69929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8" name="Gráfico 107" descr="Início">
            <a:extLst>
              <a:ext uri="{FF2B5EF4-FFF2-40B4-BE49-F238E27FC236}">
                <a16:creationId xmlns:a16="http://schemas.microsoft.com/office/drawing/2014/main" id="{1A7F1ADF-66A1-D64C-B3B9-91FC14D9310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-1224429" y="99832"/>
            <a:ext cx="505596" cy="505596"/>
          </a:xfrm>
          <a:prstGeom prst="rect">
            <a:avLst/>
          </a:prstGeom>
        </p:spPr>
      </p:pic>
      <p:sp>
        <p:nvSpPr>
          <p:cNvPr id="109" name="Oval 108">
            <a:extLst>
              <a:ext uri="{FF2B5EF4-FFF2-40B4-BE49-F238E27FC236}">
                <a16:creationId xmlns:a16="http://schemas.microsoft.com/office/drawing/2014/main" id="{D5909221-164F-2444-8C75-A71A8BB145C6}"/>
              </a:ext>
            </a:extLst>
          </p:cNvPr>
          <p:cNvSpPr>
            <a:spLocks noChangeAspect="1"/>
          </p:cNvSpPr>
          <p:nvPr/>
        </p:nvSpPr>
        <p:spPr>
          <a:xfrm>
            <a:off x="-1026121" y="5975669"/>
            <a:ext cx="799795" cy="747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0" name="Gráfico 109" descr="Selo seguir">
            <a:hlinkClick r:id="rId28" action="ppaction://hlinksldjump"/>
            <a:extLst>
              <a:ext uri="{FF2B5EF4-FFF2-40B4-BE49-F238E27FC236}">
                <a16:creationId xmlns:a16="http://schemas.microsoft.com/office/drawing/2014/main" id="{7D3C7724-AD4E-D446-A649-6B2B1635A1A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-1145034" y="4481355"/>
            <a:ext cx="654831" cy="654831"/>
          </a:xfrm>
          <a:prstGeom prst="rect">
            <a:avLst/>
          </a:prstGeom>
        </p:spPr>
      </p:pic>
      <p:pic>
        <p:nvPicPr>
          <p:cNvPr id="111" name="Gráfico 110" descr="Engrenagem única">
            <a:hlinkClick r:id="rId31" action="ppaction://hlinksldjump"/>
            <a:extLst>
              <a:ext uri="{FF2B5EF4-FFF2-40B4-BE49-F238E27FC236}">
                <a16:creationId xmlns:a16="http://schemas.microsoft.com/office/drawing/2014/main" id="{0AF7055B-59BA-7E40-A61A-D4BB2E9C201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12652" y="2028325"/>
            <a:ext cx="505596" cy="505596"/>
          </a:xfrm>
          <a:prstGeom prst="rect">
            <a:avLst/>
          </a:prstGeom>
        </p:spPr>
      </p:pic>
      <p:pic>
        <p:nvPicPr>
          <p:cNvPr id="112" name="Gráfico 111" descr="Baixar da nuvem">
            <a:hlinkClick r:id="rId34" action="ppaction://hlinksldjump"/>
            <a:extLst>
              <a:ext uri="{FF2B5EF4-FFF2-40B4-BE49-F238E27FC236}">
                <a16:creationId xmlns:a16="http://schemas.microsoft.com/office/drawing/2014/main" id="{FB302F0B-61E1-EB4F-BB4D-CF5220AE9B7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85496" y="4134127"/>
            <a:ext cx="505596" cy="505596"/>
          </a:xfrm>
          <a:prstGeom prst="rect">
            <a:avLst/>
          </a:prstGeom>
        </p:spPr>
      </p:pic>
      <p:pic>
        <p:nvPicPr>
          <p:cNvPr id="113" name="Gráfico 112" descr="Concorrência">
            <a:hlinkClick r:id="rId37" action="ppaction://hlinksldjump"/>
            <a:extLst>
              <a:ext uri="{FF2B5EF4-FFF2-40B4-BE49-F238E27FC236}">
                <a16:creationId xmlns:a16="http://schemas.microsoft.com/office/drawing/2014/main" id="{21C73F1B-CF0F-D643-9C6B-465C4C72583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182699" y="3178843"/>
            <a:ext cx="505596" cy="505596"/>
          </a:xfrm>
          <a:prstGeom prst="rect">
            <a:avLst/>
          </a:prstGeom>
        </p:spPr>
      </p:pic>
      <p:pic>
        <p:nvPicPr>
          <p:cNvPr id="114" name="Gráfico 113" descr="Início">
            <a:hlinkClick r:id="rId40" action="ppaction://hlinksldjump"/>
            <a:extLst>
              <a:ext uri="{FF2B5EF4-FFF2-40B4-BE49-F238E27FC236}">
                <a16:creationId xmlns:a16="http://schemas.microsoft.com/office/drawing/2014/main" id="{0B6E6CE5-BAE8-7448-9B63-279BECDAFD8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49189" y="123499"/>
            <a:ext cx="505596" cy="505596"/>
          </a:xfrm>
          <a:prstGeom prst="rect">
            <a:avLst/>
          </a:prstGeom>
        </p:spPr>
      </p:pic>
      <p:pic>
        <p:nvPicPr>
          <p:cNvPr id="115" name="Gráfico 114" descr="Selo seguir">
            <a:extLst>
              <a:ext uri="{FF2B5EF4-FFF2-40B4-BE49-F238E27FC236}">
                <a16:creationId xmlns:a16="http://schemas.microsoft.com/office/drawing/2014/main" id="{F10C5FAD-9D50-9E41-99B8-DE0F401D9B1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47213" y="5874934"/>
            <a:ext cx="654831" cy="654831"/>
          </a:xfrm>
          <a:prstGeom prst="rect">
            <a:avLst/>
          </a:prstGeom>
        </p:spPr>
      </p:pic>
      <p:sp>
        <p:nvSpPr>
          <p:cNvPr id="116" name="Oval 115">
            <a:extLst>
              <a:ext uri="{FF2B5EF4-FFF2-40B4-BE49-F238E27FC236}">
                <a16:creationId xmlns:a16="http://schemas.microsoft.com/office/drawing/2014/main" id="{4280B3FF-69EB-8646-87B4-F813DF3DE1E0}"/>
              </a:ext>
            </a:extLst>
          </p:cNvPr>
          <p:cNvSpPr>
            <a:spLocks noChangeAspect="1"/>
          </p:cNvSpPr>
          <p:nvPr/>
        </p:nvSpPr>
        <p:spPr>
          <a:xfrm>
            <a:off x="-1345956" y="1764507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7" name="Gráfico 116" descr="Engrenagem única">
            <a:extLst>
              <a:ext uri="{FF2B5EF4-FFF2-40B4-BE49-F238E27FC236}">
                <a16:creationId xmlns:a16="http://schemas.microsoft.com/office/drawing/2014/main" id="{8E6C3D27-52CF-694E-BC00-15E354F5D709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-1256868" y="1839731"/>
            <a:ext cx="505596" cy="505596"/>
          </a:xfrm>
          <a:prstGeom prst="rect">
            <a:avLst/>
          </a:prstGeom>
        </p:spPr>
      </p:pic>
      <p:pic>
        <p:nvPicPr>
          <p:cNvPr id="118" name="Gráfico 117" descr="Usuário">
            <a:hlinkClick r:id="rId47" action="ppaction://hlinksldjump"/>
            <a:extLst>
              <a:ext uri="{FF2B5EF4-FFF2-40B4-BE49-F238E27FC236}">
                <a16:creationId xmlns:a16="http://schemas.microsoft.com/office/drawing/2014/main" id="{BA05FD6A-BDAD-BC43-97DC-72170DC51384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-932356" y="6046895"/>
            <a:ext cx="639300" cy="639300"/>
          </a:xfrm>
          <a:prstGeom prst="rect">
            <a:avLst/>
          </a:prstGeom>
        </p:spPr>
      </p:pic>
      <p:pic>
        <p:nvPicPr>
          <p:cNvPr id="119" name="Gráfico 118" descr="Selo seguir">
            <a:hlinkClick r:id="rId28" action="ppaction://hlinksldjump"/>
            <a:extLst>
              <a:ext uri="{FF2B5EF4-FFF2-40B4-BE49-F238E27FC236}">
                <a16:creationId xmlns:a16="http://schemas.microsoft.com/office/drawing/2014/main" id="{E662C0E9-6932-8F4D-9E1D-9C9621981E2E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402459" y="5103743"/>
            <a:ext cx="599057" cy="599057"/>
          </a:xfrm>
          <a:prstGeom prst="rect">
            <a:avLst/>
          </a:prstGeom>
        </p:spPr>
      </p:pic>
      <p:pic>
        <p:nvPicPr>
          <p:cNvPr id="120" name="Gráfico 119" descr="Usuário">
            <a:extLst>
              <a:ext uri="{FF2B5EF4-FFF2-40B4-BE49-F238E27FC236}">
                <a16:creationId xmlns:a16="http://schemas.microsoft.com/office/drawing/2014/main" id="{BE1023A1-C9AC-764A-AC95-4243AE65B6F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202322" y="5845720"/>
            <a:ext cx="707886" cy="707886"/>
          </a:xfrm>
          <a:prstGeom prst="rect">
            <a:avLst/>
          </a:prstGeom>
        </p:spPr>
      </p:pic>
      <p:pic>
        <p:nvPicPr>
          <p:cNvPr id="121" name="Gráfico 120" descr="Usuário">
            <a:hlinkClick r:id="rId47" action="ppaction://hlinksldjump"/>
            <a:extLst>
              <a:ext uri="{FF2B5EF4-FFF2-40B4-BE49-F238E27FC236}">
                <a16:creationId xmlns:a16="http://schemas.microsoft.com/office/drawing/2014/main" id="{F8F67865-B288-954B-9F71-AE6B30A7AC30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383772" y="6096953"/>
            <a:ext cx="599057" cy="599057"/>
          </a:xfrm>
          <a:prstGeom prst="rect">
            <a:avLst/>
          </a:prstGeom>
        </p:spPr>
      </p:pic>
      <p:sp>
        <p:nvSpPr>
          <p:cNvPr id="122" name="Oval 121">
            <a:extLst>
              <a:ext uri="{FF2B5EF4-FFF2-40B4-BE49-F238E27FC236}">
                <a16:creationId xmlns:a16="http://schemas.microsoft.com/office/drawing/2014/main" id="{518716FE-1D82-A243-9467-355C3F99586C}"/>
              </a:ext>
            </a:extLst>
          </p:cNvPr>
          <p:cNvSpPr>
            <a:spLocks noChangeAspect="1"/>
          </p:cNvSpPr>
          <p:nvPr/>
        </p:nvSpPr>
        <p:spPr>
          <a:xfrm>
            <a:off x="-1919020" y="5986843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7722ED5-F521-284F-8D20-CAECF891F75E}"/>
              </a:ext>
            </a:extLst>
          </p:cNvPr>
          <p:cNvSpPr>
            <a:spLocks noChangeAspect="1"/>
          </p:cNvSpPr>
          <p:nvPr/>
        </p:nvSpPr>
        <p:spPr>
          <a:xfrm>
            <a:off x="-1070500" y="5136186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F8F9499-28C6-9543-ACF6-881267463BBE}"/>
              </a:ext>
            </a:extLst>
          </p:cNvPr>
          <p:cNvSpPr>
            <a:spLocks noChangeAspect="1"/>
          </p:cNvSpPr>
          <p:nvPr/>
        </p:nvSpPr>
        <p:spPr>
          <a:xfrm>
            <a:off x="-1190664" y="4169471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67C06E5-9C58-0D4F-9E76-3F8A7489E87B}"/>
              </a:ext>
            </a:extLst>
          </p:cNvPr>
          <p:cNvSpPr>
            <a:spLocks noChangeAspect="1"/>
          </p:cNvSpPr>
          <p:nvPr/>
        </p:nvSpPr>
        <p:spPr>
          <a:xfrm>
            <a:off x="-1317518" y="38391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06F54FE-3E91-7644-9E42-92C9333152FA}"/>
              </a:ext>
            </a:extLst>
          </p:cNvPr>
          <p:cNvSpPr>
            <a:spLocks noChangeAspect="1"/>
          </p:cNvSpPr>
          <p:nvPr/>
        </p:nvSpPr>
        <p:spPr>
          <a:xfrm>
            <a:off x="-1197253" y="1989499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7F420C4-E290-0640-8A1E-C5E41827D572}"/>
              </a:ext>
            </a:extLst>
          </p:cNvPr>
          <p:cNvSpPr>
            <a:spLocks noChangeAspect="1"/>
          </p:cNvSpPr>
          <p:nvPr/>
        </p:nvSpPr>
        <p:spPr>
          <a:xfrm>
            <a:off x="-917222" y="901415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29A36455-4DC7-C24A-9C13-D1DF063AC4EB}"/>
              </a:ext>
            </a:extLst>
          </p:cNvPr>
          <p:cNvSpPr>
            <a:spLocks noChangeAspect="1"/>
          </p:cNvSpPr>
          <p:nvPr/>
        </p:nvSpPr>
        <p:spPr>
          <a:xfrm>
            <a:off x="-1305332" y="57663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406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val 121">
            <a:extLst>
              <a:ext uri="{FF2B5EF4-FFF2-40B4-BE49-F238E27FC236}">
                <a16:creationId xmlns:a16="http://schemas.microsoft.com/office/drawing/2014/main" id="{FA0DB32B-00A1-0944-AF7D-FD7A8F2A5AA1}"/>
              </a:ext>
            </a:extLst>
          </p:cNvPr>
          <p:cNvSpPr>
            <a:spLocks noChangeAspect="1"/>
          </p:cNvSpPr>
          <p:nvPr/>
        </p:nvSpPr>
        <p:spPr>
          <a:xfrm>
            <a:off x="1016203" y="4076750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Imagem 54" descr="Ícone&#10;&#10;Descrição gerada automaticamente">
            <a:extLst>
              <a:ext uri="{FF2B5EF4-FFF2-40B4-BE49-F238E27FC236}">
                <a16:creationId xmlns:a16="http://schemas.microsoft.com/office/drawing/2014/main" id="{3451CC47-7816-974C-8DCF-D0AE2129F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2115" y="3925260"/>
            <a:ext cx="1339850" cy="1517650"/>
          </a:xfrm>
          <a:prstGeom prst="rect">
            <a:avLst/>
          </a:prstGeom>
        </p:spPr>
      </p:pic>
      <p:pic>
        <p:nvPicPr>
          <p:cNvPr id="56" name="Imagem 5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2340EA78-B292-174A-A9D9-BB27A1791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9259" y="3870526"/>
            <a:ext cx="1859562" cy="1627117"/>
          </a:xfrm>
          <a:prstGeom prst="rect">
            <a:avLst/>
          </a:prstGeom>
        </p:spPr>
      </p:pic>
      <p:pic>
        <p:nvPicPr>
          <p:cNvPr id="57" name="Imagem 56" descr="Ícone&#10;&#10;Descrição gerada automaticamente">
            <a:extLst>
              <a:ext uri="{FF2B5EF4-FFF2-40B4-BE49-F238E27FC236}">
                <a16:creationId xmlns:a16="http://schemas.microsoft.com/office/drawing/2014/main" id="{4F61E6B6-62B6-3D40-ABE5-8A381A39F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845" y="-2270609"/>
            <a:ext cx="1853030" cy="1853030"/>
          </a:xfrm>
          <a:prstGeom prst="rect">
            <a:avLst/>
          </a:prstGeom>
        </p:spPr>
      </p:pic>
      <p:pic>
        <p:nvPicPr>
          <p:cNvPr id="58" name="Gráfico 57">
            <a:extLst>
              <a:ext uri="{FF2B5EF4-FFF2-40B4-BE49-F238E27FC236}">
                <a16:creationId xmlns:a16="http://schemas.microsoft.com/office/drawing/2014/main" id="{5E5F0B1E-069F-F04A-BFF5-D27A8E6145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37535" y="1286949"/>
            <a:ext cx="1505341" cy="1505341"/>
          </a:xfrm>
          <a:prstGeom prst="rect">
            <a:avLst/>
          </a:prstGeom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A3AA6817-0648-1D47-B57B-DA7DFD554B5E}"/>
              </a:ext>
            </a:extLst>
          </p:cNvPr>
          <p:cNvSpPr txBox="1"/>
          <p:nvPr/>
        </p:nvSpPr>
        <p:spPr>
          <a:xfrm>
            <a:off x="2036886" y="889676"/>
            <a:ext cx="5032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rgbClr val="C00000"/>
                </a:solidFill>
              </a:rPr>
              <a:t>USO OFF-LINE:</a:t>
            </a:r>
            <a:endParaRPr lang="pt-BR" sz="2800" b="1" dirty="0">
              <a:solidFill>
                <a:srgbClr val="C000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A3449C7-DC76-F64A-B2BE-F97E614218B4}"/>
              </a:ext>
            </a:extLst>
          </p:cNvPr>
          <p:cNvSpPr txBox="1"/>
          <p:nvPr/>
        </p:nvSpPr>
        <p:spPr>
          <a:xfrm>
            <a:off x="2555554" y="1963134"/>
            <a:ext cx="5373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principal desafio Imaginado pela equipe será a funcionalidade de leitura off-line, aonde por meio da mesma será possibilitada a ação de salvar os artigos para uma leitura sem a necessidade de uma conexão com a internet.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F6E94B8-E627-4147-A0F8-C12FB248CEC6}"/>
              </a:ext>
            </a:extLst>
          </p:cNvPr>
          <p:cNvSpPr txBox="1"/>
          <p:nvPr/>
        </p:nvSpPr>
        <p:spPr>
          <a:xfrm>
            <a:off x="2496142" y="3697316"/>
            <a:ext cx="5214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 muito importante que mesmo sendo uma aplicação de leitura essa função consumirá espaço no dispositivo!</a:t>
            </a:r>
          </a:p>
        </p:txBody>
      </p:sp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2133BB05-6178-CB48-8A24-A56EF44E017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98003" y="1733921"/>
            <a:ext cx="2540000" cy="2540000"/>
          </a:xfrm>
          <a:prstGeom prst="rect">
            <a:avLst/>
          </a:prstGeom>
          <a:ln>
            <a:noFill/>
          </a:ln>
        </p:spPr>
      </p:pic>
      <p:pic>
        <p:nvPicPr>
          <p:cNvPr id="62" name="Imagem 61" descr="Ícone&#10;&#10;Descrição gerada automaticamente">
            <a:extLst>
              <a:ext uri="{FF2B5EF4-FFF2-40B4-BE49-F238E27FC236}">
                <a16:creationId xmlns:a16="http://schemas.microsoft.com/office/drawing/2014/main" id="{4C5DD92C-38C9-5F4F-AA48-9804BEDC26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00479" y="1551745"/>
            <a:ext cx="2908300" cy="2794000"/>
          </a:xfrm>
          <a:prstGeom prst="rect">
            <a:avLst/>
          </a:prstGeom>
        </p:spPr>
      </p:pic>
      <p:pic>
        <p:nvPicPr>
          <p:cNvPr id="63" name="Imagem 62" descr="Ícone&#10;&#10;Descrição gerada automaticamente">
            <a:extLst>
              <a:ext uri="{FF2B5EF4-FFF2-40B4-BE49-F238E27FC236}">
                <a16:creationId xmlns:a16="http://schemas.microsoft.com/office/drawing/2014/main" id="{B6782C30-0C15-574A-8541-1E08BD6C77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4585" y="-2293984"/>
            <a:ext cx="2206387" cy="2206387"/>
          </a:xfrm>
          <a:prstGeom prst="rect">
            <a:avLst/>
          </a:prstGeom>
        </p:spPr>
      </p:pic>
      <p:pic>
        <p:nvPicPr>
          <p:cNvPr id="64" name="Imagem 63" descr="Ícone&#10;&#10;Descrição gerada automaticamente">
            <a:extLst>
              <a:ext uri="{FF2B5EF4-FFF2-40B4-BE49-F238E27FC236}">
                <a16:creationId xmlns:a16="http://schemas.microsoft.com/office/drawing/2014/main" id="{35C1E271-0366-C248-A6C9-B9D3F6CD19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79136" y="4396400"/>
            <a:ext cx="1767527" cy="1767527"/>
          </a:xfrm>
          <a:prstGeom prst="rect">
            <a:avLst/>
          </a:prstGeom>
        </p:spPr>
      </p:pic>
      <p:grpSp>
        <p:nvGrpSpPr>
          <p:cNvPr id="50" name="Agrupar 49">
            <a:extLst>
              <a:ext uri="{FF2B5EF4-FFF2-40B4-BE49-F238E27FC236}">
                <a16:creationId xmlns:a16="http://schemas.microsoft.com/office/drawing/2014/main" id="{B4ABA105-5ED3-2643-B473-6233B679E766}"/>
              </a:ext>
            </a:extLst>
          </p:cNvPr>
          <p:cNvGrpSpPr/>
          <p:nvPr/>
        </p:nvGrpSpPr>
        <p:grpSpPr>
          <a:xfrm>
            <a:off x="9417486" y="5764369"/>
            <a:ext cx="2774514" cy="1037874"/>
            <a:chOff x="9417486" y="5764369"/>
            <a:chExt cx="2774514" cy="1037874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4E2ED85E-2D7A-3E4A-A5AC-CBA01CCE3586}"/>
                </a:ext>
              </a:extLst>
            </p:cNvPr>
            <p:cNvGrpSpPr/>
            <p:nvPr/>
          </p:nvGrpSpPr>
          <p:grpSpPr>
            <a:xfrm>
              <a:off x="9490727" y="5764369"/>
              <a:ext cx="2701273" cy="1032396"/>
              <a:chOff x="9367984" y="0"/>
              <a:chExt cx="2701273" cy="1032396"/>
            </a:xfrm>
          </p:grpSpPr>
          <p:pic>
            <p:nvPicPr>
              <p:cNvPr id="66" name="Imagem 65" descr="Uma imagem contendo Logotipo&#10;&#10;Descrição gerada automaticamente">
                <a:extLst>
                  <a:ext uri="{FF2B5EF4-FFF2-40B4-BE49-F238E27FC236}">
                    <a16:creationId xmlns:a16="http://schemas.microsoft.com/office/drawing/2014/main" id="{A1D97E4C-F0B9-4647-AEFA-7C953F0835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97473" y="555347"/>
                <a:ext cx="1595644" cy="477049"/>
              </a:xfrm>
              <a:prstGeom prst="rect">
                <a:avLst/>
              </a:prstGeom>
            </p:spPr>
          </p:pic>
          <p:grpSp>
            <p:nvGrpSpPr>
              <p:cNvPr id="67" name="Agrupar 66">
                <a:extLst>
                  <a:ext uri="{FF2B5EF4-FFF2-40B4-BE49-F238E27FC236}">
                    <a16:creationId xmlns:a16="http://schemas.microsoft.com/office/drawing/2014/main" id="{318229AF-8E66-5946-80FB-3E1DAACD1EEC}"/>
                  </a:ext>
                </a:extLst>
              </p:cNvPr>
              <p:cNvGrpSpPr/>
              <p:nvPr/>
            </p:nvGrpSpPr>
            <p:grpSpPr>
              <a:xfrm>
                <a:off x="9367984" y="0"/>
                <a:ext cx="2701273" cy="965661"/>
                <a:chOff x="2577452" y="5758230"/>
                <a:chExt cx="2701273" cy="965661"/>
              </a:xfrm>
            </p:grpSpPr>
            <p:pic>
              <p:nvPicPr>
                <p:cNvPr id="68" name="Imagem 67" descr="Uma imagem contendo placa, pare&#10;&#10;Descrição gerada automaticamente">
                  <a:extLst>
                    <a:ext uri="{FF2B5EF4-FFF2-40B4-BE49-F238E27FC236}">
                      <a16:creationId xmlns:a16="http://schemas.microsoft.com/office/drawing/2014/main" id="{970C4A61-8A71-1C48-81DF-6382BAD08F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77452" y="5838291"/>
                  <a:ext cx="885600" cy="885600"/>
                </a:xfrm>
                <a:prstGeom prst="rect">
                  <a:avLst/>
                </a:prstGeom>
              </p:spPr>
            </p:pic>
            <p:sp>
              <p:nvSpPr>
                <p:cNvPr id="69" name="CaixaDeTexto 68">
                  <a:extLst>
                    <a:ext uri="{FF2B5EF4-FFF2-40B4-BE49-F238E27FC236}">
                      <a16:creationId xmlns:a16="http://schemas.microsoft.com/office/drawing/2014/main" id="{2FAA90E9-2578-9F4B-86E3-32F293C2ABA2}"/>
                    </a:ext>
                  </a:extLst>
                </p:cNvPr>
                <p:cNvSpPr txBox="1"/>
                <p:nvPr/>
              </p:nvSpPr>
              <p:spPr>
                <a:xfrm>
                  <a:off x="3419163" y="5758230"/>
                  <a:ext cx="185956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4000" dirty="0">
                      <a:solidFill>
                        <a:srgbClr val="C00000"/>
                      </a:solidFill>
                      <a:latin typeface="Britannic Bold" panose="020B0903060703020204" pitchFamily="34" charset="77"/>
                    </a:rPr>
                    <a:t>TRUNK</a:t>
                  </a:r>
                  <a:endParaRPr lang="pt-BR" sz="1200" dirty="0">
                    <a:solidFill>
                      <a:srgbClr val="C00000"/>
                    </a:solidFill>
                    <a:latin typeface="Britannic Bold" panose="020B0903060703020204" pitchFamily="34" charset="77"/>
                  </a:endParaRPr>
                </a:p>
              </p:txBody>
            </p:sp>
          </p:grpSp>
        </p:grpSp>
        <p:pic>
          <p:nvPicPr>
            <p:cNvPr id="65" name="Imagem 64" descr="Mala de viagem&#10;&#10;Descrição gerada automaticamente">
              <a:extLst>
                <a:ext uri="{FF2B5EF4-FFF2-40B4-BE49-F238E27FC236}">
                  <a16:creationId xmlns:a16="http://schemas.microsoft.com/office/drawing/2014/main" id="{F87AFC0C-875C-D845-BC7C-1471F5E06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417486" y="5810744"/>
              <a:ext cx="991499" cy="991499"/>
            </a:xfrm>
            <a:prstGeom prst="rect">
              <a:avLst/>
            </a:prstGeom>
          </p:spPr>
        </p:pic>
      </p:grpSp>
      <p:pic>
        <p:nvPicPr>
          <p:cNvPr id="71" name="Imagem 70" descr="Placa branca com texto preto sobre fundo branco&#10;&#10;Descrição gerada automaticamente">
            <a:extLst>
              <a:ext uri="{FF2B5EF4-FFF2-40B4-BE49-F238E27FC236}">
                <a16:creationId xmlns:a16="http://schemas.microsoft.com/office/drawing/2014/main" id="{E96DFA89-12B9-B341-A618-0345214073A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49641" y="7530829"/>
            <a:ext cx="1116850" cy="1116850"/>
          </a:xfrm>
          <a:prstGeom prst="rect">
            <a:avLst/>
          </a:prstGeom>
        </p:spPr>
      </p:pic>
      <p:pic>
        <p:nvPicPr>
          <p:cNvPr id="49" name="Imagem 48" descr="Uma imagem contendo Texto&#10;&#10;Descrição gerada automaticamente">
            <a:extLst>
              <a:ext uri="{FF2B5EF4-FFF2-40B4-BE49-F238E27FC236}">
                <a16:creationId xmlns:a16="http://schemas.microsoft.com/office/drawing/2014/main" id="{B9ED9249-F8D0-924D-903F-AF975A7FA53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57642" y="7406157"/>
            <a:ext cx="1160272" cy="1160272"/>
          </a:xfrm>
          <a:prstGeom prst="rect">
            <a:avLst/>
          </a:prstGeom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id="{616F4305-BF31-3646-A6A3-C98D847FEC3F}"/>
              </a:ext>
            </a:extLst>
          </p:cNvPr>
          <p:cNvSpPr txBox="1"/>
          <p:nvPr/>
        </p:nvSpPr>
        <p:spPr>
          <a:xfrm>
            <a:off x="5215008" y="6471592"/>
            <a:ext cx="176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Mobile iOS 2020 </a:t>
            </a:r>
          </a:p>
        </p:txBody>
      </p:sp>
      <p:sp>
        <p:nvSpPr>
          <p:cNvPr id="100" name="Forma Livre 99">
            <a:extLst>
              <a:ext uri="{FF2B5EF4-FFF2-40B4-BE49-F238E27FC236}">
                <a16:creationId xmlns:a16="http://schemas.microsoft.com/office/drawing/2014/main" id="{5C4D466F-832D-5E46-B5AA-F8B7309271F3}"/>
              </a:ext>
            </a:extLst>
          </p:cNvPr>
          <p:cNvSpPr/>
          <p:nvPr/>
        </p:nvSpPr>
        <p:spPr>
          <a:xfrm flipH="1">
            <a:off x="-17200" y="-4425800"/>
            <a:ext cx="1365300" cy="17795196"/>
          </a:xfrm>
          <a:custGeom>
            <a:avLst/>
            <a:gdLst>
              <a:gd name="connsiteX0" fmla="*/ 1184371 w 1348100"/>
              <a:gd name="connsiteY0" fmla="*/ 0 h 19378172"/>
              <a:gd name="connsiteX1" fmla="*/ 0 w 1348100"/>
              <a:gd name="connsiteY1" fmla="*/ 0 h 19378172"/>
              <a:gd name="connsiteX2" fmla="*/ 0 w 1348100"/>
              <a:gd name="connsiteY2" fmla="*/ 8815227 h 19378172"/>
              <a:gd name="connsiteX3" fmla="*/ 1921 w 1348100"/>
              <a:gd name="connsiteY3" fmla="*/ 8815227 h 19378172"/>
              <a:gd name="connsiteX4" fmla="*/ 4085 w 1348100"/>
              <a:gd name="connsiteY4" fmla="*/ 8837366 h 19378172"/>
              <a:gd name="connsiteX5" fmla="*/ 123738 w 1348100"/>
              <a:gd name="connsiteY5" fmla="*/ 8987888 h 19378172"/>
              <a:gd name="connsiteX6" fmla="*/ 151160 w 1348100"/>
              <a:gd name="connsiteY6" fmla="*/ 8993600 h 19378172"/>
              <a:gd name="connsiteX7" fmla="*/ 151160 w 1348100"/>
              <a:gd name="connsiteY7" fmla="*/ 9002496 h 19378172"/>
              <a:gd name="connsiteX8" fmla="*/ 117630 w 1348100"/>
              <a:gd name="connsiteY8" fmla="*/ 9002496 h 19378172"/>
              <a:gd name="connsiteX9" fmla="*/ 124199 w 1348100"/>
              <a:gd name="connsiteY9" fmla="*/ 9003508 h 19378172"/>
              <a:gd name="connsiteX10" fmla="*/ 137056 w 1348100"/>
              <a:gd name="connsiteY10" fmla="*/ 9010128 h 19378172"/>
              <a:gd name="connsiteX11" fmla="*/ 210740 w 1348100"/>
              <a:gd name="connsiteY11" fmla="*/ 9033729 h 19378172"/>
              <a:gd name="connsiteX12" fmla="*/ 306704 w 1348100"/>
              <a:gd name="connsiteY12" fmla="*/ 9087471 h 19378172"/>
              <a:gd name="connsiteX13" fmla="*/ 362544 w 1348100"/>
              <a:gd name="connsiteY13" fmla="*/ 9135008 h 19378172"/>
              <a:gd name="connsiteX14" fmla="*/ 368992 w 1348100"/>
              <a:gd name="connsiteY14" fmla="*/ 9139700 h 19378172"/>
              <a:gd name="connsiteX15" fmla="*/ 373661 w 1348100"/>
              <a:gd name="connsiteY15" fmla="*/ 9144471 h 19378172"/>
              <a:gd name="connsiteX16" fmla="*/ 390315 w 1348100"/>
              <a:gd name="connsiteY16" fmla="*/ 9158649 h 19378172"/>
              <a:gd name="connsiteX17" fmla="*/ 402768 w 1348100"/>
              <a:gd name="connsiteY17" fmla="*/ 9174223 h 19378172"/>
              <a:gd name="connsiteX18" fmla="*/ 435075 w 1348100"/>
              <a:gd name="connsiteY18" fmla="*/ 9207244 h 19378172"/>
              <a:gd name="connsiteX19" fmla="*/ 563787 w 1348100"/>
              <a:gd name="connsiteY19" fmla="*/ 9565075 h 19378172"/>
              <a:gd name="connsiteX20" fmla="*/ 529587 w 1348100"/>
              <a:gd name="connsiteY20" fmla="*/ 9758490 h 19378172"/>
              <a:gd name="connsiteX21" fmla="*/ 511630 w 1348100"/>
              <a:gd name="connsiteY21" fmla="*/ 9796908 h 19378172"/>
              <a:gd name="connsiteX22" fmla="*/ 511387 w 1348100"/>
              <a:gd name="connsiteY22" fmla="*/ 9797713 h 19378172"/>
              <a:gd name="connsiteX23" fmla="*/ 510184 w 1348100"/>
              <a:gd name="connsiteY23" fmla="*/ 9800000 h 19378172"/>
              <a:gd name="connsiteX24" fmla="*/ 489113 w 1348100"/>
              <a:gd name="connsiteY24" fmla="*/ 9845082 h 19378172"/>
              <a:gd name="connsiteX25" fmla="*/ 478203 w 1348100"/>
              <a:gd name="connsiteY25" fmla="*/ 9860794 h 19378172"/>
              <a:gd name="connsiteX26" fmla="*/ 459300 w 1348100"/>
              <a:gd name="connsiteY26" fmla="*/ 9896727 h 19378172"/>
              <a:gd name="connsiteX27" fmla="*/ 210740 w 1348100"/>
              <a:gd name="connsiteY27" fmla="*/ 10107916 h 19378172"/>
              <a:gd name="connsiteX28" fmla="*/ 143067 w 1348100"/>
              <a:gd name="connsiteY28" fmla="*/ 10129591 h 19378172"/>
              <a:gd name="connsiteX29" fmla="*/ 143067 w 1348100"/>
              <a:gd name="connsiteY29" fmla="*/ 10142357 h 19378172"/>
              <a:gd name="connsiteX30" fmla="*/ 131683 w 1348100"/>
              <a:gd name="connsiteY30" fmla="*/ 10144132 h 19378172"/>
              <a:gd name="connsiteX31" fmla="*/ 5219 w 1348100"/>
              <a:gd name="connsiteY31" fmla="*/ 10262438 h 19378172"/>
              <a:gd name="connsiteX32" fmla="*/ 0 w 1348100"/>
              <a:gd name="connsiteY32" fmla="*/ 10279784 h 19378172"/>
              <a:gd name="connsiteX33" fmla="*/ 0 w 1348100"/>
              <a:gd name="connsiteY33" fmla="*/ 17825776 h 19378172"/>
              <a:gd name="connsiteX34" fmla="*/ 7707 w 1348100"/>
              <a:gd name="connsiteY34" fmla="*/ 17825776 h 19378172"/>
              <a:gd name="connsiteX35" fmla="*/ 7707 w 1348100"/>
              <a:gd name="connsiteY35" fmla="*/ 19225768 h 19378172"/>
              <a:gd name="connsiteX36" fmla="*/ 11329 w 1348100"/>
              <a:gd name="connsiteY36" fmla="*/ 19225768 h 19378172"/>
              <a:gd name="connsiteX37" fmla="*/ 11329 w 1348100"/>
              <a:gd name="connsiteY37" fmla="*/ 19378172 h 19378172"/>
              <a:gd name="connsiteX38" fmla="*/ 1195700 w 1348100"/>
              <a:gd name="connsiteY38" fmla="*/ 19378172 h 19378172"/>
              <a:gd name="connsiteX39" fmla="*/ 1195700 w 1348100"/>
              <a:gd name="connsiteY39" fmla="*/ 19225768 h 19378172"/>
              <a:gd name="connsiteX40" fmla="*/ 1335400 w 1348100"/>
              <a:gd name="connsiteY40" fmla="*/ 19225768 h 19378172"/>
              <a:gd name="connsiteX41" fmla="*/ 1335400 w 1348100"/>
              <a:gd name="connsiteY41" fmla="*/ 17701768 h 19378172"/>
              <a:gd name="connsiteX42" fmla="*/ 1348100 w 1348100"/>
              <a:gd name="connsiteY42" fmla="*/ 17701768 h 19378172"/>
              <a:gd name="connsiteX43" fmla="*/ 1348100 w 1348100"/>
              <a:gd name="connsiteY43" fmla="*/ 202046 h 19378172"/>
              <a:gd name="connsiteX44" fmla="*/ 1184371 w 1348100"/>
              <a:gd name="connsiteY44" fmla="*/ 202046 h 193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348100" h="19378172">
                <a:moveTo>
                  <a:pt x="1184371" y="0"/>
                </a:moveTo>
                <a:lnTo>
                  <a:pt x="0" y="0"/>
                </a:lnTo>
                <a:lnTo>
                  <a:pt x="0" y="8815227"/>
                </a:lnTo>
                <a:lnTo>
                  <a:pt x="1921" y="8815227"/>
                </a:lnTo>
                <a:lnTo>
                  <a:pt x="4085" y="8837366"/>
                </a:lnTo>
                <a:cubicBezTo>
                  <a:pt x="17581" y="8905423"/>
                  <a:pt x="63126" y="8961437"/>
                  <a:pt x="123738" y="8987888"/>
                </a:cubicBezTo>
                <a:lnTo>
                  <a:pt x="151160" y="8993600"/>
                </a:lnTo>
                <a:lnTo>
                  <a:pt x="151160" y="9002496"/>
                </a:lnTo>
                <a:lnTo>
                  <a:pt x="117630" y="9002496"/>
                </a:lnTo>
                <a:lnTo>
                  <a:pt x="124199" y="9003508"/>
                </a:lnTo>
                <a:lnTo>
                  <a:pt x="137056" y="9010128"/>
                </a:lnTo>
                <a:lnTo>
                  <a:pt x="210740" y="9033729"/>
                </a:lnTo>
                <a:cubicBezTo>
                  <a:pt x="244534" y="9048476"/>
                  <a:pt x="276649" y="9066521"/>
                  <a:pt x="306704" y="9087471"/>
                </a:cubicBezTo>
                <a:lnTo>
                  <a:pt x="362544" y="9135008"/>
                </a:lnTo>
                <a:lnTo>
                  <a:pt x="368992" y="9139700"/>
                </a:lnTo>
                <a:lnTo>
                  <a:pt x="373661" y="9144471"/>
                </a:lnTo>
                <a:lnTo>
                  <a:pt x="390315" y="9158649"/>
                </a:lnTo>
                <a:lnTo>
                  <a:pt x="402768" y="9174223"/>
                </a:lnTo>
                <a:lnTo>
                  <a:pt x="435075" y="9207244"/>
                </a:lnTo>
                <a:cubicBezTo>
                  <a:pt x="515492" y="9304494"/>
                  <a:pt x="563787" y="9429164"/>
                  <a:pt x="563787" y="9565075"/>
                </a:cubicBezTo>
                <a:cubicBezTo>
                  <a:pt x="563787" y="9633031"/>
                  <a:pt x="551713" y="9698176"/>
                  <a:pt x="529587" y="9758490"/>
                </a:cubicBezTo>
                <a:lnTo>
                  <a:pt x="511630" y="9796908"/>
                </a:lnTo>
                <a:lnTo>
                  <a:pt x="511387" y="9797713"/>
                </a:lnTo>
                <a:lnTo>
                  <a:pt x="510184" y="9800000"/>
                </a:lnTo>
                <a:lnTo>
                  <a:pt x="489113" y="9845082"/>
                </a:lnTo>
                <a:lnTo>
                  <a:pt x="478203" y="9860794"/>
                </a:lnTo>
                <a:lnTo>
                  <a:pt x="459300" y="9896727"/>
                </a:lnTo>
                <a:cubicBezTo>
                  <a:pt x="398385" y="9989759"/>
                  <a:pt x="312123" y="10063671"/>
                  <a:pt x="210740" y="10107916"/>
                </a:cubicBezTo>
                <a:lnTo>
                  <a:pt x="143067" y="10129591"/>
                </a:lnTo>
                <a:lnTo>
                  <a:pt x="143067" y="10142357"/>
                </a:lnTo>
                <a:lnTo>
                  <a:pt x="131683" y="10144132"/>
                </a:lnTo>
                <a:cubicBezTo>
                  <a:pt x="74572" y="10162461"/>
                  <a:pt x="28291" y="10206152"/>
                  <a:pt x="5219" y="10262438"/>
                </a:cubicBezTo>
                <a:lnTo>
                  <a:pt x="0" y="10279784"/>
                </a:lnTo>
                <a:lnTo>
                  <a:pt x="0" y="17825776"/>
                </a:lnTo>
                <a:lnTo>
                  <a:pt x="7707" y="17825776"/>
                </a:lnTo>
                <a:lnTo>
                  <a:pt x="7707" y="19225768"/>
                </a:lnTo>
                <a:lnTo>
                  <a:pt x="11329" y="19225768"/>
                </a:lnTo>
                <a:lnTo>
                  <a:pt x="11329" y="19378172"/>
                </a:lnTo>
                <a:lnTo>
                  <a:pt x="1195700" y="19378172"/>
                </a:lnTo>
                <a:lnTo>
                  <a:pt x="1195700" y="19225768"/>
                </a:lnTo>
                <a:lnTo>
                  <a:pt x="1335400" y="19225768"/>
                </a:lnTo>
                <a:lnTo>
                  <a:pt x="1335400" y="17701768"/>
                </a:lnTo>
                <a:lnTo>
                  <a:pt x="1348100" y="17701768"/>
                </a:lnTo>
                <a:lnTo>
                  <a:pt x="1348100" y="202046"/>
                </a:lnTo>
                <a:lnTo>
                  <a:pt x="1184371" y="202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1" name="Gráfico 100" descr="Lâmpada e engrenagem">
            <a:hlinkClick r:id="rId17" action="ppaction://hlinksldjump"/>
            <a:extLst>
              <a:ext uri="{FF2B5EF4-FFF2-40B4-BE49-F238E27FC236}">
                <a16:creationId xmlns:a16="http://schemas.microsoft.com/office/drawing/2014/main" id="{038F990B-49F3-8F4D-8BAF-25788BA204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2652" y="1034151"/>
            <a:ext cx="505596" cy="505596"/>
          </a:xfrm>
          <a:prstGeom prst="rect">
            <a:avLst/>
          </a:prstGeom>
        </p:spPr>
      </p:pic>
      <p:sp>
        <p:nvSpPr>
          <p:cNvPr id="102" name="Oval 101">
            <a:extLst>
              <a:ext uri="{FF2B5EF4-FFF2-40B4-BE49-F238E27FC236}">
                <a16:creationId xmlns:a16="http://schemas.microsoft.com/office/drawing/2014/main" id="{327AAE83-19CA-7A43-A6F8-D58BAC2F62F0}"/>
              </a:ext>
            </a:extLst>
          </p:cNvPr>
          <p:cNvSpPr>
            <a:spLocks noChangeAspect="1"/>
          </p:cNvSpPr>
          <p:nvPr/>
        </p:nvSpPr>
        <p:spPr>
          <a:xfrm>
            <a:off x="-1305332" y="3350407"/>
            <a:ext cx="8856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" name="Gráfico 102" descr="Baixar da nuvem">
            <a:extLst>
              <a:ext uri="{FF2B5EF4-FFF2-40B4-BE49-F238E27FC236}">
                <a16:creationId xmlns:a16="http://schemas.microsoft.com/office/drawing/2014/main" id="{BAC42C22-ADFF-7043-A390-F1938712530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-1165476" y="3432406"/>
            <a:ext cx="505596" cy="505596"/>
          </a:xfrm>
          <a:prstGeom prst="rect">
            <a:avLst/>
          </a:prstGeom>
        </p:spPr>
      </p:pic>
      <p:pic>
        <p:nvPicPr>
          <p:cNvPr id="104" name="Gráfico 103" descr="Concorrência">
            <a:extLst>
              <a:ext uri="{FF2B5EF4-FFF2-40B4-BE49-F238E27FC236}">
                <a16:creationId xmlns:a16="http://schemas.microsoft.com/office/drawing/2014/main" id="{4B00233D-19C1-3949-A0DB-3B134075A94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1173661" y="2645815"/>
            <a:ext cx="505596" cy="505596"/>
          </a:xfrm>
          <a:prstGeom prst="rect">
            <a:avLst/>
          </a:prstGeom>
        </p:spPr>
      </p:pic>
      <p:sp>
        <p:nvSpPr>
          <p:cNvPr id="105" name="Oval 104">
            <a:extLst>
              <a:ext uri="{FF2B5EF4-FFF2-40B4-BE49-F238E27FC236}">
                <a16:creationId xmlns:a16="http://schemas.microsoft.com/office/drawing/2014/main" id="{3A8BF3DF-4C46-5F4F-B18B-E7B59E860AB1}"/>
              </a:ext>
            </a:extLst>
          </p:cNvPr>
          <p:cNvSpPr>
            <a:spLocks noChangeAspect="1"/>
          </p:cNvSpPr>
          <p:nvPr/>
        </p:nvSpPr>
        <p:spPr>
          <a:xfrm>
            <a:off x="-1331071" y="915643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6" name="Gráfico 105" descr="Lâmpada e engrenagem">
            <a:extLst>
              <a:ext uri="{FF2B5EF4-FFF2-40B4-BE49-F238E27FC236}">
                <a16:creationId xmlns:a16="http://schemas.microsoft.com/office/drawing/2014/main" id="{F77AE9B5-6C75-4D45-AB0E-DD148D95BBF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-1228429" y="997341"/>
            <a:ext cx="505596" cy="505596"/>
          </a:xfrm>
          <a:prstGeom prst="rect">
            <a:avLst/>
          </a:prstGeom>
        </p:spPr>
      </p:pic>
      <p:sp>
        <p:nvSpPr>
          <p:cNvPr id="107" name="Oval 106">
            <a:extLst>
              <a:ext uri="{FF2B5EF4-FFF2-40B4-BE49-F238E27FC236}">
                <a16:creationId xmlns:a16="http://schemas.microsoft.com/office/drawing/2014/main" id="{4EEB4D8E-941A-A44D-A2A6-FF41F9734BB7}"/>
              </a:ext>
            </a:extLst>
          </p:cNvPr>
          <p:cNvSpPr>
            <a:spLocks noChangeAspect="1"/>
          </p:cNvSpPr>
          <p:nvPr/>
        </p:nvSpPr>
        <p:spPr>
          <a:xfrm>
            <a:off x="-1313517" y="69929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8" name="Gráfico 107" descr="Início">
            <a:extLst>
              <a:ext uri="{FF2B5EF4-FFF2-40B4-BE49-F238E27FC236}">
                <a16:creationId xmlns:a16="http://schemas.microsoft.com/office/drawing/2014/main" id="{447A3D07-41CF-2947-A6C6-9FC6CAB7469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-1224429" y="99832"/>
            <a:ext cx="505596" cy="505596"/>
          </a:xfrm>
          <a:prstGeom prst="rect">
            <a:avLst/>
          </a:prstGeom>
        </p:spPr>
      </p:pic>
      <p:sp>
        <p:nvSpPr>
          <p:cNvPr id="109" name="Oval 108">
            <a:extLst>
              <a:ext uri="{FF2B5EF4-FFF2-40B4-BE49-F238E27FC236}">
                <a16:creationId xmlns:a16="http://schemas.microsoft.com/office/drawing/2014/main" id="{0EBAF966-0AE0-D34D-BE0F-28E6A26D1AE5}"/>
              </a:ext>
            </a:extLst>
          </p:cNvPr>
          <p:cNvSpPr>
            <a:spLocks noChangeAspect="1"/>
          </p:cNvSpPr>
          <p:nvPr/>
        </p:nvSpPr>
        <p:spPr>
          <a:xfrm>
            <a:off x="-1026121" y="5975669"/>
            <a:ext cx="799795" cy="747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0" name="Gráfico 109" descr="Selo seguir">
            <a:hlinkClick r:id="rId28" action="ppaction://hlinksldjump"/>
            <a:extLst>
              <a:ext uri="{FF2B5EF4-FFF2-40B4-BE49-F238E27FC236}">
                <a16:creationId xmlns:a16="http://schemas.microsoft.com/office/drawing/2014/main" id="{8CBA8026-56AD-F741-964D-C2217E5F7E1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-1145034" y="4481355"/>
            <a:ext cx="654831" cy="654831"/>
          </a:xfrm>
          <a:prstGeom prst="rect">
            <a:avLst/>
          </a:prstGeom>
        </p:spPr>
      </p:pic>
      <p:pic>
        <p:nvPicPr>
          <p:cNvPr id="111" name="Gráfico 110" descr="Engrenagem única">
            <a:hlinkClick r:id="rId31" action="ppaction://hlinksldjump"/>
            <a:extLst>
              <a:ext uri="{FF2B5EF4-FFF2-40B4-BE49-F238E27FC236}">
                <a16:creationId xmlns:a16="http://schemas.microsoft.com/office/drawing/2014/main" id="{34567781-712F-3E46-B434-6EFFD574AC2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12652" y="2028325"/>
            <a:ext cx="505596" cy="505596"/>
          </a:xfrm>
          <a:prstGeom prst="rect">
            <a:avLst/>
          </a:prstGeom>
        </p:spPr>
      </p:pic>
      <p:pic>
        <p:nvPicPr>
          <p:cNvPr id="112" name="Gráfico 111" descr="Baixar da nuvem">
            <a:hlinkClick r:id="rId34" action="ppaction://hlinksldjump"/>
            <a:extLst>
              <a:ext uri="{FF2B5EF4-FFF2-40B4-BE49-F238E27FC236}">
                <a16:creationId xmlns:a16="http://schemas.microsoft.com/office/drawing/2014/main" id="{69F02211-71FA-3241-9D9B-E0BBC269F9A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107288" y="4134127"/>
            <a:ext cx="505596" cy="505596"/>
          </a:xfrm>
          <a:prstGeom prst="rect">
            <a:avLst/>
          </a:prstGeom>
        </p:spPr>
      </p:pic>
      <p:pic>
        <p:nvPicPr>
          <p:cNvPr id="113" name="Gráfico 112" descr="Concorrência">
            <a:hlinkClick r:id="rId37" action="ppaction://hlinksldjump"/>
            <a:extLst>
              <a:ext uri="{FF2B5EF4-FFF2-40B4-BE49-F238E27FC236}">
                <a16:creationId xmlns:a16="http://schemas.microsoft.com/office/drawing/2014/main" id="{A19FE790-26EE-994A-94DC-16F9647E7CE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471465" y="3126783"/>
            <a:ext cx="505596" cy="505596"/>
          </a:xfrm>
          <a:prstGeom prst="rect">
            <a:avLst/>
          </a:prstGeom>
        </p:spPr>
      </p:pic>
      <p:pic>
        <p:nvPicPr>
          <p:cNvPr id="114" name="Gráfico 113" descr="Início">
            <a:hlinkClick r:id="rId40" action="ppaction://hlinksldjump"/>
            <a:extLst>
              <a:ext uri="{FF2B5EF4-FFF2-40B4-BE49-F238E27FC236}">
                <a16:creationId xmlns:a16="http://schemas.microsoft.com/office/drawing/2014/main" id="{E26A068C-F5BC-614E-A2F5-57DA0BD2536D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12652" y="164748"/>
            <a:ext cx="505596" cy="505596"/>
          </a:xfrm>
          <a:prstGeom prst="rect">
            <a:avLst/>
          </a:prstGeom>
        </p:spPr>
      </p:pic>
      <p:pic>
        <p:nvPicPr>
          <p:cNvPr id="115" name="Gráfico 114" descr="Selo seguir">
            <a:extLst>
              <a:ext uri="{FF2B5EF4-FFF2-40B4-BE49-F238E27FC236}">
                <a16:creationId xmlns:a16="http://schemas.microsoft.com/office/drawing/2014/main" id="{B8580CD4-12F5-DF4F-8C76-812B84A14CF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47213" y="5874934"/>
            <a:ext cx="654831" cy="654831"/>
          </a:xfrm>
          <a:prstGeom prst="rect">
            <a:avLst/>
          </a:prstGeom>
        </p:spPr>
      </p:pic>
      <p:sp>
        <p:nvSpPr>
          <p:cNvPr id="116" name="Oval 115">
            <a:extLst>
              <a:ext uri="{FF2B5EF4-FFF2-40B4-BE49-F238E27FC236}">
                <a16:creationId xmlns:a16="http://schemas.microsoft.com/office/drawing/2014/main" id="{182E7D74-66CF-2145-A7E2-1A8828D14428}"/>
              </a:ext>
            </a:extLst>
          </p:cNvPr>
          <p:cNvSpPr>
            <a:spLocks noChangeAspect="1"/>
          </p:cNvSpPr>
          <p:nvPr/>
        </p:nvSpPr>
        <p:spPr>
          <a:xfrm>
            <a:off x="-1345956" y="1764507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7" name="Gráfico 116" descr="Engrenagem única">
            <a:extLst>
              <a:ext uri="{FF2B5EF4-FFF2-40B4-BE49-F238E27FC236}">
                <a16:creationId xmlns:a16="http://schemas.microsoft.com/office/drawing/2014/main" id="{93E293F3-2656-3D48-B9BE-0076CE1480C5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-1707604" y="1787923"/>
            <a:ext cx="505596" cy="505596"/>
          </a:xfrm>
          <a:prstGeom prst="rect">
            <a:avLst/>
          </a:prstGeom>
        </p:spPr>
      </p:pic>
      <p:pic>
        <p:nvPicPr>
          <p:cNvPr id="118" name="Gráfico 117" descr="Usuário">
            <a:hlinkClick r:id="rId47" action="ppaction://hlinksldjump"/>
            <a:extLst>
              <a:ext uri="{FF2B5EF4-FFF2-40B4-BE49-F238E27FC236}">
                <a16:creationId xmlns:a16="http://schemas.microsoft.com/office/drawing/2014/main" id="{6C01DDE6-33AB-9F48-ABBD-6792D1F5E561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-932356" y="6046895"/>
            <a:ext cx="639300" cy="639300"/>
          </a:xfrm>
          <a:prstGeom prst="rect">
            <a:avLst/>
          </a:prstGeom>
        </p:spPr>
      </p:pic>
      <p:pic>
        <p:nvPicPr>
          <p:cNvPr id="119" name="Gráfico 118" descr="Selo seguir">
            <a:hlinkClick r:id="rId28" action="ppaction://hlinksldjump"/>
            <a:extLst>
              <a:ext uri="{FF2B5EF4-FFF2-40B4-BE49-F238E27FC236}">
                <a16:creationId xmlns:a16="http://schemas.microsoft.com/office/drawing/2014/main" id="{E40DDDB5-8572-194D-B3D3-9CAC59914ACC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402459" y="5103743"/>
            <a:ext cx="599057" cy="599057"/>
          </a:xfrm>
          <a:prstGeom prst="rect">
            <a:avLst/>
          </a:prstGeom>
        </p:spPr>
      </p:pic>
      <p:pic>
        <p:nvPicPr>
          <p:cNvPr id="120" name="Gráfico 119" descr="Usuário">
            <a:extLst>
              <a:ext uri="{FF2B5EF4-FFF2-40B4-BE49-F238E27FC236}">
                <a16:creationId xmlns:a16="http://schemas.microsoft.com/office/drawing/2014/main" id="{18379813-1EA1-4B47-83B7-214CC9EA6EE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202322" y="5845720"/>
            <a:ext cx="707886" cy="707886"/>
          </a:xfrm>
          <a:prstGeom prst="rect">
            <a:avLst/>
          </a:prstGeom>
        </p:spPr>
      </p:pic>
      <p:pic>
        <p:nvPicPr>
          <p:cNvPr id="121" name="Gráfico 120" descr="Usuário">
            <a:hlinkClick r:id="rId47" action="ppaction://hlinksldjump"/>
            <a:extLst>
              <a:ext uri="{FF2B5EF4-FFF2-40B4-BE49-F238E27FC236}">
                <a16:creationId xmlns:a16="http://schemas.microsoft.com/office/drawing/2014/main" id="{F3C3435E-F8F3-354A-9F89-60F219F46225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383772" y="6096953"/>
            <a:ext cx="599057" cy="599057"/>
          </a:xfrm>
          <a:prstGeom prst="rect">
            <a:avLst/>
          </a:prstGeom>
        </p:spPr>
      </p:pic>
      <p:sp>
        <p:nvSpPr>
          <p:cNvPr id="123" name="Oval 122">
            <a:extLst>
              <a:ext uri="{FF2B5EF4-FFF2-40B4-BE49-F238E27FC236}">
                <a16:creationId xmlns:a16="http://schemas.microsoft.com/office/drawing/2014/main" id="{A7858B4A-0337-4644-A0EF-D333AE859F90}"/>
              </a:ext>
            </a:extLst>
          </p:cNvPr>
          <p:cNvSpPr>
            <a:spLocks noChangeAspect="1"/>
          </p:cNvSpPr>
          <p:nvPr/>
        </p:nvSpPr>
        <p:spPr>
          <a:xfrm>
            <a:off x="-1919020" y="5986843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B70D42DE-1E57-5845-A65C-0E343D19338A}"/>
              </a:ext>
            </a:extLst>
          </p:cNvPr>
          <p:cNvSpPr>
            <a:spLocks noChangeAspect="1"/>
          </p:cNvSpPr>
          <p:nvPr/>
        </p:nvSpPr>
        <p:spPr>
          <a:xfrm>
            <a:off x="-1070500" y="5136186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949665A-22EC-784F-945E-D454B1A822BE}"/>
              </a:ext>
            </a:extLst>
          </p:cNvPr>
          <p:cNvSpPr>
            <a:spLocks noChangeAspect="1"/>
          </p:cNvSpPr>
          <p:nvPr/>
        </p:nvSpPr>
        <p:spPr>
          <a:xfrm>
            <a:off x="-1190664" y="4169471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8A0A243D-9E22-904B-BD7E-E0FCEB7E5267}"/>
              </a:ext>
            </a:extLst>
          </p:cNvPr>
          <p:cNvSpPr>
            <a:spLocks noChangeAspect="1"/>
          </p:cNvSpPr>
          <p:nvPr/>
        </p:nvSpPr>
        <p:spPr>
          <a:xfrm>
            <a:off x="-1253316" y="3037736"/>
            <a:ext cx="781567" cy="73073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FE05A8B-85A3-E44E-A985-172AA98B6765}"/>
              </a:ext>
            </a:extLst>
          </p:cNvPr>
          <p:cNvSpPr>
            <a:spLocks noChangeAspect="1"/>
          </p:cNvSpPr>
          <p:nvPr/>
        </p:nvSpPr>
        <p:spPr>
          <a:xfrm>
            <a:off x="-1317518" y="38391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1BC4CBB-1B0B-FE4A-97FB-090752931E54}"/>
              </a:ext>
            </a:extLst>
          </p:cNvPr>
          <p:cNvSpPr>
            <a:spLocks noChangeAspect="1"/>
          </p:cNvSpPr>
          <p:nvPr/>
        </p:nvSpPr>
        <p:spPr>
          <a:xfrm>
            <a:off x="-1197253" y="1989499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D94BC3C-CDD4-2741-9EE4-9837FEBE3682}"/>
              </a:ext>
            </a:extLst>
          </p:cNvPr>
          <p:cNvSpPr>
            <a:spLocks noChangeAspect="1"/>
          </p:cNvSpPr>
          <p:nvPr/>
        </p:nvSpPr>
        <p:spPr>
          <a:xfrm>
            <a:off x="-917222" y="901415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BC568BEA-42D9-7F4E-9FD4-F47951B7A2A9}"/>
              </a:ext>
            </a:extLst>
          </p:cNvPr>
          <p:cNvSpPr>
            <a:spLocks noChangeAspect="1"/>
          </p:cNvSpPr>
          <p:nvPr/>
        </p:nvSpPr>
        <p:spPr>
          <a:xfrm>
            <a:off x="-1305332" y="57663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843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val 118">
            <a:extLst>
              <a:ext uri="{FF2B5EF4-FFF2-40B4-BE49-F238E27FC236}">
                <a16:creationId xmlns:a16="http://schemas.microsoft.com/office/drawing/2014/main" id="{0420B973-FE13-F94E-A046-DD63F6940C64}"/>
              </a:ext>
            </a:extLst>
          </p:cNvPr>
          <p:cNvSpPr>
            <a:spLocks noChangeAspect="1"/>
          </p:cNvSpPr>
          <p:nvPr/>
        </p:nvSpPr>
        <p:spPr>
          <a:xfrm>
            <a:off x="935650" y="5084797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52" descr="Ícone&#10;&#10;Descrição gerada automaticamente">
            <a:extLst>
              <a:ext uri="{FF2B5EF4-FFF2-40B4-BE49-F238E27FC236}">
                <a16:creationId xmlns:a16="http://schemas.microsoft.com/office/drawing/2014/main" id="{D947D7D5-199F-544C-B06A-E608732CD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2115" y="3925260"/>
            <a:ext cx="1339850" cy="1517650"/>
          </a:xfrm>
          <a:prstGeom prst="rect">
            <a:avLst/>
          </a:prstGeom>
        </p:spPr>
      </p:pic>
      <p:pic>
        <p:nvPicPr>
          <p:cNvPr id="54" name="Imagem 5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9BD97257-0CAF-D949-B66F-BF4A32057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9259" y="3870526"/>
            <a:ext cx="1859562" cy="1627117"/>
          </a:xfrm>
          <a:prstGeom prst="rect">
            <a:avLst/>
          </a:prstGeom>
        </p:spPr>
      </p:pic>
      <p:pic>
        <p:nvPicPr>
          <p:cNvPr id="55" name="Imagem 54" descr="Ícone&#10;&#10;Descrição gerada automaticamente">
            <a:extLst>
              <a:ext uri="{FF2B5EF4-FFF2-40B4-BE49-F238E27FC236}">
                <a16:creationId xmlns:a16="http://schemas.microsoft.com/office/drawing/2014/main" id="{C19249E2-6120-2945-B4A2-4B071FB82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845" y="-2270609"/>
            <a:ext cx="1853030" cy="1853030"/>
          </a:xfrm>
          <a:prstGeom prst="rect">
            <a:avLst/>
          </a:prstGeom>
        </p:spPr>
      </p:pic>
      <p:pic>
        <p:nvPicPr>
          <p:cNvPr id="56" name="Gráfico 55">
            <a:extLst>
              <a:ext uri="{FF2B5EF4-FFF2-40B4-BE49-F238E27FC236}">
                <a16:creationId xmlns:a16="http://schemas.microsoft.com/office/drawing/2014/main" id="{99D0D588-210F-F848-8E64-A42BC4ED04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37535" y="1286949"/>
            <a:ext cx="1505341" cy="1505341"/>
          </a:xfrm>
          <a:prstGeom prst="rect">
            <a:avLst/>
          </a:prstGeom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872FE2C9-9EEB-E94E-9FD2-C6C23484A097}"/>
              </a:ext>
            </a:extLst>
          </p:cNvPr>
          <p:cNvSpPr txBox="1"/>
          <p:nvPr/>
        </p:nvSpPr>
        <p:spPr>
          <a:xfrm>
            <a:off x="2036886" y="503805"/>
            <a:ext cx="5479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err="1">
                <a:solidFill>
                  <a:srgbClr val="C00000"/>
                </a:solidFill>
              </a:rPr>
              <a:t>APIs</a:t>
            </a:r>
            <a:r>
              <a:rPr lang="pt-BR" sz="5400" b="1" dirty="0">
                <a:solidFill>
                  <a:srgbClr val="C00000"/>
                </a:solidFill>
              </a:rPr>
              <a:t> utilizadas:</a:t>
            </a:r>
            <a:endParaRPr lang="pt-BR" sz="2800" b="1" dirty="0">
              <a:solidFill>
                <a:srgbClr val="C00000"/>
              </a:solidFill>
            </a:endParaRPr>
          </a:p>
        </p:txBody>
      </p:sp>
      <p:pic>
        <p:nvPicPr>
          <p:cNvPr id="58" name="Imagem 57" descr="Uma imagem contendo Forma&#10;&#10;Descrição gerada automaticamente">
            <a:extLst>
              <a:ext uri="{FF2B5EF4-FFF2-40B4-BE49-F238E27FC236}">
                <a16:creationId xmlns:a16="http://schemas.microsoft.com/office/drawing/2014/main" id="{344B4698-AB96-364F-9F4B-268544DDA0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19229" y="1602962"/>
            <a:ext cx="2540000" cy="2540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C8AA741-FC3D-534A-9AA4-E8B683C1D710}"/>
              </a:ext>
            </a:extLst>
          </p:cNvPr>
          <p:cNvSpPr txBox="1"/>
          <p:nvPr/>
        </p:nvSpPr>
        <p:spPr>
          <a:xfrm>
            <a:off x="2226808" y="1651372"/>
            <a:ext cx="279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 </a:t>
            </a:r>
            <a:r>
              <a:rPr lang="pt-BR" dirty="0" err="1"/>
              <a:t>APIs</a:t>
            </a:r>
            <a:r>
              <a:rPr lang="pt-BR" dirty="0"/>
              <a:t> Programadas serão: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29ABCC9-8D45-9044-9C23-6D3270D39BBC}"/>
              </a:ext>
            </a:extLst>
          </p:cNvPr>
          <p:cNvSpPr txBox="1"/>
          <p:nvPr/>
        </p:nvSpPr>
        <p:spPr>
          <a:xfrm>
            <a:off x="2484035" y="2023452"/>
            <a:ext cx="4815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Brasil News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essa API pode ser alterada para que busque em outros países.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API Google tradutor.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311D5F1F-350F-3A4E-B505-ED1A59B03A56}"/>
              </a:ext>
            </a:extLst>
          </p:cNvPr>
          <p:cNvSpPr txBox="1"/>
          <p:nvPr/>
        </p:nvSpPr>
        <p:spPr>
          <a:xfrm>
            <a:off x="2207367" y="3235572"/>
            <a:ext cx="5092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 importante ressaltar que ao decorrer do desenvolvimento do Aplicativo, pode vir a ser necessário a implementações de  outras </a:t>
            </a:r>
            <a:r>
              <a:rPr lang="pt-BR" dirty="0" err="1"/>
              <a:t>APIs</a:t>
            </a:r>
            <a:r>
              <a:rPr lang="pt-BR" dirty="0"/>
              <a:t>.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9BEDEF74-1AF8-2849-8E32-1FFAC517371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53815" y="1729354"/>
            <a:ext cx="2908300" cy="2794000"/>
          </a:xfrm>
          <a:prstGeom prst="rect">
            <a:avLst/>
          </a:prstGeom>
        </p:spPr>
      </p:pic>
      <p:pic>
        <p:nvPicPr>
          <p:cNvPr id="60" name="Imagem 59" descr="Ícone&#10;&#10;Descrição gerada automaticamente">
            <a:extLst>
              <a:ext uri="{FF2B5EF4-FFF2-40B4-BE49-F238E27FC236}">
                <a16:creationId xmlns:a16="http://schemas.microsoft.com/office/drawing/2014/main" id="{50BE2155-FFEF-FF44-B245-76D483969A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4585" y="-2293984"/>
            <a:ext cx="2206387" cy="2206387"/>
          </a:xfrm>
          <a:prstGeom prst="rect">
            <a:avLst/>
          </a:prstGeom>
        </p:spPr>
      </p:pic>
      <p:pic>
        <p:nvPicPr>
          <p:cNvPr id="61" name="Imagem 60" descr="Ícone&#10;&#10;Descrição gerada automaticamente">
            <a:extLst>
              <a:ext uri="{FF2B5EF4-FFF2-40B4-BE49-F238E27FC236}">
                <a16:creationId xmlns:a16="http://schemas.microsoft.com/office/drawing/2014/main" id="{D7B88D04-D0A5-5145-92B1-1B04344DB5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79136" y="4396400"/>
            <a:ext cx="1767527" cy="1767527"/>
          </a:xfrm>
          <a:prstGeom prst="rect">
            <a:avLst/>
          </a:prstGeom>
        </p:spPr>
      </p:pic>
      <p:grpSp>
        <p:nvGrpSpPr>
          <p:cNvPr id="51" name="Agrupar 50">
            <a:extLst>
              <a:ext uri="{FF2B5EF4-FFF2-40B4-BE49-F238E27FC236}">
                <a16:creationId xmlns:a16="http://schemas.microsoft.com/office/drawing/2014/main" id="{BD369250-C40B-0249-87DB-EA6E73D19446}"/>
              </a:ext>
            </a:extLst>
          </p:cNvPr>
          <p:cNvGrpSpPr/>
          <p:nvPr/>
        </p:nvGrpSpPr>
        <p:grpSpPr>
          <a:xfrm>
            <a:off x="9417486" y="5764369"/>
            <a:ext cx="2774514" cy="1037874"/>
            <a:chOff x="9417486" y="5764369"/>
            <a:chExt cx="2774514" cy="1037874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23BD9CCE-7511-ED43-8786-C2C6C711CE5C}"/>
                </a:ext>
              </a:extLst>
            </p:cNvPr>
            <p:cNvGrpSpPr/>
            <p:nvPr/>
          </p:nvGrpSpPr>
          <p:grpSpPr>
            <a:xfrm>
              <a:off x="9490727" y="5764369"/>
              <a:ext cx="2701273" cy="1032396"/>
              <a:chOff x="9367984" y="0"/>
              <a:chExt cx="2701273" cy="1032396"/>
            </a:xfrm>
          </p:grpSpPr>
          <p:pic>
            <p:nvPicPr>
              <p:cNvPr id="63" name="Imagem 62" descr="Uma imagem contendo Logotipo&#10;&#10;Descrição gerada automaticamente">
                <a:extLst>
                  <a:ext uri="{FF2B5EF4-FFF2-40B4-BE49-F238E27FC236}">
                    <a16:creationId xmlns:a16="http://schemas.microsoft.com/office/drawing/2014/main" id="{2424044C-1212-7F43-B5AF-C007B2F3EE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97473" y="555347"/>
                <a:ext cx="1595644" cy="477049"/>
              </a:xfrm>
              <a:prstGeom prst="rect">
                <a:avLst/>
              </a:prstGeom>
            </p:spPr>
          </p:pic>
          <p:grpSp>
            <p:nvGrpSpPr>
              <p:cNvPr id="64" name="Agrupar 63">
                <a:extLst>
                  <a:ext uri="{FF2B5EF4-FFF2-40B4-BE49-F238E27FC236}">
                    <a16:creationId xmlns:a16="http://schemas.microsoft.com/office/drawing/2014/main" id="{AB3A21A6-14E3-2440-A1BD-2FEF642E276E}"/>
                  </a:ext>
                </a:extLst>
              </p:cNvPr>
              <p:cNvGrpSpPr/>
              <p:nvPr/>
            </p:nvGrpSpPr>
            <p:grpSpPr>
              <a:xfrm>
                <a:off x="9367984" y="0"/>
                <a:ext cx="2701273" cy="965661"/>
                <a:chOff x="2577452" y="5758230"/>
                <a:chExt cx="2701273" cy="965661"/>
              </a:xfrm>
            </p:grpSpPr>
            <p:pic>
              <p:nvPicPr>
                <p:cNvPr id="65" name="Imagem 64" descr="Uma imagem contendo placa, pare&#10;&#10;Descrição gerada automaticamente">
                  <a:extLst>
                    <a:ext uri="{FF2B5EF4-FFF2-40B4-BE49-F238E27FC236}">
                      <a16:creationId xmlns:a16="http://schemas.microsoft.com/office/drawing/2014/main" id="{4011D4B4-1F92-4046-B818-787B0F588E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77452" y="5838291"/>
                  <a:ext cx="885600" cy="885600"/>
                </a:xfrm>
                <a:prstGeom prst="rect">
                  <a:avLst/>
                </a:prstGeom>
              </p:spPr>
            </p:pic>
            <p:sp>
              <p:nvSpPr>
                <p:cNvPr id="66" name="CaixaDeTexto 65">
                  <a:extLst>
                    <a:ext uri="{FF2B5EF4-FFF2-40B4-BE49-F238E27FC236}">
                      <a16:creationId xmlns:a16="http://schemas.microsoft.com/office/drawing/2014/main" id="{81264C98-BEE4-7142-B9BB-BD4D55A58A20}"/>
                    </a:ext>
                  </a:extLst>
                </p:cNvPr>
                <p:cNvSpPr txBox="1"/>
                <p:nvPr/>
              </p:nvSpPr>
              <p:spPr>
                <a:xfrm>
                  <a:off x="3419163" y="5758230"/>
                  <a:ext cx="185956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4000" dirty="0">
                      <a:solidFill>
                        <a:srgbClr val="C00000"/>
                      </a:solidFill>
                      <a:latin typeface="Britannic Bold" panose="020B0903060703020204" pitchFamily="34" charset="77"/>
                    </a:rPr>
                    <a:t>TRUNK</a:t>
                  </a:r>
                  <a:endParaRPr lang="pt-BR" sz="1200" dirty="0">
                    <a:solidFill>
                      <a:srgbClr val="C00000"/>
                    </a:solidFill>
                    <a:latin typeface="Britannic Bold" panose="020B0903060703020204" pitchFamily="34" charset="77"/>
                  </a:endParaRPr>
                </a:p>
              </p:txBody>
            </p:sp>
          </p:grpSp>
        </p:grpSp>
        <p:pic>
          <p:nvPicPr>
            <p:cNvPr id="62" name="Imagem 61" descr="Mala de viagem&#10;&#10;Descrição gerada automaticamente">
              <a:extLst>
                <a:ext uri="{FF2B5EF4-FFF2-40B4-BE49-F238E27FC236}">
                  <a16:creationId xmlns:a16="http://schemas.microsoft.com/office/drawing/2014/main" id="{3D146E90-8F91-D74B-84C1-115F27B74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417486" y="5810744"/>
              <a:ext cx="991499" cy="991499"/>
            </a:xfrm>
            <a:prstGeom prst="rect">
              <a:avLst/>
            </a:prstGeom>
          </p:spPr>
        </p:pic>
      </p:grpSp>
      <p:pic>
        <p:nvPicPr>
          <p:cNvPr id="9" name="Imagem 8" descr="Placa branca com texto preto sobre fundo branco&#10;&#10;Descrição gerada automaticamente">
            <a:extLst>
              <a:ext uri="{FF2B5EF4-FFF2-40B4-BE49-F238E27FC236}">
                <a16:creationId xmlns:a16="http://schemas.microsoft.com/office/drawing/2014/main" id="{7C2C5AD6-B89D-F64D-8C9B-0143472EB07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14789" y="4526372"/>
            <a:ext cx="1116850" cy="1116850"/>
          </a:xfrm>
          <a:prstGeom prst="rect">
            <a:avLst/>
          </a:prstGeom>
        </p:spPr>
      </p:pic>
      <p:pic>
        <p:nvPicPr>
          <p:cNvPr id="8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B1F0B36D-94E9-2746-82D7-ACDC266671D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29819" y="4491025"/>
            <a:ext cx="1160272" cy="1160272"/>
          </a:xfrm>
          <a:prstGeom prst="rect">
            <a:avLst/>
          </a:prstGeom>
        </p:spPr>
      </p:pic>
      <p:sp>
        <p:nvSpPr>
          <p:cNvPr id="67" name="CaixaDeTexto 66">
            <a:extLst>
              <a:ext uri="{FF2B5EF4-FFF2-40B4-BE49-F238E27FC236}">
                <a16:creationId xmlns:a16="http://schemas.microsoft.com/office/drawing/2014/main" id="{F235EB88-4465-6242-9E7C-09BF58F4663C}"/>
              </a:ext>
            </a:extLst>
          </p:cNvPr>
          <p:cNvSpPr txBox="1"/>
          <p:nvPr/>
        </p:nvSpPr>
        <p:spPr>
          <a:xfrm>
            <a:off x="5215008" y="6471592"/>
            <a:ext cx="176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Mobile iOS 2020 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1F99AD2-9D7B-274B-9DCA-645441240CC3}"/>
              </a:ext>
            </a:extLst>
          </p:cNvPr>
          <p:cNvSpPr>
            <a:spLocks noChangeAspect="1"/>
          </p:cNvSpPr>
          <p:nvPr/>
        </p:nvSpPr>
        <p:spPr>
          <a:xfrm>
            <a:off x="-937475" y="-516607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Forma Livre 96">
            <a:extLst>
              <a:ext uri="{FF2B5EF4-FFF2-40B4-BE49-F238E27FC236}">
                <a16:creationId xmlns:a16="http://schemas.microsoft.com/office/drawing/2014/main" id="{CEAA4401-7A37-E54C-9367-0E380FBCF8DA}"/>
              </a:ext>
            </a:extLst>
          </p:cNvPr>
          <p:cNvSpPr/>
          <p:nvPr/>
        </p:nvSpPr>
        <p:spPr>
          <a:xfrm flipH="1">
            <a:off x="-17200" y="-3419960"/>
            <a:ext cx="1365300" cy="17795196"/>
          </a:xfrm>
          <a:custGeom>
            <a:avLst/>
            <a:gdLst>
              <a:gd name="connsiteX0" fmla="*/ 1184371 w 1348100"/>
              <a:gd name="connsiteY0" fmla="*/ 0 h 19378172"/>
              <a:gd name="connsiteX1" fmla="*/ 0 w 1348100"/>
              <a:gd name="connsiteY1" fmla="*/ 0 h 19378172"/>
              <a:gd name="connsiteX2" fmla="*/ 0 w 1348100"/>
              <a:gd name="connsiteY2" fmla="*/ 8815227 h 19378172"/>
              <a:gd name="connsiteX3" fmla="*/ 1921 w 1348100"/>
              <a:gd name="connsiteY3" fmla="*/ 8815227 h 19378172"/>
              <a:gd name="connsiteX4" fmla="*/ 4085 w 1348100"/>
              <a:gd name="connsiteY4" fmla="*/ 8837366 h 19378172"/>
              <a:gd name="connsiteX5" fmla="*/ 123738 w 1348100"/>
              <a:gd name="connsiteY5" fmla="*/ 8987888 h 19378172"/>
              <a:gd name="connsiteX6" fmla="*/ 151160 w 1348100"/>
              <a:gd name="connsiteY6" fmla="*/ 8993600 h 19378172"/>
              <a:gd name="connsiteX7" fmla="*/ 151160 w 1348100"/>
              <a:gd name="connsiteY7" fmla="*/ 9002496 h 19378172"/>
              <a:gd name="connsiteX8" fmla="*/ 117630 w 1348100"/>
              <a:gd name="connsiteY8" fmla="*/ 9002496 h 19378172"/>
              <a:gd name="connsiteX9" fmla="*/ 124199 w 1348100"/>
              <a:gd name="connsiteY9" fmla="*/ 9003508 h 19378172"/>
              <a:gd name="connsiteX10" fmla="*/ 137056 w 1348100"/>
              <a:gd name="connsiteY10" fmla="*/ 9010128 h 19378172"/>
              <a:gd name="connsiteX11" fmla="*/ 210740 w 1348100"/>
              <a:gd name="connsiteY11" fmla="*/ 9033729 h 19378172"/>
              <a:gd name="connsiteX12" fmla="*/ 306704 w 1348100"/>
              <a:gd name="connsiteY12" fmla="*/ 9087471 h 19378172"/>
              <a:gd name="connsiteX13" fmla="*/ 362544 w 1348100"/>
              <a:gd name="connsiteY13" fmla="*/ 9135008 h 19378172"/>
              <a:gd name="connsiteX14" fmla="*/ 368992 w 1348100"/>
              <a:gd name="connsiteY14" fmla="*/ 9139700 h 19378172"/>
              <a:gd name="connsiteX15" fmla="*/ 373661 w 1348100"/>
              <a:gd name="connsiteY15" fmla="*/ 9144471 h 19378172"/>
              <a:gd name="connsiteX16" fmla="*/ 390315 w 1348100"/>
              <a:gd name="connsiteY16" fmla="*/ 9158649 h 19378172"/>
              <a:gd name="connsiteX17" fmla="*/ 402768 w 1348100"/>
              <a:gd name="connsiteY17" fmla="*/ 9174223 h 19378172"/>
              <a:gd name="connsiteX18" fmla="*/ 435075 w 1348100"/>
              <a:gd name="connsiteY18" fmla="*/ 9207244 h 19378172"/>
              <a:gd name="connsiteX19" fmla="*/ 563787 w 1348100"/>
              <a:gd name="connsiteY19" fmla="*/ 9565075 h 19378172"/>
              <a:gd name="connsiteX20" fmla="*/ 529587 w 1348100"/>
              <a:gd name="connsiteY20" fmla="*/ 9758490 h 19378172"/>
              <a:gd name="connsiteX21" fmla="*/ 511630 w 1348100"/>
              <a:gd name="connsiteY21" fmla="*/ 9796908 h 19378172"/>
              <a:gd name="connsiteX22" fmla="*/ 511387 w 1348100"/>
              <a:gd name="connsiteY22" fmla="*/ 9797713 h 19378172"/>
              <a:gd name="connsiteX23" fmla="*/ 510184 w 1348100"/>
              <a:gd name="connsiteY23" fmla="*/ 9800000 h 19378172"/>
              <a:gd name="connsiteX24" fmla="*/ 489113 w 1348100"/>
              <a:gd name="connsiteY24" fmla="*/ 9845082 h 19378172"/>
              <a:gd name="connsiteX25" fmla="*/ 478203 w 1348100"/>
              <a:gd name="connsiteY25" fmla="*/ 9860794 h 19378172"/>
              <a:gd name="connsiteX26" fmla="*/ 459300 w 1348100"/>
              <a:gd name="connsiteY26" fmla="*/ 9896727 h 19378172"/>
              <a:gd name="connsiteX27" fmla="*/ 210740 w 1348100"/>
              <a:gd name="connsiteY27" fmla="*/ 10107916 h 19378172"/>
              <a:gd name="connsiteX28" fmla="*/ 143067 w 1348100"/>
              <a:gd name="connsiteY28" fmla="*/ 10129591 h 19378172"/>
              <a:gd name="connsiteX29" fmla="*/ 143067 w 1348100"/>
              <a:gd name="connsiteY29" fmla="*/ 10142357 h 19378172"/>
              <a:gd name="connsiteX30" fmla="*/ 131683 w 1348100"/>
              <a:gd name="connsiteY30" fmla="*/ 10144132 h 19378172"/>
              <a:gd name="connsiteX31" fmla="*/ 5219 w 1348100"/>
              <a:gd name="connsiteY31" fmla="*/ 10262438 h 19378172"/>
              <a:gd name="connsiteX32" fmla="*/ 0 w 1348100"/>
              <a:gd name="connsiteY32" fmla="*/ 10279784 h 19378172"/>
              <a:gd name="connsiteX33" fmla="*/ 0 w 1348100"/>
              <a:gd name="connsiteY33" fmla="*/ 17825776 h 19378172"/>
              <a:gd name="connsiteX34" fmla="*/ 7707 w 1348100"/>
              <a:gd name="connsiteY34" fmla="*/ 17825776 h 19378172"/>
              <a:gd name="connsiteX35" fmla="*/ 7707 w 1348100"/>
              <a:gd name="connsiteY35" fmla="*/ 19225768 h 19378172"/>
              <a:gd name="connsiteX36" fmla="*/ 11329 w 1348100"/>
              <a:gd name="connsiteY36" fmla="*/ 19225768 h 19378172"/>
              <a:gd name="connsiteX37" fmla="*/ 11329 w 1348100"/>
              <a:gd name="connsiteY37" fmla="*/ 19378172 h 19378172"/>
              <a:gd name="connsiteX38" fmla="*/ 1195700 w 1348100"/>
              <a:gd name="connsiteY38" fmla="*/ 19378172 h 19378172"/>
              <a:gd name="connsiteX39" fmla="*/ 1195700 w 1348100"/>
              <a:gd name="connsiteY39" fmla="*/ 19225768 h 19378172"/>
              <a:gd name="connsiteX40" fmla="*/ 1335400 w 1348100"/>
              <a:gd name="connsiteY40" fmla="*/ 19225768 h 19378172"/>
              <a:gd name="connsiteX41" fmla="*/ 1335400 w 1348100"/>
              <a:gd name="connsiteY41" fmla="*/ 17701768 h 19378172"/>
              <a:gd name="connsiteX42" fmla="*/ 1348100 w 1348100"/>
              <a:gd name="connsiteY42" fmla="*/ 17701768 h 19378172"/>
              <a:gd name="connsiteX43" fmla="*/ 1348100 w 1348100"/>
              <a:gd name="connsiteY43" fmla="*/ 202046 h 19378172"/>
              <a:gd name="connsiteX44" fmla="*/ 1184371 w 1348100"/>
              <a:gd name="connsiteY44" fmla="*/ 202046 h 193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348100" h="19378172">
                <a:moveTo>
                  <a:pt x="1184371" y="0"/>
                </a:moveTo>
                <a:lnTo>
                  <a:pt x="0" y="0"/>
                </a:lnTo>
                <a:lnTo>
                  <a:pt x="0" y="8815227"/>
                </a:lnTo>
                <a:lnTo>
                  <a:pt x="1921" y="8815227"/>
                </a:lnTo>
                <a:lnTo>
                  <a:pt x="4085" y="8837366"/>
                </a:lnTo>
                <a:cubicBezTo>
                  <a:pt x="17581" y="8905423"/>
                  <a:pt x="63126" y="8961437"/>
                  <a:pt x="123738" y="8987888"/>
                </a:cubicBezTo>
                <a:lnTo>
                  <a:pt x="151160" y="8993600"/>
                </a:lnTo>
                <a:lnTo>
                  <a:pt x="151160" y="9002496"/>
                </a:lnTo>
                <a:lnTo>
                  <a:pt x="117630" y="9002496"/>
                </a:lnTo>
                <a:lnTo>
                  <a:pt x="124199" y="9003508"/>
                </a:lnTo>
                <a:lnTo>
                  <a:pt x="137056" y="9010128"/>
                </a:lnTo>
                <a:lnTo>
                  <a:pt x="210740" y="9033729"/>
                </a:lnTo>
                <a:cubicBezTo>
                  <a:pt x="244534" y="9048476"/>
                  <a:pt x="276649" y="9066521"/>
                  <a:pt x="306704" y="9087471"/>
                </a:cubicBezTo>
                <a:lnTo>
                  <a:pt x="362544" y="9135008"/>
                </a:lnTo>
                <a:lnTo>
                  <a:pt x="368992" y="9139700"/>
                </a:lnTo>
                <a:lnTo>
                  <a:pt x="373661" y="9144471"/>
                </a:lnTo>
                <a:lnTo>
                  <a:pt x="390315" y="9158649"/>
                </a:lnTo>
                <a:lnTo>
                  <a:pt x="402768" y="9174223"/>
                </a:lnTo>
                <a:lnTo>
                  <a:pt x="435075" y="9207244"/>
                </a:lnTo>
                <a:cubicBezTo>
                  <a:pt x="515492" y="9304494"/>
                  <a:pt x="563787" y="9429164"/>
                  <a:pt x="563787" y="9565075"/>
                </a:cubicBezTo>
                <a:cubicBezTo>
                  <a:pt x="563787" y="9633031"/>
                  <a:pt x="551713" y="9698176"/>
                  <a:pt x="529587" y="9758490"/>
                </a:cubicBezTo>
                <a:lnTo>
                  <a:pt x="511630" y="9796908"/>
                </a:lnTo>
                <a:lnTo>
                  <a:pt x="511387" y="9797713"/>
                </a:lnTo>
                <a:lnTo>
                  <a:pt x="510184" y="9800000"/>
                </a:lnTo>
                <a:lnTo>
                  <a:pt x="489113" y="9845082"/>
                </a:lnTo>
                <a:lnTo>
                  <a:pt x="478203" y="9860794"/>
                </a:lnTo>
                <a:lnTo>
                  <a:pt x="459300" y="9896727"/>
                </a:lnTo>
                <a:cubicBezTo>
                  <a:pt x="398385" y="9989759"/>
                  <a:pt x="312123" y="10063671"/>
                  <a:pt x="210740" y="10107916"/>
                </a:cubicBezTo>
                <a:lnTo>
                  <a:pt x="143067" y="10129591"/>
                </a:lnTo>
                <a:lnTo>
                  <a:pt x="143067" y="10142357"/>
                </a:lnTo>
                <a:lnTo>
                  <a:pt x="131683" y="10144132"/>
                </a:lnTo>
                <a:cubicBezTo>
                  <a:pt x="74572" y="10162461"/>
                  <a:pt x="28291" y="10206152"/>
                  <a:pt x="5219" y="10262438"/>
                </a:cubicBezTo>
                <a:lnTo>
                  <a:pt x="0" y="10279784"/>
                </a:lnTo>
                <a:lnTo>
                  <a:pt x="0" y="17825776"/>
                </a:lnTo>
                <a:lnTo>
                  <a:pt x="7707" y="17825776"/>
                </a:lnTo>
                <a:lnTo>
                  <a:pt x="7707" y="19225768"/>
                </a:lnTo>
                <a:lnTo>
                  <a:pt x="11329" y="19225768"/>
                </a:lnTo>
                <a:lnTo>
                  <a:pt x="11329" y="19378172"/>
                </a:lnTo>
                <a:lnTo>
                  <a:pt x="1195700" y="19378172"/>
                </a:lnTo>
                <a:lnTo>
                  <a:pt x="1195700" y="19225768"/>
                </a:lnTo>
                <a:lnTo>
                  <a:pt x="1335400" y="19225768"/>
                </a:lnTo>
                <a:lnTo>
                  <a:pt x="1335400" y="17701768"/>
                </a:lnTo>
                <a:lnTo>
                  <a:pt x="1348100" y="17701768"/>
                </a:lnTo>
                <a:lnTo>
                  <a:pt x="1348100" y="202046"/>
                </a:lnTo>
                <a:lnTo>
                  <a:pt x="1184371" y="202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8" name="Gráfico 97" descr="Lâmpada e engrenagem">
            <a:hlinkClick r:id="rId17" action="ppaction://hlinksldjump"/>
            <a:extLst>
              <a:ext uri="{FF2B5EF4-FFF2-40B4-BE49-F238E27FC236}">
                <a16:creationId xmlns:a16="http://schemas.microsoft.com/office/drawing/2014/main" id="{257B0B71-1C7B-0C48-A762-19D34D97DE9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2652" y="1034151"/>
            <a:ext cx="505596" cy="505596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A2DA197A-A5F1-7643-AEAB-724619A486F7}"/>
              </a:ext>
            </a:extLst>
          </p:cNvPr>
          <p:cNvSpPr>
            <a:spLocks noChangeAspect="1"/>
          </p:cNvSpPr>
          <p:nvPr/>
        </p:nvSpPr>
        <p:spPr>
          <a:xfrm>
            <a:off x="-1305332" y="3350407"/>
            <a:ext cx="8856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0" name="Gráfico 99" descr="Baixar da nuvem">
            <a:extLst>
              <a:ext uri="{FF2B5EF4-FFF2-40B4-BE49-F238E27FC236}">
                <a16:creationId xmlns:a16="http://schemas.microsoft.com/office/drawing/2014/main" id="{D97BE881-D718-844E-9C1A-22B60A653F8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-1165476" y="3432406"/>
            <a:ext cx="505596" cy="505596"/>
          </a:xfrm>
          <a:prstGeom prst="rect">
            <a:avLst/>
          </a:prstGeom>
        </p:spPr>
      </p:pic>
      <p:pic>
        <p:nvPicPr>
          <p:cNvPr id="101" name="Gráfico 100" descr="Concorrência">
            <a:extLst>
              <a:ext uri="{FF2B5EF4-FFF2-40B4-BE49-F238E27FC236}">
                <a16:creationId xmlns:a16="http://schemas.microsoft.com/office/drawing/2014/main" id="{C5611565-EE2B-8446-A6B2-A516A44EDBC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1173661" y="2645815"/>
            <a:ext cx="505596" cy="505596"/>
          </a:xfrm>
          <a:prstGeom prst="rect">
            <a:avLst/>
          </a:prstGeom>
        </p:spPr>
      </p:pic>
      <p:sp>
        <p:nvSpPr>
          <p:cNvPr id="102" name="Oval 101">
            <a:extLst>
              <a:ext uri="{FF2B5EF4-FFF2-40B4-BE49-F238E27FC236}">
                <a16:creationId xmlns:a16="http://schemas.microsoft.com/office/drawing/2014/main" id="{B2F85744-4AA3-134B-A04A-3783BA45469E}"/>
              </a:ext>
            </a:extLst>
          </p:cNvPr>
          <p:cNvSpPr>
            <a:spLocks noChangeAspect="1"/>
          </p:cNvSpPr>
          <p:nvPr/>
        </p:nvSpPr>
        <p:spPr>
          <a:xfrm>
            <a:off x="-1331071" y="915643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" name="Gráfico 102" descr="Lâmpada e engrenagem">
            <a:extLst>
              <a:ext uri="{FF2B5EF4-FFF2-40B4-BE49-F238E27FC236}">
                <a16:creationId xmlns:a16="http://schemas.microsoft.com/office/drawing/2014/main" id="{AB52EAFD-86D6-FD46-8799-9769BDF5FC7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-1228429" y="997341"/>
            <a:ext cx="505596" cy="505596"/>
          </a:xfrm>
          <a:prstGeom prst="rect">
            <a:avLst/>
          </a:prstGeom>
        </p:spPr>
      </p:pic>
      <p:sp>
        <p:nvSpPr>
          <p:cNvPr id="104" name="Oval 103">
            <a:extLst>
              <a:ext uri="{FF2B5EF4-FFF2-40B4-BE49-F238E27FC236}">
                <a16:creationId xmlns:a16="http://schemas.microsoft.com/office/drawing/2014/main" id="{F9C22367-F560-C94C-BF0D-03F366589F22}"/>
              </a:ext>
            </a:extLst>
          </p:cNvPr>
          <p:cNvSpPr>
            <a:spLocks noChangeAspect="1"/>
          </p:cNvSpPr>
          <p:nvPr/>
        </p:nvSpPr>
        <p:spPr>
          <a:xfrm>
            <a:off x="-1313517" y="69929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5" name="Gráfico 104" descr="Início">
            <a:extLst>
              <a:ext uri="{FF2B5EF4-FFF2-40B4-BE49-F238E27FC236}">
                <a16:creationId xmlns:a16="http://schemas.microsoft.com/office/drawing/2014/main" id="{29D4D946-E543-BC49-B1BE-3C6621FC4AB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-1224429" y="99832"/>
            <a:ext cx="505596" cy="505596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D1CA2242-9EF7-8E4E-8148-815B7CE5442F}"/>
              </a:ext>
            </a:extLst>
          </p:cNvPr>
          <p:cNvSpPr>
            <a:spLocks noChangeAspect="1"/>
          </p:cNvSpPr>
          <p:nvPr/>
        </p:nvSpPr>
        <p:spPr>
          <a:xfrm>
            <a:off x="-1026121" y="5975669"/>
            <a:ext cx="799795" cy="747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7" name="Gráfico 106" descr="Selo seguir">
            <a:hlinkClick r:id="rId28" action="ppaction://hlinksldjump"/>
            <a:extLst>
              <a:ext uri="{FF2B5EF4-FFF2-40B4-BE49-F238E27FC236}">
                <a16:creationId xmlns:a16="http://schemas.microsoft.com/office/drawing/2014/main" id="{561DB108-B2EC-2944-AAA7-67AF3531CC8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-1145034" y="4481355"/>
            <a:ext cx="654831" cy="654831"/>
          </a:xfrm>
          <a:prstGeom prst="rect">
            <a:avLst/>
          </a:prstGeom>
        </p:spPr>
      </p:pic>
      <p:pic>
        <p:nvPicPr>
          <p:cNvPr id="108" name="Gráfico 107" descr="Engrenagem única">
            <a:hlinkClick r:id="rId31" action="ppaction://hlinksldjump"/>
            <a:extLst>
              <a:ext uri="{FF2B5EF4-FFF2-40B4-BE49-F238E27FC236}">
                <a16:creationId xmlns:a16="http://schemas.microsoft.com/office/drawing/2014/main" id="{CD989068-A040-D84D-A2EF-7D2A2D88CDE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12652" y="2028325"/>
            <a:ext cx="505596" cy="505596"/>
          </a:xfrm>
          <a:prstGeom prst="rect">
            <a:avLst/>
          </a:prstGeom>
        </p:spPr>
      </p:pic>
      <p:pic>
        <p:nvPicPr>
          <p:cNvPr id="109" name="Gráfico 108" descr="Baixar da nuvem">
            <a:hlinkClick r:id="rId34" action="ppaction://hlinksldjump"/>
            <a:extLst>
              <a:ext uri="{FF2B5EF4-FFF2-40B4-BE49-F238E27FC236}">
                <a16:creationId xmlns:a16="http://schemas.microsoft.com/office/drawing/2014/main" id="{E12C0564-700B-5D43-B881-CF2E9AA2377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85496" y="4134127"/>
            <a:ext cx="505596" cy="505596"/>
          </a:xfrm>
          <a:prstGeom prst="rect">
            <a:avLst/>
          </a:prstGeom>
        </p:spPr>
      </p:pic>
      <p:pic>
        <p:nvPicPr>
          <p:cNvPr id="110" name="Gráfico 109" descr="Concorrência">
            <a:hlinkClick r:id="rId37" action="ppaction://hlinksldjump"/>
            <a:extLst>
              <a:ext uri="{FF2B5EF4-FFF2-40B4-BE49-F238E27FC236}">
                <a16:creationId xmlns:a16="http://schemas.microsoft.com/office/drawing/2014/main" id="{6F497B33-D7A8-C544-B048-0F313D511F6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471465" y="3126783"/>
            <a:ext cx="505596" cy="505596"/>
          </a:xfrm>
          <a:prstGeom prst="rect">
            <a:avLst/>
          </a:prstGeom>
        </p:spPr>
      </p:pic>
      <p:pic>
        <p:nvPicPr>
          <p:cNvPr id="111" name="Gráfico 110" descr="Início">
            <a:hlinkClick r:id="rId40" action="ppaction://hlinksldjump"/>
            <a:extLst>
              <a:ext uri="{FF2B5EF4-FFF2-40B4-BE49-F238E27FC236}">
                <a16:creationId xmlns:a16="http://schemas.microsoft.com/office/drawing/2014/main" id="{46708F6D-D1FD-1444-9335-23333B2E6A40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30502" y="204297"/>
            <a:ext cx="505596" cy="505596"/>
          </a:xfrm>
          <a:prstGeom prst="rect">
            <a:avLst/>
          </a:prstGeom>
        </p:spPr>
      </p:pic>
      <p:pic>
        <p:nvPicPr>
          <p:cNvPr id="112" name="Gráfico 111" descr="Selo seguir">
            <a:extLst>
              <a:ext uri="{FF2B5EF4-FFF2-40B4-BE49-F238E27FC236}">
                <a16:creationId xmlns:a16="http://schemas.microsoft.com/office/drawing/2014/main" id="{E2243367-B12E-8C44-9850-E11DF89B05C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47213" y="5874934"/>
            <a:ext cx="654831" cy="654831"/>
          </a:xfrm>
          <a:prstGeom prst="rect">
            <a:avLst/>
          </a:prstGeom>
        </p:spPr>
      </p:pic>
      <p:sp>
        <p:nvSpPr>
          <p:cNvPr id="113" name="Oval 112">
            <a:extLst>
              <a:ext uri="{FF2B5EF4-FFF2-40B4-BE49-F238E27FC236}">
                <a16:creationId xmlns:a16="http://schemas.microsoft.com/office/drawing/2014/main" id="{2055CA71-218D-7A4F-BDCD-1C38B29C7909}"/>
              </a:ext>
            </a:extLst>
          </p:cNvPr>
          <p:cNvSpPr>
            <a:spLocks noChangeAspect="1"/>
          </p:cNvSpPr>
          <p:nvPr/>
        </p:nvSpPr>
        <p:spPr>
          <a:xfrm>
            <a:off x="-1345956" y="1764507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4" name="Gráfico 113" descr="Engrenagem única">
            <a:extLst>
              <a:ext uri="{FF2B5EF4-FFF2-40B4-BE49-F238E27FC236}">
                <a16:creationId xmlns:a16="http://schemas.microsoft.com/office/drawing/2014/main" id="{ED8C7340-A83C-EF41-80D7-EDB2B1D93FBF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-1256868" y="1839731"/>
            <a:ext cx="505596" cy="505596"/>
          </a:xfrm>
          <a:prstGeom prst="rect">
            <a:avLst/>
          </a:prstGeom>
        </p:spPr>
      </p:pic>
      <p:pic>
        <p:nvPicPr>
          <p:cNvPr id="115" name="Gráfico 114" descr="Usuário">
            <a:hlinkClick r:id="rId47" action="ppaction://hlinksldjump"/>
            <a:extLst>
              <a:ext uri="{FF2B5EF4-FFF2-40B4-BE49-F238E27FC236}">
                <a16:creationId xmlns:a16="http://schemas.microsoft.com/office/drawing/2014/main" id="{509255C6-7561-B94F-B5E0-FE15C62B68D9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-932356" y="6046895"/>
            <a:ext cx="639300" cy="639300"/>
          </a:xfrm>
          <a:prstGeom prst="rect">
            <a:avLst/>
          </a:prstGeom>
        </p:spPr>
      </p:pic>
      <p:pic>
        <p:nvPicPr>
          <p:cNvPr id="116" name="Gráfico 115" descr="Selo seguir">
            <a:hlinkClick r:id="rId28" action="ppaction://hlinksldjump"/>
            <a:extLst>
              <a:ext uri="{FF2B5EF4-FFF2-40B4-BE49-F238E27FC236}">
                <a16:creationId xmlns:a16="http://schemas.microsoft.com/office/drawing/2014/main" id="{637C3028-E463-274A-92DA-40EC436A8EEC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975301" y="5104918"/>
            <a:ext cx="599057" cy="599057"/>
          </a:xfrm>
          <a:prstGeom prst="rect">
            <a:avLst/>
          </a:prstGeom>
        </p:spPr>
      </p:pic>
      <p:pic>
        <p:nvPicPr>
          <p:cNvPr id="117" name="Gráfico 116" descr="Usuário">
            <a:extLst>
              <a:ext uri="{FF2B5EF4-FFF2-40B4-BE49-F238E27FC236}">
                <a16:creationId xmlns:a16="http://schemas.microsoft.com/office/drawing/2014/main" id="{D07C7474-5EC5-6C4F-BAAA-8762D55155C3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202322" y="5845720"/>
            <a:ext cx="707886" cy="707886"/>
          </a:xfrm>
          <a:prstGeom prst="rect">
            <a:avLst/>
          </a:prstGeom>
        </p:spPr>
      </p:pic>
      <p:pic>
        <p:nvPicPr>
          <p:cNvPr id="118" name="Gráfico 117" descr="Usuário">
            <a:hlinkClick r:id="rId47" action="ppaction://hlinksldjump"/>
            <a:extLst>
              <a:ext uri="{FF2B5EF4-FFF2-40B4-BE49-F238E27FC236}">
                <a16:creationId xmlns:a16="http://schemas.microsoft.com/office/drawing/2014/main" id="{9BC5CA2D-9D2B-5F43-9C6D-F601C866B003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383772" y="6096953"/>
            <a:ext cx="599057" cy="599057"/>
          </a:xfrm>
          <a:prstGeom prst="rect">
            <a:avLst/>
          </a:prstGeom>
        </p:spPr>
      </p:pic>
      <p:sp>
        <p:nvSpPr>
          <p:cNvPr id="120" name="Oval 119">
            <a:extLst>
              <a:ext uri="{FF2B5EF4-FFF2-40B4-BE49-F238E27FC236}">
                <a16:creationId xmlns:a16="http://schemas.microsoft.com/office/drawing/2014/main" id="{CF0D0587-4219-CC4A-B30D-86C70137F20B}"/>
              </a:ext>
            </a:extLst>
          </p:cNvPr>
          <p:cNvSpPr>
            <a:spLocks noChangeAspect="1"/>
          </p:cNvSpPr>
          <p:nvPr/>
        </p:nvSpPr>
        <p:spPr>
          <a:xfrm>
            <a:off x="-1919020" y="5986843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1A4C64D-1595-FA47-86AC-7CF6DE100F8B}"/>
              </a:ext>
            </a:extLst>
          </p:cNvPr>
          <p:cNvSpPr>
            <a:spLocks noChangeAspect="1"/>
          </p:cNvSpPr>
          <p:nvPr/>
        </p:nvSpPr>
        <p:spPr>
          <a:xfrm>
            <a:off x="-1190664" y="4169471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AB511A7-6596-7648-857A-F8EBFEE8A728}"/>
              </a:ext>
            </a:extLst>
          </p:cNvPr>
          <p:cNvSpPr>
            <a:spLocks noChangeAspect="1"/>
          </p:cNvSpPr>
          <p:nvPr/>
        </p:nvSpPr>
        <p:spPr>
          <a:xfrm>
            <a:off x="-1253316" y="3037736"/>
            <a:ext cx="781567" cy="73073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5A3E2B4B-F8CA-8B4B-BA16-5C694108876B}"/>
              </a:ext>
            </a:extLst>
          </p:cNvPr>
          <p:cNvSpPr>
            <a:spLocks noChangeAspect="1"/>
          </p:cNvSpPr>
          <p:nvPr/>
        </p:nvSpPr>
        <p:spPr>
          <a:xfrm>
            <a:off x="-1317518" y="38391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349A21A-BB75-3143-83E9-AD4B8F765948}"/>
              </a:ext>
            </a:extLst>
          </p:cNvPr>
          <p:cNvSpPr>
            <a:spLocks noChangeAspect="1"/>
          </p:cNvSpPr>
          <p:nvPr/>
        </p:nvSpPr>
        <p:spPr>
          <a:xfrm>
            <a:off x="-1197253" y="1989499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337A9DB-5153-E848-87D4-2447FF0477F7}"/>
              </a:ext>
            </a:extLst>
          </p:cNvPr>
          <p:cNvSpPr>
            <a:spLocks noChangeAspect="1"/>
          </p:cNvSpPr>
          <p:nvPr/>
        </p:nvSpPr>
        <p:spPr>
          <a:xfrm>
            <a:off x="-917222" y="901415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9E65D9B-2286-CE48-8515-2B53FD2B7A60}"/>
              </a:ext>
            </a:extLst>
          </p:cNvPr>
          <p:cNvSpPr>
            <a:spLocks noChangeAspect="1"/>
          </p:cNvSpPr>
          <p:nvPr/>
        </p:nvSpPr>
        <p:spPr>
          <a:xfrm>
            <a:off x="-1305332" y="57663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46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Oval 99">
            <a:extLst>
              <a:ext uri="{FF2B5EF4-FFF2-40B4-BE49-F238E27FC236}">
                <a16:creationId xmlns:a16="http://schemas.microsoft.com/office/drawing/2014/main" id="{0D1BC235-A250-2C47-BB26-11AEADC6EDFA}"/>
              </a:ext>
            </a:extLst>
          </p:cNvPr>
          <p:cNvSpPr>
            <a:spLocks noChangeAspect="1"/>
          </p:cNvSpPr>
          <p:nvPr/>
        </p:nvSpPr>
        <p:spPr>
          <a:xfrm>
            <a:off x="951463" y="6065517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52" descr="Ícone&#10;&#10;Descrição gerada automaticamente">
            <a:extLst>
              <a:ext uri="{FF2B5EF4-FFF2-40B4-BE49-F238E27FC236}">
                <a16:creationId xmlns:a16="http://schemas.microsoft.com/office/drawing/2014/main" id="{D947D7D5-199F-544C-B06A-E608732CD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2115" y="3925260"/>
            <a:ext cx="1339850" cy="1517650"/>
          </a:xfrm>
          <a:prstGeom prst="rect">
            <a:avLst/>
          </a:prstGeom>
        </p:spPr>
      </p:pic>
      <p:pic>
        <p:nvPicPr>
          <p:cNvPr id="54" name="Imagem 5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9BD97257-0CAF-D949-B66F-BF4A32057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9259" y="3870526"/>
            <a:ext cx="1859562" cy="1627117"/>
          </a:xfrm>
          <a:prstGeom prst="rect">
            <a:avLst/>
          </a:prstGeom>
        </p:spPr>
      </p:pic>
      <p:pic>
        <p:nvPicPr>
          <p:cNvPr id="55" name="Imagem 54" descr="Ícone&#10;&#10;Descrição gerada automaticamente">
            <a:extLst>
              <a:ext uri="{FF2B5EF4-FFF2-40B4-BE49-F238E27FC236}">
                <a16:creationId xmlns:a16="http://schemas.microsoft.com/office/drawing/2014/main" id="{C19249E2-6120-2945-B4A2-4B071FB82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845" y="-2270609"/>
            <a:ext cx="1853030" cy="1853030"/>
          </a:xfrm>
          <a:prstGeom prst="rect">
            <a:avLst/>
          </a:prstGeom>
        </p:spPr>
      </p:pic>
      <p:pic>
        <p:nvPicPr>
          <p:cNvPr id="56" name="Gráfico 55">
            <a:extLst>
              <a:ext uri="{FF2B5EF4-FFF2-40B4-BE49-F238E27FC236}">
                <a16:creationId xmlns:a16="http://schemas.microsoft.com/office/drawing/2014/main" id="{99D0D588-210F-F848-8E64-A42BC4ED04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37535" y="1286949"/>
            <a:ext cx="1505341" cy="1505341"/>
          </a:xfrm>
          <a:prstGeom prst="rect">
            <a:avLst/>
          </a:prstGeom>
        </p:spPr>
      </p:pic>
      <p:pic>
        <p:nvPicPr>
          <p:cNvPr id="58" name="Imagem 57" descr="Uma imagem contendo Forma&#10;&#10;Descrição gerada automaticamente">
            <a:extLst>
              <a:ext uri="{FF2B5EF4-FFF2-40B4-BE49-F238E27FC236}">
                <a16:creationId xmlns:a16="http://schemas.microsoft.com/office/drawing/2014/main" id="{344B4698-AB96-364F-9F4B-268544DDA0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19229" y="1602962"/>
            <a:ext cx="2540000" cy="2540000"/>
          </a:xfrm>
          <a:prstGeom prst="rect">
            <a:avLst/>
          </a:prstGeom>
        </p:spPr>
      </p:pic>
      <p:pic>
        <p:nvPicPr>
          <p:cNvPr id="60" name="Imagem 59" descr="Ícone&#10;&#10;Descrição gerada automaticamente">
            <a:extLst>
              <a:ext uri="{FF2B5EF4-FFF2-40B4-BE49-F238E27FC236}">
                <a16:creationId xmlns:a16="http://schemas.microsoft.com/office/drawing/2014/main" id="{50BE2155-FFEF-FF44-B245-76D483969A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4585" y="-2293984"/>
            <a:ext cx="2206387" cy="2206387"/>
          </a:xfrm>
          <a:prstGeom prst="rect">
            <a:avLst/>
          </a:prstGeom>
        </p:spPr>
      </p:pic>
      <p:pic>
        <p:nvPicPr>
          <p:cNvPr id="61" name="Imagem 60" descr="Ícone&#10;&#10;Descrição gerada automaticamente">
            <a:extLst>
              <a:ext uri="{FF2B5EF4-FFF2-40B4-BE49-F238E27FC236}">
                <a16:creationId xmlns:a16="http://schemas.microsoft.com/office/drawing/2014/main" id="{D7B88D04-D0A5-5145-92B1-1B04344DB5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79136" y="4396400"/>
            <a:ext cx="1767527" cy="1767527"/>
          </a:xfrm>
          <a:prstGeom prst="rect">
            <a:avLst/>
          </a:prstGeom>
        </p:spPr>
      </p:pic>
      <p:grpSp>
        <p:nvGrpSpPr>
          <p:cNvPr id="51" name="Agrupar 50">
            <a:extLst>
              <a:ext uri="{FF2B5EF4-FFF2-40B4-BE49-F238E27FC236}">
                <a16:creationId xmlns:a16="http://schemas.microsoft.com/office/drawing/2014/main" id="{BD369250-C40B-0249-87DB-EA6E73D19446}"/>
              </a:ext>
            </a:extLst>
          </p:cNvPr>
          <p:cNvGrpSpPr/>
          <p:nvPr/>
        </p:nvGrpSpPr>
        <p:grpSpPr>
          <a:xfrm>
            <a:off x="2241098" y="1558486"/>
            <a:ext cx="9950903" cy="5333460"/>
            <a:chOff x="9417486" y="5835800"/>
            <a:chExt cx="5180802" cy="2776794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23BD9CCE-7511-ED43-8786-C2C6C711CE5C}"/>
                </a:ext>
              </a:extLst>
            </p:cNvPr>
            <p:cNvGrpSpPr/>
            <p:nvPr/>
          </p:nvGrpSpPr>
          <p:grpSpPr>
            <a:xfrm>
              <a:off x="9490727" y="5844430"/>
              <a:ext cx="5107561" cy="2768164"/>
              <a:chOff x="9367984" y="80061"/>
              <a:chExt cx="5107561" cy="2768164"/>
            </a:xfrm>
          </p:grpSpPr>
          <p:pic>
            <p:nvPicPr>
              <p:cNvPr id="63" name="Imagem 62" descr="Uma imagem contendo Logotipo&#10;&#10;Descrição gerada automaticamente">
                <a:extLst>
                  <a:ext uri="{FF2B5EF4-FFF2-40B4-BE49-F238E27FC236}">
                    <a16:creationId xmlns:a16="http://schemas.microsoft.com/office/drawing/2014/main" id="{2424044C-1212-7F43-B5AF-C007B2F3EE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879901" y="2371176"/>
                <a:ext cx="1595644" cy="477049"/>
              </a:xfrm>
              <a:prstGeom prst="rect">
                <a:avLst/>
              </a:prstGeom>
            </p:spPr>
          </p:pic>
          <p:grpSp>
            <p:nvGrpSpPr>
              <p:cNvPr id="64" name="Agrupar 63">
                <a:extLst>
                  <a:ext uri="{FF2B5EF4-FFF2-40B4-BE49-F238E27FC236}">
                    <a16:creationId xmlns:a16="http://schemas.microsoft.com/office/drawing/2014/main" id="{AB3A21A6-14E3-2440-A1BD-2FEF642E276E}"/>
                  </a:ext>
                </a:extLst>
              </p:cNvPr>
              <p:cNvGrpSpPr/>
              <p:nvPr/>
            </p:nvGrpSpPr>
            <p:grpSpPr>
              <a:xfrm>
                <a:off x="9367984" y="80061"/>
                <a:ext cx="2719892" cy="885600"/>
                <a:chOff x="2577452" y="5838291"/>
                <a:chExt cx="2719892" cy="885600"/>
              </a:xfrm>
            </p:grpSpPr>
            <p:pic>
              <p:nvPicPr>
                <p:cNvPr id="65" name="Imagem 64" descr="Uma imagem contendo placa, pare&#10;&#10;Descrição gerada automaticamente">
                  <a:extLst>
                    <a:ext uri="{FF2B5EF4-FFF2-40B4-BE49-F238E27FC236}">
                      <a16:creationId xmlns:a16="http://schemas.microsoft.com/office/drawing/2014/main" id="{4011D4B4-1F92-4046-B818-787B0F588E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77452" y="5838291"/>
                  <a:ext cx="885600" cy="885600"/>
                </a:xfrm>
                <a:prstGeom prst="rect">
                  <a:avLst/>
                </a:prstGeom>
              </p:spPr>
            </p:pic>
            <p:sp>
              <p:nvSpPr>
                <p:cNvPr id="66" name="CaixaDeTexto 65">
                  <a:extLst>
                    <a:ext uri="{FF2B5EF4-FFF2-40B4-BE49-F238E27FC236}">
                      <a16:creationId xmlns:a16="http://schemas.microsoft.com/office/drawing/2014/main" id="{81264C98-BEE4-7142-B9BB-BD4D55A58A20}"/>
                    </a:ext>
                  </a:extLst>
                </p:cNvPr>
                <p:cNvSpPr txBox="1"/>
                <p:nvPr/>
              </p:nvSpPr>
              <p:spPr>
                <a:xfrm>
                  <a:off x="3437782" y="6046294"/>
                  <a:ext cx="1859562" cy="6249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7200" dirty="0">
                      <a:solidFill>
                        <a:srgbClr val="C00000"/>
                      </a:solidFill>
                      <a:latin typeface="Britannic Bold" panose="020B0903060703020204" pitchFamily="34" charset="77"/>
                    </a:rPr>
                    <a:t>TRUNK</a:t>
                  </a:r>
                  <a:endParaRPr lang="pt-BR" sz="2800" dirty="0">
                    <a:solidFill>
                      <a:srgbClr val="C00000"/>
                    </a:solidFill>
                    <a:latin typeface="Britannic Bold" panose="020B0903060703020204" pitchFamily="34" charset="77"/>
                  </a:endParaRPr>
                </a:p>
              </p:txBody>
            </p:sp>
          </p:grpSp>
        </p:grpSp>
        <p:pic>
          <p:nvPicPr>
            <p:cNvPr id="62" name="Imagem 61" descr="Mala de viagem&#10;&#10;Descrição gerada automaticamente">
              <a:extLst>
                <a:ext uri="{FF2B5EF4-FFF2-40B4-BE49-F238E27FC236}">
                  <a16:creationId xmlns:a16="http://schemas.microsoft.com/office/drawing/2014/main" id="{3D146E90-8F91-D74B-84C1-115F27B74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417486" y="5835800"/>
              <a:ext cx="991499" cy="991499"/>
            </a:xfrm>
            <a:prstGeom prst="rect">
              <a:avLst/>
            </a:prstGeom>
          </p:spPr>
        </p:pic>
      </p:grp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F235EB88-4465-6242-9E7C-09BF58F4663C}"/>
              </a:ext>
            </a:extLst>
          </p:cNvPr>
          <p:cNvSpPr txBox="1"/>
          <p:nvPr/>
        </p:nvSpPr>
        <p:spPr>
          <a:xfrm>
            <a:off x="5215008" y="6471592"/>
            <a:ext cx="176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Mobile iOS 2020 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BFF8F9B1-B09B-3048-A262-C16619659C67}"/>
              </a:ext>
            </a:extLst>
          </p:cNvPr>
          <p:cNvSpPr txBox="1"/>
          <p:nvPr/>
        </p:nvSpPr>
        <p:spPr>
          <a:xfrm>
            <a:off x="4289821" y="311963"/>
            <a:ext cx="5479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rgbClr val="C00000"/>
                </a:solidFill>
              </a:rPr>
              <a:t>Muito Obrigado!</a:t>
            </a:r>
            <a:endParaRPr lang="pt-BR" sz="2800" b="1" dirty="0">
              <a:solidFill>
                <a:srgbClr val="C00000"/>
              </a:solidFill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A9FD3BAF-04E0-B64A-8658-C842664FF17D}"/>
              </a:ext>
            </a:extLst>
          </p:cNvPr>
          <p:cNvSpPr txBox="1"/>
          <p:nvPr/>
        </p:nvSpPr>
        <p:spPr>
          <a:xfrm>
            <a:off x="2672296" y="4248390"/>
            <a:ext cx="3996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C00000"/>
                </a:solidFill>
              </a:rPr>
              <a:t>Entre em contato</a:t>
            </a:r>
            <a:endParaRPr lang="pt-BR" sz="1400" b="1" dirty="0">
              <a:solidFill>
                <a:srgbClr val="C0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6CD08C7-85FE-4145-A847-C738A1AF0BD3}"/>
              </a:ext>
            </a:extLst>
          </p:cNvPr>
          <p:cNvSpPr txBox="1"/>
          <p:nvPr/>
        </p:nvSpPr>
        <p:spPr>
          <a:xfrm>
            <a:off x="2770927" y="4811898"/>
            <a:ext cx="4848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Paolo: </a:t>
            </a:r>
            <a:r>
              <a:rPr lang="pt-BR" dirty="0">
                <a:hlinkClick r:id="rId14"/>
              </a:rPr>
              <a:t>paolo.prodossimo.lopes@gmail.com</a:t>
            </a:r>
            <a:endParaRPr lang="pt-BR" dirty="0"/>
          </a:p>
          <a:p>
            <a:r>
              <a:rPr lang="pt-BR" b="1" dirty="0"/>
              <a:t>Marcelo: </a:t>
            </a:r>
            <a:r>
              <a:rPr lang="pt-BR" u="sng" dirty="0">
                <a:hlinkClick r:id="rId15"/>
              </a:rPr>
              <a:t>marceloabisquarisi@gmail.com</a:t>
            </a:r>
            <a:endParaRPr lang="pt-BR" dirty="0"/>
          </a:p>
          <a:p>
            <a:r>
              <a:rPr lang="pt-BR" b="1" dirty="0"/>
              <a:t>Raphael: </a:t>
            </a:r>
            <a:r>
              <a:rPr lang="pt-BR" u="sng" dirty="0">
                <a:hlinkClick r:id="rId16"/>
              </a:rPr>
              <a:t>rap.oliveira@usp.br</a:t>
            </a:r>
            <a:endParaRPr lang="pt-BR" dirty="0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02D2A40A-5433-F043-9AF4-90FE1E92C233}"/>
              </a:ext>
            </a:extLst>
          </p:cNvPr>
          <p:cNvSpPr txBox="1"/>
          <p:nvPr/>
        </p:nvSpPr>
        <p:spPr>
          <a:xfrm>
            <a:off x="7795529" y="1682979"/>
            <a:ext cx="3823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C00000"/>
                </a:solidFill>
              </a:rPr>
              <a:t>Baixe a apresentação</a:t>
            </a:r>
            <a:endParaRPr lang="pt-BR" sz="1400" b="1" dirty="0">
              <a:solidFill>
                <a:srgbClr val="C00000"/>
              </a:solidFill>
            </a:endParaRPr>
          </a:p>
        </p:txBody>
      </p:sp>
      <p:pic>
        <p:nvPicPr>
          <p:cNvPr id="11" name="Imagem 10" descr="Código QR&#10;&#10;Descrição gerada automaticamente">
            <a:extLst>
              <a:ext uri="{FF2B5EF4-FFF2-40B4-BE49-F238E27FC236}">
                <a16:creationId xmlns:a16="http://schemas.microsoft.com/office/drawing/2014/main" id="{0346CB92-5913-3E4F-98D2-7277E86D17E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03163" y="2503349"/>
            <a:ext cx="1861780" cy="2680963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9B266855-7B44-9846-B386-2B093BE15049}"/>
              </a:ext>
            </a:extLst>
          </p:cNvPr>
          <p:cNvSpPr>
            <a:spLocks noChangeAspect="1"/>
          </p:cNvSpPr>
          <p:nvPr/>
        </p:nvSpPr>
        <p:spPr>
          <a:xfrm>
            <a:off x="-1173976" y="67380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Forma Livre 77">
            <a:extLst>
              <a:ext uri="{FF2B5EF4-FFF2-40B4-BE49-F238E27FC236}">
                <a16:creationId xmlns:a16="http://schemas.microsoft.com/office/drawing/2014/main" id="{F673A660-D2C7-FA4F-B8EA-56CE0E2105E7}"/>
              </a:ext>
            </a:extLst>
          </p:cNvPr>
          <p:cNvSpPr/>
          <p:nvPr/>
        </p:nvSpPr>
        <p:spPr>
          <a:xfrm flipH="1">
            <a:off x="-17200" y="-2414120"/>
            <a:ext cx="1365300" cy="17795196"/>
          </a:xfrm>
          <a:custGeom>
            <a:avLst/>
            <a:gdLst>
              <a:gd name="connsiteX0" fmla="*/ 1184371 w 1348100"/>
              <a:gd name="connsiteY0" fmla="*/ 0 h 19378172"/>
              <a:gd name="connsiteX1" fmla="*/ 0 w 1348100"/>
              <a:gd name="connsiteY1" fmla="*/ 0 h 19378172"/>
              <a:gd name="connsiteX2" fmla="*/ 0 w 1348100"/>
              <a:gd name="connsiteY2" fmla="*/ 8815227 h 19378172"/>
              <a:gd name="connsiteX3" fmla="*/ 1921 w 1348100"/>
              <a:gd name="connsiteY3" fmla="*/ 8815227 h 19378172"/>
              <a:gd name="connsiteX4" fmla="*/ 4085 w 1348100"/>
              <a:gd name="connsiteY4" fmla="*/ 8837366 h 19378172"/>
              <a:gd name="connsiteX5" fmla="*/ 123738 w 1348100"/>
              <a:gd name="connsiteY5" fmla="*/ 8987888 h 19378172"/>
              <a:gd name="connsiteX6" fmla="*/ 151160 w 1348100"/>
              <a:gd name="connsiteY6" fmla="*/ 8993600 h 19378172"/>
              <a:gd name="connsiteX7" fmla="*/ 151160 w 1348100"/>
              <a:gd name="connsiteY7" fmla="*/ 9002496 h 19378172"/>
              <a:gd name="connsiteX8" fmla="*/ 117630 w 1348100"/>
              <a:gd name="connsiteY8" fmla="*/ 9002496 h 19378172"/>
              <a:gd name="connsiteX9" fmla="*/ 124199 w 1348100"/>
              <a:gd name="connsiteY9" fmla="*/ 9003508 h 19378172"/>
              <a:gd name="connsiteX10" fmla="*/ 137056 w 1348100"/>
              <a:gd name="connsiteY10" fmla="*/ 9010128 h 19378172"/>
              <a:gd name="connsiteX11" fmla="*/ 210740 w 1348100"/>
              <a:gd name="connsiteY11" fmla="*/ 9033729 h 19378172"/>
              <a:gd name="connsiteX12" fmla="*/ 306704 w 1348100"/>
              <a:gd name="connsiteY12" fmla="*/ 9087471 h 19378172"/>
              <a:gd name="connsiteX13" fmla="*/ 362544 w 1348100"/>
              <a:gd name="connsiteY13" fmla="*/ 9135008 h 19378172"/>
              <a:gd name="connsiteX14" fmla="*/ 368992 w 1348100"/>
              <a:gd name="connsiteY14" fmla="*/ 9139700 h 19378172"/>
              <a:gd name="connsiteX15" fmla="*/ 373661 w 1348100"/>
              <a:gd name="connsiteY15" fmla="*/ 9144471 h 19378172"/>
              <a:gd name="connsiteX16" fmla="*/ 390315 w 1348100"/>
              <a:gd name="connsiteY16" fmla="*/ 9158649 h 19378172"/>
              <a:gd name="connsiteX17" fmla="*/ 402768 w 1348100"/>
              <a:gd name="connsiteY17" fmla="*/ 9174223 h 19378172"/>
              <a:gd name="connsiteX18" fmla="*/ 435075 w 1348100"/>
              <a:gd name="connsiteY18" fmla="*/ 9207244 h 19378172"/>
              <a:gd name="connsiteX19" fmla="*/ 563787 w 1348100"/>
              <a:gd name="connsiteY19" fmla="*/ 9565075 h 19378172"/>
              <a:gd name="connsiteX20" fmla="*/ 529587 w 1348100"/>
              <a:gd name="connsiteY20" fmla="*/ 9758490 h 19378172"/>
              <a:gd name="connsiteX21" fmla="*/ 511630 w 1348100"/>
              <a:gd name="connsiteY21" fmla="*/ 9796908 h 19378172"/>
              <a:gd name="connsiteX22" fmla="*/ 511387 w 1348100"/>
              <a:gd name="connsiteY22" fmla="*/ 9797713 h 19378172"/>
              <a:gd name="connsiteX23" fmla="*/ 510184 w 1348100"/>
              <a:gd name="connsiteY23" fmla="*/ 9800000 h 19378172"/>
              <a:gd name="connsiteX24" fmla="*/ 489113 w 1348100"/>
              <a:gd name="connsiteY24" fmla="*/ 9845082 h 19378172"/>
              <a:gd name="connsiteX25" fmla="*/ 478203 w 1348100"/>
              <a:gd name="connsiteY25" fmla="*/ 9860794 h 19378172"/>
              <a:gd name="connsiteX26" fmla="*/ 459300 w 1348100"/>
              <a:gd name="connsiteY26" fmla="*/ 9896727 h 19378172"/>
              <a:gd name="connsiteX27" fmla="*/ 210740 w 1348100"/>
              <a:gd name="connsiteY27" fmla="*/ 10107916 h 19378172"/>
              <a:gd name="connsiteX28" fmla="*/ 143067 w 1348100"/>
              <a:gd name="connsiteY28" fmla="*/ 10129591 h 19378172"/>
              <a:gd name="connsiteX29" fmla="*/ 143067 w 1348100"/>
              <a:gd name="connsiteY29" fmla="*/ 10142357 h 19378172"/>
              <a:gd name="connsiteX30" fmla="*/ 131683 w 1348100"/>
              <a:gd name="connsiteY30" fmla="*/ 10144132 h 19378172"/>
              <a:gd name="connsiteX31" fmla="*/ 5219 w 1348100"/>
              <a:gd name="connsiteY31" fmla="*/ 10262438 h 19378172"/>
              <a:gd name="connsiteX32" fmla="*/ 0 w 1348100"/>
              <a:gd name="connsiteY32" fmla="*/ 10279784 h 19378172"/>
              <a:gd name="connsiteX33" fmla="*/ 0 w 1348100"/>
              <a:gd name="connsiteY33" fmla="*/ 17825776 h 19378172"/>
              <a:gd name="connsiteX34" fmla="*/ 7707 w 1348100"/>
              <a:gd name="connsiteY34" fmla="*/ 17825776 h 19378172"/>
              <a:gd name="connsiteX35" fmla="*/ 7707 w 1348100"/>
              <a:gd name="connsiteY35" fmla="*/ 19225768 h 19378172"/>
              <a:gd name="connsiteX36" fmla="*/ 11329 w 1348100"/>
              <a:gd name="connsiteY36" fmla="*/ 19225768 h 19378172"/>
              <a:gd name="connsiteX37" fmla="*/ 11329 w 1348100"/>
              <a:gd name="connsiteY37" fmla="*/ 19378172 h 19378172"/>
              <a:gd name="connsiteX38" fmla="*/ 1195700 w 1348100"/>
              <a:gd name="connsiteY38" fmla="*/ 19378172 h 19378172"/>
              <a:gd name="connsiteX39" fmla="*/ 1195700 w 1348100"/>
              <a:gd name="connsiteY39" fmla="*/ 19225768 h 19378172"/>
              <a:gd name="connsiteX40" fmla="*/ 1335400 w 1348100"/>
              <a:gd name="connsiteY40" fmla="*/ 19225768 h 19378172"/>
              <a:gd name="connsiteX41" fmla="*/ 1335400 w 1348100"/>
              <a:gd name="connsiteY41" fmla="*/ 17701768 h 19378172"/>
              <a:gd name="connsiteX42" fmla="*/ 1348100 w 1348100"/>
              <a:gd name="connsiteY42" fmla="*/ 17701768 h 19378172"/>
              <a:gd name="connsiteX43" fmla="*/ 1348100 w 1348100"/>
              <a:gd name="connsiteY43" fmla="*/ 202046 h 19378172"/>
              <a:gd name="connsiteX44" fmla="*/ 1184371 w 1348100"/>
              <a:gd name="connsiteY44" fmla="*/ 202046 h 193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348100" h="19378172">
                <a:moveTo>
                  <a:pt x="1184371" y="0"/>
                </a:moveTo>
                <a:lnTo>
                  <a:pt x="0" y="0"/>
                </a:lnTo>
                <a:lnTo>
                  <a:pt x="0" y="8815227"/>
                </a:lnTo>
                <a:lnTo>
                  <a:pt x="1921" y="8815227"/>
                </a:lnTo>
                <a:lnTo>
                  <a:pt x="4085" y="8837366"/>
                </a:lnTo>
                <a:cubicBezTo>
                  <a:pt x="17581" y="8905423"/>
                  <a:pt x="63126" y="8961437"/>
                  <a:pt x="123738" y="8987888"/>
                </a:cubicBezTo>
                <a:lnTo>
                  <a:pt x="151160" y="8993600"/>
                </a:lnTo>
                <a:lnTo>
                  <a:pt x="151160" y="9002496"/>
                </a:lnTo>
                <a:lnTo>
                  <a:pt x="117630" y="9002496"/>
                </a:lnTo>
                <a:lnTo>
                  <a:pt x="124199" y="9003508"/>
                </a:lnTo>
                <a:lnTo>
                  <a:pt x="137056" y="9010128"/>
                </a:lnTo>
                <a:lnTo>
                  <a:pt x="210740" y="9033729"/>
                </a:lnTo>
                <a:cubicBezTo>
                  <a:pt x="244534" y="9048476"/>
                  <a:pt x="276649" y="9066521"/>
                  <a:pt x="306704" y="9087471"/>
                </a:cubicBezTo>
                <a:lnTo>
                  <a:pt x="362544" y="9135008"/>
                </a:lnTo>
                <a:lnTo>
                  <a:pt x="368992" y="9139700"/>
                </a:lnTo>
                <a:lnTo>
                  <a:pt x="373661" y="9144471"/>
                </a:lnTo>
                <a:lnTo>
                  <a:pt x="390315" y="9158649"/>
                </a:lnTo>
                <a:lnTo>
                  <a:pt x="402768" y="9174223"/>
                </a:lnTo>
                <a:lnTo>
                  <a:pt x="435075" y="9207244"/>
                </a:lnTo>
                <a:cubicBezTo>
                  <a:pt x="515492" y="9304494"/>
                  <a:pt x="563787" y="9429164"/>
                  <a:pt x="563787" y="9565075"/>
                </a:cubicBezTo>
                <a:cubicBezTo>
                  <a:pt x="563787" y="9633031"/>
                  <a:pt x="551713" y="9698176"/>
                  <a:pt x="529587" y="9758490"/>
                </a:cubicBezTo>
                <a:lnTo>
                  <a:pt x="511630" y="9796908"/>
                </a:lnTo>
                <a:lnTo>
                  <a:pt x="511387" y="9797713"/>
                </a:lnTo>
                <a:lnTo>
                  <a:pt x="510184" y="9800000"/>
                </a:lnTo>
                <a:lnTo>
                  <a:pt x="489113" y="9845082"/>
                </a:lnTo>
                <a:lnTo>
                  <a:pt x="478203" y="9860794"/>
                </a:lnTo>
                <a:lnTo>
                  <a:pt x="459300" y="9896727"/>
                </a:lnTo>
                <a:cubicBezTo>
                  <a:pt x="398385" y="9989759"/>
                  <a:pt x="312123" y="10063671"/>
                  <a:pt x="210740" y="10107916"/>
                </a:cubicBezTo>
                <a:lnTo>
                  <a:pt x="143067" y="10129591"/>
                </a:lnTo>
                <a:lnTo>
                  <a:pt x="143067" y="10142357"/>
                </a:lnTo>
                <a:lnTo>
                  <a:pt x="131683" y="10144132"/>
                </a:lnTo>
                <a:cubicBezTo>
                  <a:pt x="74572" y="10162461"/>
                  <a:pt x="28291" y="10206152"/>
                  <a:pt x="5219" y="10262438"/>
                </a:cubicBezTo>
                <a:lnTo>
                  <a:pt x="0" y="10279784"/>
                </a:lnTo>
                <a:lnTo>
                  <a:pt x="0" y="17825776"/>
                </a:lnTo>
                <a:lnTo>
                  <a:pt x="7707" y="17825776"/>
                </a:lnTo>
                <a:lnTo>
                  <a:pt x="7707" y="19225768"/>
                </a:lnTo>
                <a:lnTo>
                  <a:pt x="11329" y="19225768"/>
                </a:lnTo>
                <a:lnTo>
                  <a:pt x="11329" y="19378172"/>
                </a:lnTo>
                <a:lnTo>
                  <a:pt x="1195700" y="19378172"/>
                </a:lnTo>
                <a:lnTo>
                  <a:pt x="1195700" y="19225768"/>
                </a:lnTo>
                <a:lnTo>
                  <a:pt x="1335400" y="19225768"/>
                </a:lnTo>
                <a:lnTo>
                  <a:pt x="1335400" y="17701768"/>
                </a:lnTo>
                <a:lnTo>
                  <a:pt x="1348100" y="17701768"/>
                </a:lnTo>
                <a:lnTo>
                  <a:pt x="1348100" y="202046"/>
                </a:lnTo>
                <a:lnTo>
                  <a:pt x="1184371" y="202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9" name="Gráfico 78" descr="Lâmpada e engrenagem">
            <a:hlinkClick r:id="rId18" action="ppaction://hlinksldjump"/>
            <a:extLst>
              <a:ext uri="{FF2B5EF4-FFF2-40B4-BE49-F238E27FC236}">
                <a16:creationId xmlns:a16="http://schemas.microsoft.com/office/drawing/2014/main" id="{15FD5602-09B3-DE48-83A8-E59974B432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2652" y="1034151"/>
            <a:ext cx="505596" cy="505596"/>
          </a:xfrm>
          <a:prstGeom prst="rect">
            <a:avLst/>
          </a:prstGeom>
        </p:spPr>
      </p:pic>
      <p:sp>
        <p:nvSpPr>
          <p:cNvPr id="80" name="Oval 79">
            <a:extLst>
              <a:ext uri="{FF2B5EF4-FFF2-40B4-BE49-F238E27FC236}">
                <a16:creationId xmlns:a16="http://schemas.microsoft.com/office/drawing/2014/main" id="{00781A2B-7759-EA47-8B6E-CBA498082781}"/>
              </a:ext>
            </a:extLst>
          </p:cNvPr>
          <p:cNvSpPr>
            <a:spLocks noChangeAspect="1"/>
          </p:cNvSpPr>
          <p:nvPr/>
        </p:nvSpPr>
        <p:spPr>
          <a:xfrm>
            <a:off x="-1305332" y="3350407"/>
            <a:ext cx="8856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" name="Gráfico 80" descr="Baixar da nuvem">
            <a:extLst>
              <a:ext uri="{FF2B5EF4-FFF2-40B4-BE49-F238E27FC236}">
                <a16:creationId xmlns:a16="http://schemas.microsoft.com/office/drawing/2014/main" id="{7CA184C3-ADE4-DE4A-A846-45D0518C134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-1165476" y="3432406"/>
            <a:ext cx="505596" cy="505596"/>
          </a:xfrm>
          <a:prstGeom prst="rect">
            <a:avLst/>
          </a:prstGeom>
        </p:spPr>
      </p:pic>
      <p:pic>
        <p:nvPicPr>
          <p:cNvPr id="82" name="Gráfico 81" descr="Concorrência">
            <a:extLst>
              <a:ext uri="{FF2B5EF4-FFF2-40B4-BE49-F238E27FC236}">
                <a16:creationId xmlns:a16="http://schemas.microsoft.com/office/drawing/2014/main" id="{7661A03D-69F0-4244-9F28-B3EAA663730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-1173661" y="2645815"/>
            <a:ext cx="505596" cy="505596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E0E71AE8-D7FD-EF44-8A39-6D45208F2742}"/>
              </a:ext>
            </a:extLst>
          </p:cNvPr>
          <p:cNvSpPr>
            <a:spLocks noChangeAspect="1"/>
          </p:cNvSpPr>
          <p:nvPr/>
        </p:nvSpPr>
        <p:spPr>
          <a:xfrm>
            <a:off x="-1331071" y="915643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4" name="Gráfico 83" descr="Lâmpada e engrenagem">
            <a:extLst>
              <a:ext uri="{FF2B5EF4-FFF2-40B4-BE49-F238E27FC236}">
                <a16:creationId xmlns:a16="http://schemas.microsoft.com/office/drawing/2014/main" id="{33AFFE36-9A77-8342-B6C4-D583EF2451A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-1228429" y="997341"/>
            <a:ext cx="505596" cy="505596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ECFCB51F-0D50-7340-83A0-5A0E87D59441}"/>
              </a:ext>
            </a:extLst>
          </p:cNvPr>
          <p:cNvSpPr>
            <a:spLocks noChangeAspect="1"/>
          </p:cNvSpPr>
          <p:nvPr/>
        </p:nvSpPr>
        <p:spPr>
          <a:xfrm>
            <a:off x="-1313517" y="69929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6" name="Gráfico 85" descr="Início">
            <a:extLst>
              <a:ext uri="{FF2B5EF4-FFF2-40B4-BE49-F238E27FC236}">
                <a16:creationId xmlns:a16="http://schemas.microsoft.com/office/drawing/2014/main" id="{E21BC94D-9415-004D-BD40-27D1A813C5C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-1224429" y="99832"/>
            <a:ext cx="505596" cy="505596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2725E79D-9B4E-7C4E-B185-4CA0D68B7917}"/>
              </a:ext>
            </a:extLst>
          </p:cNvPr>
          <p:cNvSpPr>
            <a:spLocks noChangeAspect="1"/>
          </p:cNvSpPr>
          <p:nvPr/>
        </p:nvSpPr>
        <p:spPr>
          <a:xfrm>
            <a:off x="-1026121" y="5975669"/>
            <a:ext cx="799795" cy="747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8" name="Gráfico 87" descr="Selo seguir">
            <a:hlinkClick r:id="rId29" action="ppaction://hlinksldjump"/>
            <a:extLst>
              <a:ext uri="{FF2B5EF4-FFF2-40B4-BE49-F238E27FC236}">
                <a16:creationId xmlns:a16="http://schemas.microsoft.com/office/drawing/2014/main" id="{09430767-DEBF-6D47-A8BC-110A2F38C7B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-1145034" y="4481355"/>
            <a:ext cx="654831" cy="654831"/>
          </a:xfrm>
          <a:prstGeom prst="rect">
            <a:avLst/>
          </a:prstGeom>
        </p:spPr>
      </p:pic>
      <p:pic>
        <p:nvPicPr>
          <p:cNvPr id="89" name="Gráfico 88" descr="Engrenagem única">
            <a:hlinkClick r:id="rId32" action="ppaction://hlinksldjump"/>
            <a:extLst>
              <a:ext uri="{FF2B5EF4-FFF2-40B4-BE49-F238E27FC236}">
                <a16:creationId xmlns:a16="http://schemas.microsoft.com/office/drawing/2014/main" id="{E50AAF51-5DAE-614C-9485-01556747426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12652" y="2028325"/>
            <a:ext cx="505596" cy="505596"/>
          </a:xfrm>
          <a:prstGeom prst="rect">
            <a:avLst/>
          </a:prstGeom>
        </p:spPr>
      </p:pic>
      <p:pic>
        <p:nvPicPr>
          <p:cNvPr id="90" name="Gráfico 89" descr="Baixar da nuvem">
            <a:hlinkClick r:id="rId35" action="ppaction://hlinksldjump"/>
            <a:extLst>
              <a:ext uri="{FF2B5EF4-FFF2-40B4-BE49-F238E27FC236}">
                <a16:creationId xmlns:a16="http://schemas.microsoft.com/office/drawing/2014/main" id="{AC709B36-1490-D64E-B00F-CED9207E4DB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85496" y="4134127"/>
            <a:ext cx="505596" cy="505596"/>
          </a:xfrm>
          <a:prstGeom prst="rect">
            <a:avLst/>
          </a:prstGeom>
        </p:spPr>
      </p:pic>
      <p:pic>
        <p:nvPicPr>
          <p:cNvPr id="91" name="Gráfico 90" descr="Concorrência">
            <a:hlinkClick r:id="rId38" action="ppaction://hlinksldjump"/>
            <a:extLst>
              <a:ext uri="{FF2B5EF4-FFF2-40B4-BE49-F238E27FC236}">
                <a16:creationId xmlns:a16="http://schemas.microsoft.com/office/drawing/2014/main" id="{F5F3CE3B-CEFE-1844-9132-101DDD078A2D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471465" y="3126783"/>
            <a:ext cx="505596" cy="505596"/>
          </a:xfrm>
          <a:prstGeom prst="rect">
            <a:avLst/>
          </a:prstGeom>
        </p:spPr>
      </p:pic>
      <p:pic>
        <p:nvPicPr>
          <p:cNvPr id="92" name="Gráfico 91" descr="Início">
            <a:hlinkClick r:id="rId41" action="ppaction://hlinksldjump"/>
            <a:extLst>
              <a:ext uri="{FF2B5EF4-FFF2-40B4-BE49-F238E27FC236}">
                <a16:creationId xmlns:a16="http://schemas.microsoft.com/office/drawing/2014/main" id="{65FD8AA5-0143-8449-9C34-808A54EE493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30502" y="188049"/>
            <a:ext cx="505596" cy="505596"/>
          </a:xfrm>
          <a:prstGeom prst="rect">
            <a:avLst/>
          </a:prstGeom>
        </p:spPr>
      </p:pic>
      <p:pic>
        <p:nvPicPr>
          <p:cNvPr id="93" name="Gráfico 92" descr="Selo seguir">
            <a:extLst>
              <a:ext uri="{FF2B5EF4-FFF2-40B4-BE49-F238E27FC236}">
                <a16:creationId xmlns:a16="http://schemas.microsoft.com/office/drawing/2014/main" id="{028F56E3-EB3D-334A-8A5A-560F03F250E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47213" y="5874934"/>
            <a:ext cx="654831" cy="654831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879913D8-E502-1545-AEA7-DE63BFDCE845}"/>
              </a:ext>
            </a:extLst>
          </p:cNvPr>
          <p:cNvSpPr>
            <a:spLocks noChangeAspect="1"/>
          </p:cNvSpPr>
          <p:nvPr/>
        </p:nvSpPr>
        <p:spPr>
          <a:xfrm>
            <a:off x="-1345956" y="1764507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5" name="Gráfico 94" descr="Engrenagem única">
            <a:extLst>
              <a:ext uri="{FF2B5EF4-FFF2-40B4-BE49-F238E27FC236}">
                <a16:creationId xmlns:a16="http://schemas.microsoft.com/office/drawing/2014/main" id="{34F9F7D2-5288-BD40-B71C-FAE28A5DB159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-1256868" y="1839731"/>
            <a:ext cx="505596" cy="505596"/>
          </a:xfrm>
          <a:prstGeom prst="rect">
            <a:avLst/>
          </a:prstGeom>
        </p:spPr>
      </p:pic>
      <p:pic>
        <p:nvPicPr>
          <p:cNvPr id="96" name="Gráfico 95" descr="Usuário">
            <a:hlinkClick r:id="rId48" action="ppaction://hlinksldjump"/>
            <a:extLst>
              <a:ext uri="{FF2B5EF4-FFF2-40B4-BE49-F238E27FC236}">
                <a16:creationId xmlns:a16="http://schemas.microsoft.com/office/drawing/2014/main" id="{6C4AE168-DF4B-5B4E-ACC1-D3415BE97B0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-932356" y="6046895"/>
            <a:ext cx="639300" cy="639300"/>
          </a:xfrm>
          <a:prstGeom prst="rect">
            <a:avLst/>
          </a:prstGeom>
        </p:spPr>
      </p:pic>
      <p:pic>
        <p:nvPicPr>
          <p:cNvPr id="97" name="Gráfico 96" descr="Selo seguir">
            <a:hlinkClick r:id="rId29" action="ppaction://hlinksldjump"/>
            <a:extLst>
              <a:ext uri="{FF2B5EF4-FFF2-40B4-BE49-F238E27FC236}">
                <a16:creationId xmlns:a16="http://schemas.microsoft.com/office/drawing/2014/main" id="{5511639E-916C-1944-88D3-320654C53A59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402459" y="5103743"/>
            <a:ext cx="599057" cy="599057"/>
          </a:xfrm>
          <a:prstGeom prst="rect">
            <a:avLst/>
          </a:prstGeom>
        </p:spPr>
      </p:pic>
      <p:pic>
        <p:nvPicPr>
          <p:cNvPr id="98" name="Gráfico 97" descr="Usuário">
            <a:extLst>
              <a:ext uri="{FF2B5EF4-FFF2-40B4-BE49-F238E27FC236}">
                <a16:creationId xmlns:a16="http://schemas.microsoft.com/office/drawing/2014/main" id="{9C914CA7-0467-7B41-8D87-355C87B8C3D1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202322" y="5845720"/>
            <a:ext cx="707886" cy="707886"/>
          </a:xfrm>
          <a:prstGeom prst="rect">
            <a:avLst/>
          </a:prstGeom>
        </p:spPr>
      </p:pic>
      <p:pic>
        <p:nvPicPr>
          <p:cNvPr id="99" name="Gráfico 98" descr="Usuário">
            <a:hlinkClick r:id="rId48" action="ppaction://hlinksldjump"/>
            <a:extLst>
              <a:ext uri="{FF2B5EF4-FFF2-40B4-BE49-F238E27FC236}">
                <a16:creationId xmlns:a16="http://schemas.microsoft.com/office/drawing/2014/main" id="{E85D5C59-AA6B-9548-9D5C-55B04401116D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83449" y="6056627"/>
            <a:ext cx="599057" cy="599057"/>
          </a:xfrm>
          <a:prstGeom prst="rect">
            <a:avLst/>
          </a:prstGeom>
        </p:spPr>
      </p:pic>
      <p:sp>
        <p:nvSpPr>
          <p:cNvPr id="102" name="Oval 101">
            <a:extLst>
              <a:ext uri="{FF2B5EF4-FFF2-40B4-BE49-F238E27FC236}">
                <a16:creationId xmlns:a16="http://schemas.microsoft.com/office/drawing/2014/main" id="{EB5D20A8-A26B-3044-AAC9-84D49C301382}"/>
              </a:ext>
            </a:extLst>
          </p:cNvPr>
          <p:cNvSpPr>
            <a:spLocks noChangeAspect="1"/>
          </p:cNvSpPr>
          <p:nvPr/>
        </p:nvSpPr>
        <p:spPr>
          <a:xfrm>
            <a:off x="-1919020" y="5986843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E4D7107-D525-DD43-8D1E-7DE8AE7C786E}"/>
              </a:ext>
            </a:extLst>
          </p:cNvPr>
          <p:cNvSpPr>
            <a:spLocks noChangeAspect="1"/>
          </p:cNvSpPr>
          <p:nvPr/>
        </p:nvSpPr>
        <p:spPr>
          <a:xfrm>
            <a:off x="-1070500" y="5136186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75167F2-D43B-C443-B9A7-6EB67687D5DC}"/>
              </a:ext>
            </a:extLst>
          </p:cNvPr>
          <p:cNvSpPr>
            <a:spLocks noChangeAspect="1"/>
          </p:cNvSpPr>
          <p:nvPr/>
        </p:nvSpPr>
        <p:spPr>
          <a:xfrm>
            <a:off x="-1190664" y="4169471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28A4B0F-4CF7-AC47-82EA-7FD53985F678}"/>
              </a:ext>
            </a:extLst>
          </p:cNvPr>
          <p:cNvSpPr>
            <a:spLocks noChangeAspect="1"/>
          </p:cNvSpPr>
          <p:nvPr/>
        </p:nvSpPr>
        <p:spPr>
          <a:xfrm>
            <a:off x="-1253316" y="3037736"/>
            <a:ext cx="781567" cy="73073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963A497-A1AD-2049-90F3-F35193544339}"/>
              </a:ext>
            </a:extLst>
          </p:cNvPr>
          <p:cNvSpPr>
            <a:spLocks noChangeAspect="1"/>
          </p:cNvSpPr>
          <p:nvPr/>
        </p:nvSpPr>
        <p:spPr>
          <a:xfrm>
            <a:off x="-1317518" y="38391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038E5B2-D6E1-1145-9CBF-C70928A87B5F}"/>
              </a:ext>
            </a:extLst>
          </p:cNvPr>
          <p:cNvSpPr>
            <a:spLocks noChangeAspect="1"/>
          </p:cNvSpPr>
          <p:nvPr/>
        </p:nvSpPr>
        <p:spPr>
          <a:xfrm>
            <a:off x="-1197253" y="1989499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44FADF9-E460-DB4C-92A7-D3C0893EE45C}"/>
              </a:ext>
            </a:extLst>
          </p:cNvPr>
          <p:cNvSpPr>
            <a:spLocks noChangeAspect="1"/>
          </p:cNvSpPr>
          <p:nvPr/>
        </p:nvSpPr>
        <p:spPr>
          <a:xfrm>
            <a:off x="-917222" y="901415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56A12CF-7D32-A544-B8A9-A5003C83D355}"/>
              </a:ext>
            </a:extLst>
          </p:cNvPr>
          <p:cNvSpPr>
            <a:spLocks noChangeAspect="1"/>
          </p:cNvSpPr>
          <p:nvPr/>
        </p:nvSpPr>
        <p:spPr>
          <a:xfrm>
            <a:off x="-1305332" y="57663"/>
            <a:ext cx="683773" cy="6393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135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392</Words>
  <Application>Microsoft Macintosh PowerPoint</Application>
  <PresentationFormat>Widescreen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Britannic 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PAOLO PRODOSSIMO LOPES</dc:creator>
  <cp:lastModifiedBy>PAOLO PRODOSSIMO LOPES</cp:lastModifiedBy>
  <cp:revision>34</cp:revision>
  <dcterms:created xsi:type="dcterms:W3CDTF">2020-09-30T20:13:13Z</dcterms:created>
  <dcterms:modified xsi:type="dcterms:W3CDTF">2020-10-02T13:44:28Z</dcterms:modified>
</cp:coreProperties>
</file>