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9D712-4FBE-4E60-B463-B4899E22A0C6}" v="1" dt="2023-04-20T06:51:10.356"/>
    <p1510:client id="{E526E769-4263-4DD4-8A8C-6E28C4F53BC5}" v="2" dt="2023-04-20T07:02:14.600"/>
    <p1510:client id="{FF3CEE74-D595-42D2-92C6-9EACC97DBB50}" v="1" dt="2023-04-20T07:01:2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AGOSTINO MESSURI" userId="S::e.messuri@studenti.unina.it::937b54c0-6b1d-47d3-b2c8-45e053c6a272" providerId="AD" clId="Web-{E526E769-4263-4DD4-8A8C-6E28C4F53BC5}"/>
    <pc:docChg chg="modSld">
      <pc:chgData name="EMANUELE AGOSTINO MESSURI" userId="S::e.messuri@studenti.unina.it::937b54c0-6b1d-47d3-b2c8-45e053c6a272" providerId="AD" clId="Web-{E526E769-4263-4DD4-8A8C-6E28C4F53BC5}" dt="2023-04-20T07:02:14.600" v="1" actId="1076"/>
      <pc:docMkLst>
        <pc:docMk/>
      </pc:docMkLst>
      <pc:sldChg chg="modSp">
        <pc:chgData name="EMANUELE AGOSTINO MESSURI" userId="S::e.messuri@studenti.unina.it::937b54c0-6b1d-47d3-b2c8-45e053c6a272" providerId="AD" clId="Web-{E526E769-4263-4DD4-8A8C-6E28C4F53BC5}" dt="2023-04-20T07:02:14.600" v="1" actId="1076"/>
        <pc:sldMkLst>
          <pc:docMk/>
          <pc:sldMk cId="1748981309" sldId="257"/>
        </pc:sldMkLst>
        <pc:spChg chg="mod">
          <ac:chgData name="EMANUELE AGOSTINO MESSURI" userId="S::e.messuri@studenti.unina.it::937b54c0-6b1d-47d3-b2c8-45e053c6a272" providerId="AD" clId="Web-{E526E769-4263-4DD4-8A8C-6E28C4F53BC5}" dt="2023-04-20T07:02:14.600" v="1" actId="1076"/>
          <ac:spMkLst>
            <pc:docMk/>
            <pc:sldMk cId="1748981309" sldId="257"/>
            <ac:spMk id="3" creationId="{3F36B2BD-1296-ED42-4B7D-1268F44EDDAB}"/>
          </ac:spMkLst>
        </pc:spChg>
      </pc:sldChg>
    </pc:docChg>
  </pc:docChgLst>
  <pc:docChgLst>
    <pc:chgData name="FRANCESCA DI MARTINO" userId="S::francesca.dimartino4@studenti.unina.it::882062e5-3e48-4bea-8cab-ad6ed3c9cf74" providerId="AD" clId="Web-{77C9D712-4FBE-4E60-B463-B4899E22A0C6}"/>
    <pc:docChg chg="modSld">
      <pc:chgData name="FRANCESCA DI MARTINO" userId="S::francesca.dimartino4@studenti.unina.it::882062e5-3e48-4bea-8cab-ad6ed3c9cf74" providerId="AD" clId="Web-{77C9D712-4FBE-4E60-B463-B4899E22A0C6}" dt="2023-04-20T06:51:10.356" v="0" actId="1076"/>
      <pc:docMkLst>
        <pc:docMk/>
      </pc:docMkLst>
      <pc:sldChg chg="modSp">
        <pc:chgData name="FRANCESCA DI MARTINO" userId="S::francesca.dimartino4@studenti.unina.it::882062e5-3e48-4bea-8cab-ad6ed3c9cf74" providerId="AD" clId="Web-{77C9D712-4FBE-4E60-B463-B4899E22A0C6}" dt="2023-04-20T06:51:10.356" v="0" actId="1076"/>
        <pc:sldMkLst>
          <pc:docMk/>
          <pc:sldMk cId="1748981309" sldId="257"/>
        </pc:sldMkLst>
        <pc:picChg chg="mod">
          <ac:chgData name="FRANCESCA DI MARTINO" userId="S::francesca.dimartino4@studenti.unina.it::882062e5-3e48-4bea-8cab-ad6ed3c9cf74" providerId="AD" clId="Web-{77C9D712-4FBE-4E60-B463-B4899E22A0C6}" dt="2023-04-20T06:51:10.356" v="0" actId="1076"/>
          <ac:picMkLst>
            <pc:docMk/>
            <pc:sldMk cId="1748981309" sldId="257"/>
            <ac:picMk id="5" creationId="{02C4E1C4-57A2-4F08-208D-057CC6B38B89}"/>
          </ac:picMkLst>
        </pc:picChg>
      </pc:sldChg>
    </pc:docChg>
  </pc:docChgLst>
  <pc:docChgLst>
    <pc:chgData name="FRANCESCA TERRACCIANO" userId="S::francesca.terracciano@studenti.unina.it::1c4a3919-b72a-4452-9800-857908efec4e" providerId="AD" clId="Web-{FF3CEE74-D595-42D2-92C6-9EACC97DBB50}"/>
    <pc:docChg chg="modSld">
      <pc:chgData name="FRANCESCA TERRACCIANO" userId="S::francesca.terracciano@studenti.unina.it::1c4a3919-b72a-4452-9800-857908efec4e" providerId="AD" clId="Web-{FF3CEE74-D595-42D2-92C6-9EACC97DBB50}" dt="2023-04-20T07:01:27.185" v="0" actId="1076"/>
      <pc:docMkLst>
        <pc:docMk/>
      </pc:docMkLst>
      <pc:sldChg chg="modSp">
        <pc:chgData name="FRANCESCA TERRACCIANO" userId="S::francesca.terracciano@studenti.unina.it::1c4a3919-b72a-4452-9800-857908efec4e" providerId="AD" clId="Web-{FF3CEE74-D595-42D2-92C6-9EACC97DBB50}" dt="2023-04-20T07:01:27.185" v="0" actId="1076"/>
        <pc:sldMkLst>
          <pc:docMk/>
          <pc:sldMk cId="1748981309" sldId="257"/>
        </pc:sldMkLst>
        <pc:picChg chg="mod">
          <ac:chgData name="FRANCESCA TERRACCIANO" userId="S::francesca.terracciano@studenti.unina.it::1c4a3919-b72a-4452-9800-857908efec4e" providerId="AD" clId="Web-{FF3CEE74-D595-42D2-92C6-9EACC97DBB50}" dt="2023-04-20T07:01:27.185" v="0" actId="1076"/>
          <ac:picMkLst>
            <pc:docMk/>
            <pc:sldMk cId="1748981309" sldId="257"/>
            <ac:picMk id="5" creationId="{02C4E1C4-57A2-4F08-208D-057CC6B3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10C09-753D-2E79-AF07-DBAF558C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99F592-1E47-8AEF-66A8-164E09F2E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119EB-CBB2-7EA7-EEC7-FA7CC1E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B4E898-8EF4-5736-54BC-04A12124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3B904F-9D24-8563-6084-CCFB9A47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1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D177E-8C54-9017-43BF-2CE1CD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69081E-38B4-D051-92F6-01563F9CA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40C1C-2161-819E-41F7-5DE45BC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FAEBA-1296-8D5E-566F-77A9822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E14B4-351F-431E-6D67-F485C3A0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BE8461-4297-A35A-9EEF-3E1E244C8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F8CCE9-9413-5EB1-96A2-F970773D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FD2B5E-C6CB-ABF7-F20C-D7C0CE7E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BC48B1-4CDD-935E-21F3-0B3E3F8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724B93-7782-D682-DA1E-B6F15B12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07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84EA8-348F-A13D-DB1E-3C6A182D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1A8E9-1974-FCBD-7DD2-9309BD41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7477A-071F-9E2C-658A-33C22483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C990A8-8907-1B05-EB1C-05B222F8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88182-073C-8FD4-ACD8-2D36985B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4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9BE81-A338-48C3-E21A-13214520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8F31F1-5C3D-1C66-1A2A-494346E2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68F22-9920-F962-173F-134C6E1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E362DC-B8A7-2444-F9E5-26CE7E80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7818E-2E7E-5FBF-3C65-1EFE4EBF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0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F82D9-DAF8-F352-5AA6-BD5CDC3C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071DA-E357-D1FE-54E3-0D66FFBE9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6D5D1-18FE-A3A0-64CA-18AB4799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7F33BF-C312-FCD4-2FA4-D93C3FB6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8ACEDB-29ED-A7FD-F774-F3E2E697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48B55C-F439-CACA-C253-51280E3D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0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707FF-E5A7-CA24-F51E-D718820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55888-5287-A76E-523C-A9E9BA6F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F8ACAE-2502-EB76-CADF-F6398A6E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3129F2-EBFF-D3FC-DEFF-861EA103A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BF548D-3048-CF9A-FD65-2E3D60DB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2FBC33-5B42-EAD5-CB69-7E1CE80E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DBA097-555D-415F-80DD-4712647F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E780D2-0A27-ABB6-49B2-1F6D4B2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9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EB178-7782-9ED0-6B8E-6A8E31E9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3FD3F4-2F5C-AB3B-1D06-0C48838C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A6302-DA1D-72B8-4CB1-43B5E46B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2840EE-300A-DF54-0468-BB709B9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8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54A52D-0516-324D-ED22-84113DC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EE5CD7-1D37-F5E2-2CF3-F7754BB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E21011-A240-68DB-09FA-1D24D74C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9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397E9-6806-05BE-72D0-44C4976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01BA6-6A20-1ACE-D4BB-DB395382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148404-109A-5252-D508-18604EE8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8E1F14-7EA1-9ABC-AF7B-52CA6B17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853A1F-3A0A-70BA-51D2-3039C58D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EEA99-3AB8-6F5B-7FB8-832FAF81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2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B8F53-915C-5A18-A791-D696DD97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85229D-A2AB-32B0-C2E0-6A4F5836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1ED68A-5CB9-86A6-9227-9571E0F2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B27228-962B-ABF5-E5C5-E301D93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D02685-C0B9-EF5B-DB93-4EC548CC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958F5A-4CCE-34F0-6AAD-667DFA49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8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D931A4-C6B9-C844-F5D6-B4ACEA8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F0F21C-6DC9-2962-541C-46A1BBE8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EE9D2D-E319-35C7-62D0-C64B3EDE9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5C55-DB0B-44EB-8D1D-66C86689BA76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2072A-E0A8-8CC8-7F80-545BE9CB3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1C74D-20D9-0050-C667-B4FBDD1E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4E48-DD3F-408C-9965-1433AC95A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1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65950-5992-EFF8-9B97-A9B1BC7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FF0000"/>
                </a:solidFill>
              </a:rPr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36B2BD-1296-ED42-4B7D-1268F44E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x=0.988:.0001:1.012;</a:t>
            </a:r>
          </a:p>
          <a:p>
            <a:r>
              <a:rPr lang="es-ES" sz="1800" b="0" i="0">
                <a:effectLst/>
                <a:latin typeface="Menlo"/>
              </a:rPr>
              <a:t>y=c1 * x.^7+ c2 *x.^6+ c3 *x.^5 + c4 *x.^4+ c5 *x.^3 + c6*x.^2+c7*x+c8;</a:t>
            </a:r>
          </a:p>
          <a:p>
            <a:r>
              <a:rPr lang="es-ES" sz="1800" b="0" i="0">
                <a:effectLst/>
                <a:latin typeface="Menlo"/>
              </a:rPr>
              <a:t>y1=(x-1).^7;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x,y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r>
              <a:rPr lang="es-ES" sz="1800" b="0" i="0" err="1">
                <a:effectLst/>
                <a:latin typeface="Menlo"/>
              </a:rPr>
              <a:t>hold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(x,y1)</a:t>
            </a:r>
          </a:p>
          <a:p>
            <a:endParaRPr lang="it-IT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2C4E1C4-57A2-4F08-208D-057CC6B3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27" y="3282626"/>
            <a:ext cx="3924848" cy="12860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A8F030-0EFB-2E35-05E0-0A6B986E56E5}"/>
              </a:ext>
            </a:extLst>
          </p:cNvPr>
          <p:cNvSpPr txBox="1"/>
          <p:nvPr/>
        </p:nvSpPr>
        <p:spPr>
          <a:xfrm>
            <a:off x="1718783" y="4989513"/>
            <a:ext cx="9589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/>
              <a:t>Dopo aver visualizzato i due grafici giustificare il risultato</a:t>
            </a:r>
          </a:p>
          <a:p>
            <a:pPr algn="ctr"/>
            <a:r>
              <a:rPr lang="it-IT" sz="3200"/>
              <a:t> (attraverso concetti del calcolo  numerico </a:t>
            </a:r>
            <a:r>
              <a:rPr lang="it-IT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98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f1f826-7d51-42e9-b54d-6b44c14cb695">
      <Terms xmlns="http://schemas.microsoft.com/office/infopath/2007/PartnerControls"/>
    </lcf76f155ced4ddcb4097134ff3c332f>
    <TaxCatchAll xmlns="a6d920ce-2d39-4518-862a-21a4ab943b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4ABF4269B9B4DBD863524808C1B1E" ma:contentTypeVersion="26" ma:contentTypeDescription="Create a new document." ma:contentTypeScope="" ma:versionID="7d84097ae2e0309a73733a71b26e3068">
  <xsd:schema xmlns:xsd="http://www.w3.org/2001/XMLSchema" xmlns:xs="http://www.w3.org/2001/XMLSchema" xmlns:p="http://schemas.microsoft.com/office/2006/metadata/properties" xmlns:ns2="22f1f826-7d51-42e9-b54d-6b44c14cb695" xmlns:ns3="a6d920ce-2d39-4518-862a-21a4ab943b96" targetNamespace="http://schemas.microsoft.com/office/2006/metadata/properties" ma:root="true" ma:fieldsID="826a204e552a7ceccb6414a8aee8eb32" ns2:_="" ns3:_="">
    <xsd:import namespace="22f1f826-7d51-42e9-b54d-6b44c14cb695"/>
    <xsd:import namespace="a6d920ce-2d39-4518-862a-21a4ab943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1f826-7d51-42e9-b54d-6b44c14cb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hidden="true" ma:internalName="MediaServiceOCR" ma:readOnly="true">
      <xsd:simpleType>
        <xsd:restriction base="dms:Note"/>
      </xsd:simpleType>
    </xsd:element>
    <xsd:element name="MediaServiceLocation" ma:index="15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920ce-2d39-4518-862a-21a4ab943b96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0a09756b-ea59-4fde-b197-3b91270c4bed}" ma:internalName="TaxCatchAll" ma:showField="CatchAllData" ma:web="a6d920ce-2d39-4518-862a-21a4ab943b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08B6A-8EF1-42E8-B4E6-20BF89BDC871}">
  <ds:schemaRefs>
    <ds:schemaRef ds:uri="22f1f826-7d51-42e9-b54d-6b44c14cb695"/>
    <ds:schemaRef ds:uri="a6d920ce-2d39-4518-862a-21a4ab943b9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E24353-EBB5-4CF6-A6BB-90EDDA876127}">
  <ds:schemaRefs>
    <ds:schemaRef ds:uri="22f1f826-7d51-42e9-b54d-6b44c14cb695"/>
    <ds:schemaRef ds:uri="a6d920ce-2d39-4518-862a-21a4ab943b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5F77E8-3934-4727-A803-1FF0DB11D2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Tema di Office</vt:lpstr>
      <vt:lpstr>Esercizio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 Prova intercorso 2023</dc:title>
  <dc:creator>luisa d'amore</dc:creator>
  <cp:lastModifiedBy>Paolo Russo</cp:lastModifiedBy>
  <cp:revision>2</cp:revision>
  <dcterms:created xsi:type="dcterms:W3CDTF">2023-04-15T13:15:13Z</dcterms:created>
  <dcterms:modified xsi:type="dcterms:W3CDTF">2023-05-27T18:28:17Z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0x01010074A4ABF4269B9B4DBD863524808C1B1E</vt:lpwstr>
  </property>
  <property fmtid="{D5CDD505-2E9C-101B-9397-08002B2CF9AE}" pid="3" name="MediaServiceImageTags">
    <vt:lpwstr/>
  </property>
</Properties>
</file>