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65" r:id="rId9"/>
    <p:sldId id="267" r:id="rId10"/>
    <p:sldId id="264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Paolo Stillittano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1000001637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01/04/2022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5456ED90-2914-493B-ACD3-C7282DF33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859" y="3418860"/>
            <a:ext cx="4046220" cy="784860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1073C2C0-580C-4D95-9538-6713BCB6B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222" y="2203366"/>
            <a:ext cx="3154680" cy="4305300"/>
          </a:xfrm>
          <a:prstGeom prst="rect">
            <a:avLst/>
          </a:prstGeom>
        </p:spPr>
      </p:pic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C4EEE9F7-E235-4604-ABE4-65010461E6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810" y="511388"/>
            <a:ext cx="7935158" cy="128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000" dirty="0"/>
              <a:t>Indicare le specifiche di progetto basandosi su quanto fatto per database</a:t>
            </a:r>
          </a:p>
          <a:p>
            <a:pPr lvl="1"/>
            <a:r>
              <a:rPr lang="it-IT" sz="2000" dirty="0"/>
              <a:t>Cosa dovrà fare la vostra applicazione</a:t>
            </a:r>
          </a:p>
          <a:p>
            <a:pPr lvl="1"/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134DA978-DB32-4FCA-8CF8-C19188B71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810" y="10137"/>
            <a:ext cx="7915275" cy="403807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0144E9E9-C9BB-4188-A761-536C9848A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810" y="2530136"/>
            <a:ext cx="7915275" cy="431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7" y="-10784"/>
            <a:ext cx="10640754" cy="6525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Header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178C6CC4-4DFC-47E8-A0A5-257D04819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46" y="548401"/>
            <a:ext cx="10170856" cy="1881608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E05BD90E-DC8D-472F-BA0F-4D9FC6552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75" y="2619375"/>
            <a:ext cx="4107180" cy="4147433"/>
          </a:xfrm>
          <a:prstGeom prst="rect">
            <a:avLst/>
          </a:prstGeom>
        </p:spPr>
      </p:pic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6B985239-BC12-4BE5-B9CC-4276C9EFE1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194" y="2619375"/>
            <a:ext cx="6746831" cy="414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9DFACA0-E88D-45BB-AE27-994E8E15CF6D}"/>
              </a:ext>
            </a:extLst>
          </p:cNvPr>
          <p:cNvSpPr txBox="1"/>
          <p:nvPr/>
        </p:nvSpPr>
        <p:spPr>
          <a:xfrm>
            <a:off x="4905054" y="5433918"/>
            <a:ext cx="6582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Ho riscontrato un problema nella visualizzazione mobile. Nonostante il mio codice sia uguale a quello fatto a lezione, non vengono visualizzate le 3 righe orizzontali, ma un solo blocco. Ho provato a risolvere ma non sono riuscito a trovare una soluzione.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9F55226-4433-48A6-97D8-771966924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918" y="340236"/>
            <a:ext cx="7452360" cy="868680"/>
          </a:xfrm>
          <a:prstGeom prst="rect">
            <a:avLst/>
          </a:prstGeom>
        </p:spPr>
      </p:pic>
      <p:pic>
        <p:nvPicPr>
          <p:cNvPr id="9" name="Immagine 8" descr="Immagine che contiene testo, strada, trasporto&#10;&#10;Descrizione generata automaticamente">
            <a:extLst>
              <a:ext uri="{FF2B5EF4-FFF2-40B4-BE49-F238E27FC236}">
                <a16:creationId xmlns:a16="http://schemas.microsoft.com/office/drawing/2014/main" id="{AFAA8BA8-CC9D-4D5F-BE81-F5645EDEC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8" y="1937824"/>
            <a:ext cx="5234940" cy="321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A61F8CA-8401-4A69-9260-844DF6A75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075" y="2294878"/>
            <a:ext cx="1874520" cy="2590800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1F11DA21-F8D8-4683-BCC8-16340BC5C4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008" y="0"/>
            <a:ext cx="4822383" cy="6858000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6DD85E3B-DDD1-4FBA-A37C-4ADAF9FBDE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05" y="0"/>
            <a:ext cx="306324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39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E24ECBA-044E-444D-AE6D-E781B0B0F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548" y="447962"/>
            <a:ext cx="7018116" cy="3189717"/>
          </a:xfrm>
          <a:prstGeom prst="rect">
            <a:avLst/>
          </a:prstGeom>
        </p:spPr>
      </p:pic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DCE94E3B-6899-4F46-BECD-55522FEE1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826" y="4268669"/>
            <a:ext cx="2575560" cy="19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12FC12A9-0F12-4A30-BAEF-8B37B2799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90" y="1112520"/>
            <a:ext cx="10218420" cy="463296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B43D80B1-5EA2-4E6C-A2EF-3F947E81EFAE}"/>
              </a:ext>
            </a:extLst>
          </p:cNvPr>
          <p:cNvSpPr txBox="1"/>
          <p:nvPr/>
        </p:nvSpPr>
        <p:spPr>
          <a:xfrm>
            <a:off x="2388094" y="372862"/>
            <a:ext cx="7212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accent1"/>
                </a:solidFill>
              </a:rPr>
              <a:t>Sezione HTML</a:t>
            </a:r>
          </a:p>
        </p:txBody>
      </p:sp>
    </p:spTree>
    <p:extLst>
      <p:ext uri="{BB962C8B-B14F-4D97-AF65-F5344CB8AC3E}">
        <p14:creationId xmlns:p14="http://schemas.microsoft.com/office/powerpoint/2010/main" val="3020093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E91B7FEE-3CAA-45D4-B50E-6C7A3A395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5" y="57150"/>
            <a:ext cx="5737860" cy="6743700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16A71383-084B-44DA-97BD-243AA0D29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730" y="57150"/>
            <a:ext cx="2606040" cy="663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82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84</Words>
  <Application>Microsoft Office PowerPoint</Application>
  <PresentationFormat>Widescreen</PresentationFormat>
  <Paragraphs>14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MHW1</vt:lpstr>
      <vt:lpstr>Descrizione del progetto</vt:lpstr>
      <vt:lpstr>Layout complessivo HTML+CSS</vt:lpstr>
      <vt:lpstr>Header</vt:lpstr>
      <vt:lpstr>Menù navigazione</vt:lpstr>
      <vt:lpstr>Presentazione standard di PowerPoint</vt:lpstr>
      <vt:lpstr>Sezione contenuti</vt:lpstr>
      <vt:lpstr>Presentazione standard di PowerPoint</vt:lpstr>
      <vt:lpstr>Presentazione standard di PowerPoint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PAOLO STILLITTANO</cp:lastModifiedBy>
  <cp:revision>4</cp:revision>
  <dcterms:created xsi:type="dcterms:W3CDTF">2021-03-24T16:57:46Z</dcterms:created>
  <dcterms:modified xsi:type="dcterms:W3CDTF">2022-03-31T10:26:58Z</dcterms:modified>
</cp:coreProperties>
</file>