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84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69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3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815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432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633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720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42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3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7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9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68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1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50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5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49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B867-DAC9-48A0-94AE-6A67D62D6D95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9E5A-F318-4159-87B6-BB7B160248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19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654AE-C6C8-4705-9952-34F959780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Mhw3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8003FE-8C25-486B-BFBB-F67DBDF54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Paolo Stillittano 1000001637</a:t>
            </a:r>
          </a:p>
        </p:txBody>
      </p:sp>
    </p:spTree>
    <p:extLst>
      <p:ext uri="{BB962C8B-B14F-4D97-AF65-F5344CB8AC3E}">
        <p14:creationId xmlns:p14="http://schemas.microsoft.com/office/powerpoint/2010/main" val="12342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D87B28-A67E-4996-AD8F-85993B4E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ApiKey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02D37C-2753-469A-932E-552FA5BB0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63" y="2169795"/>
            <a:ext cx="6073140" cy="15849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7988A9-8DC7-4723-B295-AB84AA5DA699}"/>
              </a:ext>
            </a:extLst>
          </p:cNvPr>
          <p:cNvSpPr txBox="1"/>
          <p:nvPr/>
        </p:nvSpPr>
        <p:spPr>
          <a:xfrm>
            <a:off x="5413158" y="3853728"/>
            <a:ext cx="428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prima cosa definisco un div all’interno del file html realizzato per il primo </a:t>
            </a:r>
            <a:r>
              <a:rPr lang="it-IT" dirty="0" err="1"/>
              <a:t>mhw</a:t>
            </a:r>
            <a:r>
              <a:rPr lang="it-IT" dirty="0"/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018C0A-E237-447C-B871-FD9CE265FD41}"/>
              </a:ext>
            </a:extLst>
          </p:cNvPr>
          <p:cNvSpPr txBox="1"/>
          <p:nvPr/>
        </p:nvSpPr>
        <p:spPr>
          <a:xfrm>
            <a:off x="4310941" y="5619565"/>
            <a:ext cx="39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aggiunta ho modificato anche il file </a:t>
            </a:r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2F7EC0-EB17-4524-84FC-4E55549B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9" y="2169795"/>
            <a:ext cx="3091827" cy="4585317"/>
          </a:xfrm>
          <a:prstGeom prst="rect">
            <a:avLst/>
          </a:prstGeom>
        </p:spPr>
      </p:pic>
      <p:sp>
        <p:nvSpPr>
          <p:cNvPr id="10" name="Freccia circolare a sinistra 9">
            <a:extLst>
              <a:ext uri="{FF2B5EF4-FFF2-40B4-BE49-F238E27FC236}">
                <a16:creationId xmlns:a16="http://schemas.microsoft.com/office/drawing/2014/main" id="{4A5982BC-7F6F-4B41-89EC-588262046582}"/>
              </a:ext>
            </a:extLst>
          </p:cNvPr>
          <p:cNvSpPr/>
          <p:nvPr/>
        </p:nvSpPr>
        <p:spPr>
          <a:xfrm>
            <a:off x="9557403" y="3407730"/>
            <a:ext cx="1225118" cy="11163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98914146-B996-40C4-BC07-03B772150D45}"/>
              </a:ext>
            </a:extLst>
          </p:cNvPr>
          <p:cNvSpPr/>
          <p:nvPr/>
        </p:nvSpPr>
        <p:spPr>
          <a:xfrm>
            <a:off x="3234986" y="5619565"/>
            <a:ext cx="937519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38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19214-3FE9-414C-B0DA-50CBD315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ApiKey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CE686F-79E6-43DB-A2D6-6EB744C1F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" y="2148517"/>
            <a:ext cx="5050100" cy="4527676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A7F2D886-9E43-471F-A76B-9403792FACA0}"/>
              </a:ext>
            </a:extLst>
          </p:cNvPr>
          <p:cNvSpPr/>
          <p:nvPr/>
        </p:nvSpPr>
        <p:spPr>
          <a:xfrm>
            <a:off x="5133975" y="2333625"/>
            <a:ext cx="1038225" cy="676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C29B04-9115-48B0-AA79-DB7064EE0E7C}"/>
              </a:ext>
            </a:extLst>
          </p:cNvPr>
          <p:cNvSpPr txBox="1"/>
          <p:nvPr/>
        </p:nvSpPr>
        <p:spPr>
          <a:xfrm>
            <a:off x="6172200" y="2148517"/>
            <a:ext cx="5459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seguito sono andato a realizzare il file javascript necessario per l’integrazione dell’Api.</a:t>
            </a:r>
          </a:p>
          <a:p>
            <a:r>
              <a:rPr lang="it-IT" dirty="0"/>
              <a:t>Per restare in tema con il precedente </a:t>
            </a:r>
            <a:r>
              <a:rPr lang="it-IT" dirty="0" err="1"/>
              <a:t>homework</a:t>
            </a:r>
            <a:r>
              <a:rPr lang="it-IT" dirty="0"/>
              <a:t> ho utilizzato </a:t>
            </a:r>
            <a:r>
              <a:rPr lang="it-IT" dirty="0" err="1"/>
              <a:t>l’api</a:t>
            </a:r>
            <a:r>
              <a:rPr lang="it-IT" dirty="0"/>
              <a:t> </a:t>
            </a:r>
            <a:r>
              <a:rPr lang="it-IT" dirty="0" err="1"/>
              <a:t>Wger</a:t>
            </a:r>
            <a:r>
              <a:rPr lang="it-IT" dirty="0"/>
              <a:t>/</a:t>
            </a:r>
            <a:r>
              <a:rPr lang="it-IT" dirty="0" err="1"/>
              <a:t>equipment</a:t>
            </a:r>
            <a:r>
              <a:rPr lang="it-IT" dirty="0"/>
              <a:t>, questa non fa altro che restituire l’equipaggiamento utilizzato nelle sale pesi.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2AE67C-86F8-465E-B45D-D043515E2AD2}"/>
              </a:ext>
            </a:extLst>
          </p:cNvPr>
          <p:cNvSpPr txBox="1"/>
          <p:nvPr/>
        </p:nvSpPr>
        <p:spPr>
          <a:xfrm>
            <a:off x="5487251" y="4065973"/>
            <a:ext cx="6231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Attraverso un pulsante avviene l’interazione con l’utente, il quale genera un evento che va a richiamare la funzione di </a:t>
            </a:r>
            <a:r>
              <a:rPr lang="it-IT" dirty="0" err="1"/>
              <a:t>fetch</a:t>
            </a:r>
            <a:r>
              <a:rPr lang="it-IT" dirty="0"/>
              <a:t>. A sua volta attraverso la scelta di un numero casuale viene stampato a schermo uno dei vari attrezzi restituiti dalla ricerca e che possiede come id il numero da noi generato. Infine vado ad aggiungere al div il risultato. </a:t>
            </a:r>
          </a:p>
        </p:txBody>
      </p:sp>
    </p:spTree>
    <p:extLst>
      <p:ext uri="{BB962C8B-B14F-4D97-AF65-F5344CB8AC3E}">
        <p14:creationId xmlns:p14="http://schemas.microsoft.com/office/powerpoint/2010/main" val="240634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9959E-4FA3-41E7-A685-3BDD2E9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696EA0-91AB-4D20-A51C-699F152FD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" y="2097386"/>
            <a:ext cx="5297307" cy="190311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0EA10C-2318-4DE3-994D-18C96B1C1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09" y="2097387"/>
            <a:ext cx="2119648" cy="4638675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1AAA35-EE54-4E26-B4F4-EAC396008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2097386"/>
            <a:ext cx="4272915" cy="340021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71E303-C867-42A5-9BD8-E26B74BF8035}"/>
              </a:ext>
            </a:extLst>
          </p:cNvPr>
          <p:cNvSpPr txBox="1"/>
          <p:nvPr/>
        </p:nvSpPr>
        <p:spPr>
          <a:xfrm>
            <a:off x="190500" y="4574022"/>
            <a:ext cx="5133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 relativo alla seconda Api utilizzata con autenticazione </a:t>
            </a:r>
            <a:r>
              <a:rPr lang="it-IT" dirty="0" err="1"/>
              <a:t>OAuth</a:t>
            </a:r>
            <a:r>
              <a:rPr lang="it-IT" dirty="0"/>
              <a:t>. L’Api scelta è la Web-Api di Spotify. Questa volta ho utilizzato due input, uno per inserire il testo per la ricerca e uno per generare il risultato attraverso un </a:t>
            </a:r>
            <a:r>
              <a:rPr lang="it-IT" dirty="0" err="1"/>
              <a:t>submit</a:t>
            </a:r>
            <a:r>
              <a:rPr lang="it-IT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869C04-8FD7-4DBD-B088-6E3E37E5E3DF}"/>
              </a:ext>
            </a:extLst>
          </p:cNvPr>
          <p:cNvSpPr txBox="1"/>
          <p:nvPr/>
        </p:nvSpPr>
        <p:spPr>
          <a:xfrm>
            <a:off x="5487251" y="6104772"/>
            <a:ext cx="427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Relativo </a:t>
            </a:r>
            <a:r>
              <a:rPr lang="it-IT" dirty="0" err="1"/>
              <a:t>css</a:t>
            </a:r>
            <a:r>
              <a:rPr lang="it-IT" dirty="0"/>
              <a:t> per questa seconda api</a:t>
            </a:r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2B35FF38-9483-4CD5-A940-2AC7CE6C929E}"/>
              </a:ext>
            </a:extLst>
          </p:cNvPr>
          <p:cNvSpPr/>
          <p:nvPr/>
        </p:nvSpPr>
        <p:spPr>
          <a:xfrm>
            <a:off x="7191375" y="5497604"/>
            <a:ext cx="542925" cy="521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F9138EE9-D558-490B-B6B3-1CD25390036E}"/>
              </a:ext>
            </a:extLst>
          </p:cNvPr>
          <p:cNvSpPr/>
          <p:nvPr/>
        </p:nvSpPr>
        <p:spPr>
          <a:xfrm>
            <a:off x="9428085" y="6104772"/>
            <a:ext cx="550424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D4FDABD5-3E35-4C7B-B885-E86FE279F95F}"/>
              </a:ext>
            </a:extLst>
          </p:cNvPr>
          <p:cNvSpPr/>
          <p:nvPr/>
        </p:nvSpPr>
        <p:spPr>
          <a:xfrm>
            <a:off x="2431834" y="4000499"/>
            <a:ext cx="515552" cy="553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3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BFA52-65BA-4973-85CC-307409C3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A3BEBE-D5D9-4A94-BD73-1E7970A24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" y="2105715"/>
            <a:ext cx="5671185" cy="459923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091884-D9EC-4050-AAF0-6258D41978E6}"/>
              </a:ext>
            </a:extLst>
          </p:cNvPr>
          <p:cNvSpPr txBox="1"/>
          <p:nvPr/>
        </p:nvSpPr>
        <p:spPr>
          <a:xfrm>
            <a:off x="6035522" y="3837373"/>
            <a:ext cx="5671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Inizialmente ho dichiarato delle costanti per conservare client id e client secret utilizzati poi nella fase di </a:t>
            </a:r>
            <a:r>
              <a:rPr lang="it-IT" dirty="0" err="1"/>
              <a:t>fetch_token</a:t>
            </a:r>
            <a:r>
              <a:rPr lang="it-IT" dirty="0"/>
              <a:t>. Una volta che la ricerca è andata a buon fine viene restituito un token che vado a salvare nella relativa variabile dopo essere stato convertito in </a:t>
            </a:r>
            <a:r>
              <a:rPr lang="it-IT" dirty="0" err="1"/>
              <a:t>json</a:t>
            </a:r>
            <a:r>
              <a:rPr lang="it-IT" dirty="0"/>
              <a:t>.  </a:t>
            </a:r>
          </a:p>
        </p:txBody>
      </p:sp>
      <p:sp>
        <p:nvSpPr>
          <p:cNvPr id="9" name="Freccia curva 8">
            <a:extLst>
              <a:ext uri="{FF2B5EF4-FFF2-40B4-BE49-F238E27FC236}">
                <a16:creationId xmlns:a16="http://schemas.microsoft.com/office/drawing/2014/main" id="{F5AAB73D-DEF8-4C6D-B31D-DAA5CFF626F8}"/>
              </a:ext>
            </a:extLst>
          </p:cNvPr>
          <p:cNvSpPr/>
          <p:nvPr/>
        </p:nvSpPr>
        <p:spPr>
          <a:xfrm rot="5400000">
            <a:off x="5497404" y="2418561"/>
            <a:ext cx="1606858" cy="9811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D3495-6FF9-4D07-9209-4E9F9360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07A097-9595-4A89-9E56-A14908EF4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2593149"/>
            <a:ext cx="5875020" cy="33375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F311F5-47D5-43F7-82A0-665DFDA26CFE}"/>
              </a:ext>
            </a:extLst>
          </p:cNvPr>
          <p:cNvSpPr txBox="1"/>
          <p:nvPr/>
        </p:nvSpPr>
        <p:spPr>
          <a:xfrm>
            <a:off x="6353175" y="2551837"/>
            <a:ext cx="5617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restituito il token di accesso, posso andare a gestire l’evento generato attraverso la funzione </a:t>
            </a:r>
            <a:r>
              <a:rPr lang="it-IT" dirty="0" err="1"/>
              <a:t>SearchSong</a:t>
            </a:r>
            <a:r>
              <a:rPr lang="it-IT" dirty="0"/>
              <a:t> effettuando una </a:t>
            </a:r>
            <a:r>
              <a:rPr lang="it-IT" dirty="0" err="1"/>
              <a:t>fetch</a:t>
            </a:r>
            <a:r>
              <a:rPr lang="it-IT" dirty="0"/>
              <a:t> per la ricerca della canzone inserita dall’utente.</a:t>
            </a:r>
          </a:p>
          <a:p>
            <a:r>
              <a:rPr lang="it-IT" dirty="0"/>
              <a:t>Una volta terminata il risultato verrà gestito da una seconda funzione </a:t>
            </a:r>
            <a:r>
              <a:rPr lang="it-IT" dirty="0" err="1"/>
              <a:t>onJsonSong</a:t>
            </a:r>
            <a:r>
              <a:rPr lang="it-IT" dirty="0"/>
              <a:t>. </a:t>
            </a:r>
          </a:p>
        </p:txBody>
      </p:sp>
      <p:sp>
        <p:nvSpPr>
          <p:cNvPr id="8" name="Freccia angolare in su 7">
            <a:extLst>
              <a:ext uri="{FF2B5EF4-FFF2-40B4-BE49-F238E27FC236}">
                <a16:creationId xmlns:a16="http://schemas.microsoft.com/office/drawing/2014/main" id="{C77E5B67-8AFD-484A-A6AA-8F5B5AA872DA}"/>
              </a:ext>
            </a:extLst>
          </p:cNvPr>
          <p:cNvSpPr/>
          <p:nvPr/>
        </p:nvSpPr>
        <p:spPr>
          <a:xfrm>
            <a:off x="6096000" y="4447713"/>
            <a:ext cx="1503285" cy="137603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1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212AB8-90FE-47B9-AF82-179DA59E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OAuth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8A95D3-A0D0-42E9-8DF4-D4F4DECEC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49" y="405765"/>
            <a:ext cx="3870336" cy="604647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61316D-C714-4817-A6EE-4F52D914252B}"/>
              </a:ext>
            </a:extLst>
          </p:cNvPr>
          <p:cNvSpPr txBox="1"/>
          <p:nvPr/>
        </p:nvSpPr>
        <p:spPr>
          <a:xfrm>
            <a:off x="9111715" y="2864383"/>
            <a:ext cx="2975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risultato della ricerca viene gestito appunto da questa funzione che ha il compito di stampare non più di 4 canzoni alle quali vengono associati: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Artista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Copertina</a:t>
            </a:r>
          </a:p>
        </p:txBody>
      </p:sp>
      <p:sp>
        <p:nvSpPr>
          <p:cNvPr id="7" name="Freccia curva 6">
            <a:extLst>
              <a:ext uri="{FF2B5EF4-FFF2-40B4-BE49-F238E27FC236}">
                <a16:creationId xmlns:a16="http://schemas.microsoft.com/office/drawing/2014/main" id="{84F27364-016B-4AA1-85ED-C2A1A9BB1D31}"/>
              </a:ext>
            </a:extLst>
          </p:cNvPr>
          <p:cNvSpPr/>
          <p:nvPr/>
        </p:nvSpPr>
        <p:spPr>
          <a:xfrm rot="5400000">
            <a:off x="8471220" y="973710"/>
            <a:ext cx="2137310" cy="1143581"/>
          </a:xfrm>
          <a:prstGeom prst="bent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7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98EB6-D167-4019-9862-CD3495FB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 finale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752B7B-56F7-4CEC-992E-60BD9BFF8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" y="2102307"/>
            <a:ext cx="9060624" cy="1996440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64DD633-78FA-43F9-804B-356A43911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76388"/>
            <a:ext cx="4991100" cy="11125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68A8454-0F4C-4551-9F25-7A9CF30BD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" y="4176388"/>
            <a:ext cx="3990975" cy="2443220"/>
          </a:xfrm>
          <a:prstGeom prst="rect">
            <a:avLst/>
          </a:prstGeom>
        </p:spPr>
      </p:pic>
      <p:sp>
        <p:nvSpPr>
          <p:cNvPr id="10" name="Freccia curva 9">
            <a:extLst>
              <a:ext uri="{FF2B5EF4-FFF2-40B4-BE49-F238E27FC236}">
                <a16:creationId xmlns:a16="http://schemas.microsoft.com/office/drawing/2014/main" id="{4C9D1147-F048-4925-BD99-2F94E64E45C7}"/>
              </a:ext>
            </a:extLst>
          </p:cNvPr>
          <p:cNvSpPr/>
          <p:nvPr/>
        </p:nvSpPr>
        <p:spPr>
          <a:xfrm rot="5400000">
            <a:off x="8961853" y="2322555"/>
            <a:ext cx="1552575" cy="1112082"/>
          </a:xfrm>
          <a:prstGeom prst="bentArrow">
            <a:avLst>
              <a:gd name="adj1" fmla="val 25000"/>
              <a:gd name="adj2" fmla="val 2100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46F6A3-0E66-43D3-AB84-D27838FF746B}"/>
              </a:ext>
            </a:extLst>
          </p:cNvPr>
          <p:cNvSpPr txBox="1"/>
          <p:nvPr/>
        </p:nvSpPr>
        <p:spPr>
          <a:xfrm>
            <a:off x="9303799" y="3652168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ApiKey</a:t>
            </a:r>
            <a:r>
              <a:rPr lang="it-IT" dirty="0"/>
              <a:t> </a:t>
            </a:r>
            <a:r>
              <a:rPr lang="it-IT" dirty="0" err="1"/>
              <a:t>wger</a:t>
            </a:r>
            <a:endParaRPr lang="it-IT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AA1B636-E73B-44AC-8A17-CFEC2AE9D46D}"/>
              </a:ext>
            </a:extLst>
          </p:cNvPr>
          <p:cNvSpPr/>
          <p:nvPr/>
        </p:nvSpPr>
        <p:spPr>
          <a:xfrm>
            <a:off x="4112450" y="5804498"/>
            <a:ext cx="788023" cy="60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051C2DBC-7612-42A6-A387-E6F070121680}"/>
              </a:ext>
            </a:extLst>
          </p:cNvPr>
          <p:cNvSpPr/>
          <p:nvPr/>
        </p:nvSpPr>
        <p:spPr>
          <a:xfrm>
            <a:off x="5378813" y="5288908"/>
            <a:ext cx="452762" cy="525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79C88C3-3D1F-4A46-959B-9F6E0EFEFA07}"/>
              </a:ext>
            </a:extLst>
          </p:cNvPr>
          <p:cNvSpPr txBox="1"/>
          <p:nvPr/>
        </p:nvSpPr>
        <p:spPr>
          <a:xfrm>
            <a:off x="4900473" y="5894773"/>
            <a:ext cx="276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OAuth</a:t>
            </a:r>
            <a:r>
              <a:rPr lang="it-IT" dirty="0"/>
              <a:t> Spotify </a:t>
            </a:r>
          </a:p>
        </p:txBody>
      </p:sp>
    </p:spTree>
    <p:extLst>
      <p:ext uri="{BB962C8B-B14F-4D97-AF65-F5344CB8AC3E}">
        <p14:creationId xmlns:p14="http://schemas.microsoft.com/office/powerpoint/2010/main" val="1841124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76</TotalTime>
  <Words>314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Berlino</vt:lpstr>
      <vt:lpstr>Mhw3 </vt:lpstr>
      <vt:lpstr>ApiKey</vt:lpstr>
      <vt:lpstr>ApiKey</vt:lpstr>
      <vt:lpstr>OAuth</vt:lpstr>
      <vt:lpstr>OAuth</vt:lpstr>
      <vt:lpstr>OAuth</vt:lpstr>
      <vt:lpstr>OAuth</vt:lpstr>
      <vt:lpstr>Risultato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 </dc:title>
  <dc:creator>PAOLO STILLITTANO</dc:creator>
  <cp:lastModifiedBy>PAOLO STILLITTANO</cp:lastModifiedBy>
  <cp:revision>1</cp:revision>
  <dcterms:created xsi:type="dcterms:W3CDTF">2022-04-30T09:17:25Z</dcterms:created>
  <dcterms:modified xsi:type="dcterms:W3CDTF">2022-04-30T10:34:17Z</dcterms:modified>
</cp:coreProperties>
</file>