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2" autoAdjust="0"/>
    <p:restoredTop sz="94660"/>
  </p:normalViewPr>
  <p:slideViewPr>
    <p:cSldViewPr snapToGrid="0">
      <p:cViewPr>
        <p:scale>
          <a:sx n="106" d="100"/>
          <a:sy n="106" d="100"/>
        </p:scale>
        <p:origin x="-21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1B9298-8BC5-4A33-93D6-9555E3B80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EF0C9D3-BFC2-4882-A8B4-047AF031E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F9CDA8-8B29-4589-A36A-B8FA709D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2C15-95C4-479E-AF7B-A3907BA0D6F0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1D2690-3BEE-42E2-84AF-9C6A85B13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A516FF-E3FA-49B9-8FCD-BAED2DF0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F59A-B7F5-487B-A977-174FDF1EA4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1404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491AE-F7A3-46D8-8EDD-0C437260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636CB4-BE5F-4A52-A02E-AFD9AA6B1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18484C-0A57-4287-8B77-FA0874E7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2C15-95C4-479E-AF7B-A3907BA0D6F0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0868D3-2318-4858-8991-83FA6498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4AD8BE-DCD3-4610-AEC1-70A9A4CF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F59A-B7F5-487B-A977-174FDF1EA4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554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99E146C-E9E1-4D2F-9952-F79D1EE23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9FE73F2-2C87-49A4-867D-B09D3C5DD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B62302-993D-429E-8166-56DCA62F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2C15-95C4-479E-AF7B-A3907BA0D6F0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9E4E21-4368-4105-B4B1-BE0F28C66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45B0BA-3A78-44EF-A378-4C28D40D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F59A-B7F5-487B-A977-174FDF1EA4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847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C01602-CC61-46FD-B663-1E53B629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43C869-F102-489F-BC29-4BD9AFBF0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47856E-D55F-4F8F-A01F-355F9D1B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2C15-95C4-479E-AF7B-A3907BA0D6F0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BC0965-1F06-4A5B-8827-DDF136C4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296803-0E2C-4E61-84EE-2700B0B9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F59A-B7F5-487B-A977-174FDF1EA4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637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5DE906-9A01-4EF6-8949-6B0A8D53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D1DFE5-EC10-43AA-92BD-2A12B1613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439A26-EF24-47C9-8602-16EEE8351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2C15-95C4-479E-AF7B-A3907BA0D6F0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D5BFFF-F868-4770-A5E5-5050E812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725575-5EA7-4480-AF45-3376BD385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F59A-B7F5-487B-A977-174FDF1EA4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64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47C549-B238-4C13-9380-612F8E8A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E87753-4148-4AB7-A6A4-960DB3D08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4119579-E7B8-4F6D-BA18-2EA69D7D3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B138189-5B1F-4D22-9692-1F48A9B3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2C15-95C4-479E-AF7B-A3907BA0D6F0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8859D8-587A-4E08-BDC4-4461CFE6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85BB5E-D50E-48B3-8ACB-1C845ABF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F59A-B7F5-487B-A977-174FDF1EA4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865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4A2CA4-51C6-4745-A97B-E86A976C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4604B91-7409-426C-B2F4-1C45DD71C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A42C347-0217-47D5-A666-CDBC3E21B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F897741-D971-4621-A55C-318CC2D0B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B64420A-BFBB-4C8E-8DB6-A63CA100F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ED8E20-8559-47D2-8BA1-476368B6D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2C15-95C4-479E-AF7B-A3907BA0D6F0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19880C2-9EB8-4E50-90E3-3A729C1A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96B2F60-DC03-40A1-8A24-52D28D7A7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F59A-B7F5-487B-A977-174FDF1EA4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499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7F3C6A-160F-457C-8D0E-172FEC2F1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482A830-DF20-4615-8F7D-F74D3A58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2C15-95C4-479E-AF7B-A3907BA0D6F0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C12876-BC91-4EB2-897F-6A0B17809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5161926-10E8-44F2-ABF5-8AE0F8ED4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F59A-B7F5-487B-A977-174FDF1EA4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37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51CE672-B140-4F76-93E3-EEB6ECBF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2C15-95C4-479E-AF7B-A3907BA0D6F0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1DC68B8-C18B-4069-8798-8057A7A7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1527B2E-6C01-4701-9183-3350E2D9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F59A-B7F5-487B-A977-174FDF1EA4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060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DCB96C-8298-4FC9-AAAF-BEF0F2E4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B04CE0-68C5-44FF-8870-047DFB5AF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E648522-3DA0-4566-B6B4-4CB0F84DD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E292409-BA0E-43D6-9B34-35FDB6FF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2C15-95C4-479E-AF7B-A3907BA0D6F0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0D4596-438A-499E-BFF4-DE6B5883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EEFE887-4316-43E1-A08D-D500B3FB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F59A-B7F5-487B-A977-174FDF1EA4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705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FA1E7-C621-4022-AA46-E039B0C40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4962389-F59B-481B-9341-363EB7BFB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A58ADB3-961F-4C89-8B09-8807BEFD2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7BF16AC-689C-49BD-9D71-50A202B6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2C15-95C4-479E-AF7B-A3907BA0D6F0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3695591-0465-440B-A4DB-C3795104E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3F234E9-0538-4B09-A483-B3B96047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F59A-B7F5-487B-A977-174FDF1EA4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467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7E1EB19-6095-415E-9479-0E4DF58E3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3401332-6C11-4685-98E1-189FE367D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B092F0-061A-4D99-AD1E-0993ABA94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D2C15-95C4-479E-AF7B-A3907BA0D6F0}" type="datetimeFigureOut">
              <a:rPr lang="it-IT" smtClean="0"/>
              <a:t>09/11/2018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76D041-DC51-46E1-889D-AD221F140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BC86C6-024A-4AB2-9041-EB0AD80AC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0F59A-B7F5-487B-A977-174FDF1EA4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38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4BE7EA-7D40-4B18-A057-A4CCE2050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CH" dirty="0"/>
              <a:t>Primo progetto: </a:t>
            </a:r>
            <a:br>
              <a:rPr lang="it-CH" dirty="0"/>
            </a:br>
            <a:br>
              <a:rPr lang="it-CH" dirty="0"/>
            </a:br>
            <a:r>
              <a:rPr lang="it-CH" dirty="0"/>
              <a:t>Sito web con registrazione dati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B06029C-F6E3-46CA-898D-401452873E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di Paolo Weishaupt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8371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596841-1C9A-4B33-B151-71DE5793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19ACD3A-C3AC-4741-B57B-F96EFDA8D9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CH" dirty="0"/>
              <a:t>Input disabilitati con dati inseriti</a:t>
            </a:r>
          </a:p>
          <a:p>
            <a:pPr marL="0" indent="0">
              <a:buNone/>
            </a:pPr>
            <a:endParaRPr lang="it-CH" dirty="0"/>
          </a:p>
          <a:p>
            <a:pPr marL="0" indent="0">
              <a:buNone/>
            </a:pPr>
            <a:r>
              <a:rPr lang="it-CH" dirty="0"/>
              <a:t>Bottone correggi che riporta alla pagina precedente</a:t>
            </a:r>
          </a:p>
          <a:p>
            <a:pPr marL="0" indent="0">
              <a:buNone/>
            </a:pPr>
            <a:endParaRPr lang="it-CH" dirty="0"/>
          </a:p>
          <a:p>
            <a:pPr marL="0" indent="0">
              <a:buNone/>
            </a:pPr>
            <a:r>
              <a:rPr lang="it-CH" dirty="0"/>
              <a:t>Bottone avanti che porta alla tabella delle registrazioni</a:t>
            </a:r>
            <a:endParaRPr lang="it-IT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8D549F8F-0E87-4C81-BEB3-1B0F0C8EAC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24" y="1825625"/>
            <a:ext cx="3579952" cy="4351338"/>
          </a:xfrm>
        </p:spPr>
      </p:pic>
    </p:spTree>
    <p:extLst>
      <p:ext uri="{BB962C8B-B14F-4D97-AF65-F5344CB8AC3E}">
        <p14:creationId xmlns:p14="http://schemas.microsoft.com/office/powerpoint/2010/main" val="703213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236244-A504-4B48-9AC2-3558AAF1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ACF00424-E854-44B7-A5BF-ECD8661B5E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8397"/>
            <a:ext cx="5181600" cy="3785794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38C3EA1-7DBF-4E0E-9294-E0C4DBB7B4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it-CH" dirty="0"/>
          </a:p>
          <a:p>
            <a:pPr marL="0" indent="0">
              <a:buNone/>
            </a:pPr>
            <a:endParaRPr lang="it-CH" dirty="0"/>
          </a:p>
          <a:p>
            <a:pPr marL="0" indent="0">
              <a:buNone/>
            </a:pPr>
            <a:r>
              <a:rPr lang="it-CH" dirty="0"/>
              <a:t>Riepilogo delle registrazioni giornaliere</a:t>
            </a:r>
          </a:p>
          <a:p>
            <a:pPr marL="0" indent="0">
              <a:buNone/>
            </a:pPr>
            <a:endParaRPr lang="it-CH" dirty="0"/>
          </a:p>
          <a:p>
            <a:pPr marL="0" indent="0">
              <a:buNone/>
            </a:pPr>
            <a:r>
              <a:rPr lang="it-CH" dirty="0"/>
              <a:t>Bottone fine che riporta alla pagina iniziale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14520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C0B01414-0F55-446F-8FC7-4518E8CE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  <a:endParaRPr lang="it-IT" dirty="0"/>
          </a:p>
        </p:txBody>
      </p:sp>
      <p:pic>
        <p:nvPicPr>
          <p:cNvPr id="17" name="Segnaposto contenuto 16">
            <a:extLst>
              <a:ext uri="{FF2B5EF4-FFF2-40B4-BE49-F238E27FC236}">
                <a16:creationId xmlns:a16="http://schemas.microsoft.com/office/drawing/2014/main" id="{284BAEAB-69B4-4218-82A8-3187715A6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147" y="1450939"/>
            <a:ext cx="6047705" cy="3956121"/>
          </a:xfrm>
        </p:spPr>
      </p:pic>
    </p:spTree>
    <p:extLst>
      <p:ext uri="{BB962C8B-B14F-4D97-AF65-F5344CB8AC3E}">
        <p14:creationId xmlns:p14="http://schemas.microsoft.com/office/powerpoint/2010/main" val="2073878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3D8677-CC94-4202-BA68-77801608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E66E40B-FB43-4C5F-AC8D-71F35FC0A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597" y="2308049"/>
            <a:ext cx="7972806" cy="2241902"/>
          </a:xfrm>
        </p:spPr>
      </p:pic>
    </p:spTree>
    <p:extLst>
      <p:ext uri="{BB962C8B-B14F-4D97-AF65-F5344CB8AC3E}">
        <p14:creationId xmlns:p14="http://schemas.microsoft.com/office/powerpoint/2010/main" val="379412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0D5C13-2248-4670-8AAB-546A59C47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  <a:endParaRPr lang="it-IT" dirty="0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8E74F5E4-4DE1-4A87-9B94-AF21A92A8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291" y="2589400"/>
            <a:ext cx="6861417" cy="1679200"/>
          </a:xfrm>
        </p:spPr>
      </p:pic>
    </p:spTree>
    <p:extLst>
      <p:ext uri="{BB962C8B-B14F-4D97-AF65-F5344CB8AC3E}">
        <p14:creationId xmlns:p14="http://schemas.microsoft.com/office/powerpoint/2010/main" val="56913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5A59FD-93FA-40B5-B951-BC8E8302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Indice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FCC276-FE31-4C54-B289-5AE0C1A51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Scopo del progetto</a:t>
            </a:r>
          </a:p>
          <a:p>
            <a:r>
              <a:rPr lang="it-CH" dirty="0"/>
              <a:t>Progettazione</a:t>
            </a:r>
          </a:p>
          <a:p>
            <a:pPr lvl="1"/>
            <a:r>
              <a:rPr lang="it-CH" dirty="0"/>
              <a:t>Design dell’architettura</a:t>
            </a:r>
          </a:p>
          <a:p>
            <a:pPr lvl="1"/>
            <a:r>
              <a:rPr lang="it-CH" dirty="0" err="1"/>
              <a:t>Gantt</a:t>
            </a:r>
            <a:r>
              <a:rPr lang="it-CH" dirty="0"/>
              <a:t> preventivo e consuntivo</a:t>
            </a:r>
          </a:p>
          <a:p>
            <a:r>
              <a:rPr lang="it-CH" dirty="0"/>
              <a:t>Implementazione</a:t>
            </a:r>
          </a:p>
          <a:p>
            <a:pPr lvl="1"/>
            <a:r>
              <a:rPr lang="it-CH" dirty="0"/>
              <a:t>Design dei </a:t>
            </a:r>
            <a:r>
              <a:rPr lang="it-CH" dirty="0" err="1"/>
              <a:t>form</a:t>
            </a:r>
            <a:endParaRPr lang="it-IT" dirty="0"/>
          </a:p>
          <a:p>
            <a:pPr lvl="1"/>
            <a:r>
              <a:rPr lang="it-CH" dirty="0"/>
              <a:t>F</a:t>
            </a:r>
            <a:r>
              <a:rPr lang="it-IT" dirty="0"/>
              <a:t>unzioni utili</a:t>
            </a:r>
          </a:p>
        </p:txBody>
      </p:sp>
    </p:spTree>
    <p:extLst>
      <p:ext uri="{BB962C8B-B14F-4D97-AF65-F5344CB8AC3E}">
        <p14:creationId xmlns:p14="http://schemas.microsoft.com/office/powerpoint/2010/main" val="175925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7DD6C9-4116-4163-A4C0-0351AB1C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Scopo del progetto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E43EF9-E074-4830-AD3A-F48BFE13D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it-CH" dirty="0"/>
          </a:p>
          <a:p>
            <a:pPr marL="0" indent="0" algn="ctr">
              <a:buNone/>
            </a:pPr>
            <a:endParaRPr lang="it-CH" dirty="0"/>
          </a:p>
          <a:p>
            <a:pPr marL="0" indent="0" algn="ctr">
              <a:buNone/>
            </a:pPr>
            <a:r>
              <a:rPr lang="it-CH" dirty="0"/>
              <a:t>S</a:t>
            </a:r>
            <a:r>
              <a:rPr lang="it-IT" dirty="0" err="1"/>
              <a:t>ito</a:t>
            </a:r>
            <a:r>
              <a:rPr lang="it-IT" dirty="0"/>
              <a:t> web con salvataggio dati</a:t>
            </a:r>
          </a:p>
          <a:p>
            <a:pPr marL="0" indent="0" algn="ctr">
              <a:buNone/>
            </a:pPr>
            <a:endParaRPr lang="it-CH" dirty="0"/>
          </a:p>
          <a:p>
            <a:pPr marL="0" indent="0" algn="ctr">
              <a:buNone/>
            </a:pPr>
            <a:r>
              <a:rPr lang="it-CH" dirty="0"/>
              <a:t>D</a:t>
            </a:r>
            <a:r>
              <a:rPr lang="it-IT" dirty="0" err="1"/>
              <a:t>esign</a:t>
            </a:r>
            <a:r>
              <a:rPr lang="it-IT" dirty="0"/>
              <a:t> semplice e intuitivo</a:t>
            </a:r>
          </a:p>
        </p:txBody>
      </p:sp>
    </p:spTree>
    <p:extLst>
      <p:ext uri="{BB962C8B-B14F-4D97-AF65-F5344CB8AC3E}">
        <p14:creationId xmlns:p14="http://schemas.microsoft.com/office/powerpoint/2010/main" val="258524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A7E4C4-BEFB-46F5-ABD3-EE010131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Progettazione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D351EF0-7D61-4B4D-B81D-B50F605A4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53" y="1870064"/>
            <a:ext cx="5865226" cy="3703819"/>
          </a:xfrm>
        </p:spPr>
      </p:pic>
    </p:spTree>
    <p:extLst>
      <p:ext uri="{BB962C8B-B14F-4D97-AF65-F5344CB8AC3E}">
        <p14:creationId xmlns:p14="http://schemas.microsoft.com/office/powerpoint/2010/main" val="1733742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7FD57D-339E-469B-8A99-7D79329F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Progettazione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5613E29-D989-4EB1-A8DB-4D5E20AF5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4677"/>
            <a:ext cx="10515600" cy="3893233"/>
          </a:xfrm>
        </p:spPr>
      </p:pic>
    </p:spTree>
    <p:extLst>
      <p:ext uri="{BB962C8B-B14F-4D97-AF65-F5344CB8AC3E}">
        <p14:creationId xmlns:p14="http://schemas.microsoft.com/office/powerpoint/2010/main" val="297022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DD4E52-A690-4C68-A149-31562625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Progettazione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9703685-BC9C-4FD5-88E1-B3E4AC0C9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30" y="1825625"/>
            <a:ext cx="10315739" cy="4351338"/>
          </a:xfrm>
        </p:spPr>
      </p:pic>
    </p:spTree>
    <p:extLst>
      <p:ext uri="{BB962C8B-B14F-4D97-AF65-F5344CB8AC3E}">
        <p14:creationId xmlns:p14="http://schemas.microsoft.com/office/powerpoint/2010/main" val="418464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654D87-8585-4716-AF71-5B69C6121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315135B-C75C-4558-9508-F2AE8F0816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8291"/>
            <a:ext cx="5181600" cy="3526006"/>
          </a:xfrm>
        </p:spPr>
      </p:pic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11DF8BE-CCCF-472E-AE12-28551EAED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4014" y="1455682"/>
            <a:ext cx="5257800" cy="3286618"/>
          </a:xfrm>
        </p:spPr>
        <p:txBody>
          <a:bodyPr/>
          <a:lstStyle/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pPr marL="0" indent="0">
              <a:buNone/>
            </a:pPr>
            <a:r>
              <a:rPr lang="it-CH" dirty="0"/>
              <a:t>Pulsante che porta all’immissione dei dati.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8292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93F205-3B62-4BA1-8485-3D601DE7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6793BA39-5217-420D-A6B9-35390AF99C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678" y="1825625"/>
            <a:ext cx="3384644" cy="4351338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6E0A0D7-2BD4-4741-B4A3-FB331BDEFD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CH" dirty="0"/>
              <a:t>Bottone cancella che resetta il </a:t>
            </a:r>
            <a:r>
              <a:rPr lang="it-CH" dirty="0" err="1"/>
              <a:t>form</a:t>
            </a:r>
            <a:endParaRPr lang="it-CH" dirty="0"/>
          </a:p>
          <a:p>
            <a:pPr marL="0" indent="0">
              <a:buNone/>
            </a:pPr>
            <a:endParaRPr lang="it-CH" dirty="0"/>
          </a:p>
          <a:p>
            <a:pPr marL="0" indent="0">
              <a:buNone/>
            </a:pPr>
            <a:r>
              <a:rPr lang="it-CH" dirty="0"/>
              <a:t>Bottone avanti che porta alla preview dei dati</a:t>
            </a:r>
          </a:p>
          <a:p>
            <a:pPr marL="0" indent="0">
              <a:buNone/>
            </a:pPr>
            <a:endParaRPr lang="it-CH" dirty="0"/>
          </a:p>
          <a:p>
            <a:pPr marL="0" indent="0">
              <a:buNone/>
            </a:pPr>
            <a:r>
              <a:rPr lang="it-CH" dirty="0"/>
              <a:t>Correzione dei dati con JavaScript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21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86C3EF-52EC-4837-9D26-9A5B867C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Implementazione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E7F2A4EA-31AD-4523-A99A-774CE83143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221" y="1825625"/>
            <a:ext cx="3393557" cy="4351338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FCA12DF-D855-4A0D-B902-98B5C9278D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lvl="1" indent="0" algn="ctr">
              <a:buNone/>
            </a:pPr>
            <a:endParaRPr lang="it-CH" dirty="0"/>
          </a:p>
          <a:p>
            <a:pPr marL="457200" lvl="1" indent="0" algn="ctr">
              <a:buNone/>
            </a:pPr>
            <a:endParaRPr lang="it-CH" dirty="0"/>
          </a:p>
          <a:p>
            <a:pPr marL="457200" lvl="1" indent="0" algn="ctr">
              <a:buNone/>
            </a:pPr>
            <a:endParaRPr lang="it-CH" dirty="0"/>
          </a:p>
          <a:p>
            <a:pPr marL="457200" lvl="1" indent="0" algn="ctr">
              <a:buNone/>
            </a:pPr>
            <a:endParaRPr lang="it-CH" dirty="0"/>
          </a:p>
          <a:p>
            <a:pPr marL="0" indent="0">
              <a:buNone/>
            </a:pPr>
            <a:r>
              <a:rPr lang="it-CH" dirty="0"/>
              <a:t>P</a:t>
            </a:r>
            <a:r>
              <a:rPr lang="it-IT" dirty="0"/>
              <a:t>review di un inserimento di dati tutti corretti</a:t>
            </a:r>
          </a:p>
        </p:txBody>
      </p:sp>
    </p:spTree>
    <p:extLst>
      <p:ext uri="{BB962C8B-B14F-4D97-AF65-F5344CB8AC3E}">
        <p14:creationId xmlns:p14="http://schemas.microsoft.com/office/powerpoint/2010/main" val="30101167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115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di Office</vt:lpstr>
      <vt:lpstr>Primo progetto:   Sito web con registrazione dati</vt:lpstr>
      <vt:lpstr>Indice</vt:lpstr>
      <vt:lpstr>Scopo del progetto</vt:lpstr>
      <vt:lpstr>Progettazione</vt:lpstr>
      <vt:lpstr>Progettazione</vt:lpstr>
      <vt:lpstr>Progettazione</vt:lpstr>
      <vt:lpstr>Implementazione</vt:lpstr>
      <vt:lpstr>Implementazione</vt:lpstr>
      <vt:lpstr>Implementazione</vt:lpstr>
      <vt:lpstr>Implementazione</vt:lpstr>
      <vt:lpstr>Implementazione</vt:lpstr>
      <vt:lpstr>Implementazione</vt:lpstr>
      <vt:lpstr>Implementazione</vt:lpstr>
      <vt:lpstr>Implementazione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Primo progetto:   Sito web con registrazione dati</dc:title>
  <dc:creator>Paolo Weishaupt</dc:creator>
  <cp:lastModifiedBy>Paolo Weishaupt</cp:lastModifiedBy>
  <cp:revision>8</cp:revision>
  <dcterms:created xsi:type="dcterms:W3CDTF">2018-11-09T14:05:26Z</dcterms:created>
  <dcterms:modified xsi:type="dcterms:W3CDTF">2018-11-09T20:04:42Z</dcterms:modified>
</cp:coreProperties>
</file>