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2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80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72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3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4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00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1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4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7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4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Sistema didattico per arduino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Semplicità ideata da Carlo Pezzotti, Paolo Weishaupt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1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(Classe)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500" dirty="0" smtClean="0"/>
              <a:t>Costruttore</a:t>
            </a:r>
          </a:p>
          <a:p>
            <a:endParaRPr lang="it-IT" sz="2500" dirty="0"/>
          </a:p>
          <a:p>
            <a:r>
              <a:rPr lang="it-IT" sz="2500" dirty="0" smtClean="0"/>
              <a:t>Metodi implementati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38" y="2100142"/>
            <a:ext cx="3829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(Accensione ledRGB)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AnalogWrite</a:t>
            </a:r>
          </a:p>
          <a:p>
            <a:endParaRPr lang="it-IT" sz="2500" dirty="0"/>
          </a:p>
          <a:p>
            <a:r>
              <a:rPr lang="it-IT" sz="2500" dirty="0" smtClean="0"/>
              <a:t>Potenza,Pin</a:t>
            </a:r>
            <a:endParaRPr lang="it-IT" sz="25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41" y="3311879"/>
            <a:ext cx="6496050" cy="1457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siamo?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Carlo Pezzotti,Paolo Claudio Weishaupt</a:t>
            </a:r>
          </a:p>
          <a:p>
            <a:endParaRPr lang="it-IT" sz="2500" dirty="0" smtClean="0"/>
          </a:p>
          <a:p>
            <a:r>
              <a:rPr lang="it-IT" sz="2500" dirty="0" smtClean="0"/>
              <a:t>Informatici</a:t>
            </a:r>
          </a:p>
        </p:txBody>
      </p:sp>
    </p:spTree>
    <p:extLst>
      <p:ext uri="{BB962C8B-B14F-4D97-AF65-F5344CB8AC3E}">
        <p14:creationId xmlns:p14="http://schemas.microsoft.com/office/powerpoint/2010/main" val="35552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399"/>
            <a:ext cx="12192000" cy="3636963"/>
          </a:xfrm>
        </p:spPr>
      </p:pic>
    </p:spTree>
    <p:extLst>
      <p:ext uri="{BB962C8B-B14F-4D97-AF65-F5344CB8AC3E}">
        <p14:creationId xmlns:p14="http://schemas.microsoft.com/office/powerpoint/2010/main" val="2913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860"/>
            <a:ext cx="12192000" cy="3707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Codice ridotto</a:t>
            </a:r>
          </a:p>
          <a:p>
            <a:endParaRPr lang="it-IT" sz="2500" dirty="0"/>
          </a:p>
          <a:p>
            <a:r>
              <a:rPr lang="it-IT" sz="2500" dirty="0" smtClean="0"/>
              <a:t>Librerie facilemente utilizzabili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Librerie attuatori/sensori</a:t>
            </a:r>
          </a:p>
          <a:p>
            <a:endParaRPr lang="it-IT" sz="2500" dirty="0"/>
          </a:p>
          <a:p>
            <a:r>
              <a:rPr lang="it-IT" sz="2500" dirty="0" smtClean="0"/>
              <a:t>User </a:t>
            </a:r>
            <a:r>
              <a:rPr lang="it-IT" sz="2500" dirty="0"/>
              <a:t>friendly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2" y="2840554"/>
            <a:ext cx="5876041" cy="2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Com’è strutturato?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</a:t>
            </a:r>
            <a:endParaRPr lang="it-IT" sz="2500" dirty="0"/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</a:t>
            </a:r>
          </a:p>
          <a:p>
            <a:pPr marL="0" indent="0">
              <a:buNone/>
            </a:pPr>
            <a:r>
              <a:rPr lang="it-IT" sz="2500" dirty="0" smtClean="0"/>
              <a:t> </a:t>
            </a:r>
            <a:endParaRPr lang="it-IT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5" y="2799545"/>
            <a:ext cx="6762864" cy="24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 ledRGB</a:t>
            </a:r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 ledRGB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62" y="2002100"/>
            <a:ext cx="3832879" cy="196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48" y="4040542"/>
            <a:ext cx="4378309" cy="24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(Interfaccia)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Elementi pubblici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Variabili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Metodi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694" y="2278417"/>
            <a:ext cx="5876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72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Sistema didattico per arduino</vt:lpstr>
      <vt:lpstr>Chi siamo?</vt:lpstr>
      <vt:lpstr>Progettazione</vt:lpstr>
      <vt:lpstr>Consuntivo</vt:lpstr>
      <vt:lpstr>Facile</vt:lpstr>
      <vt:lpstr>A cosa serve?</vt:lpstr>
      <vt:lpstr>Com’è strutturato?</vt:lpstr>
      <vt:lpstr>Esempio </vt:lpstr>
      <vt:lpstr>Nel dettaglio (Interfaccia)</vt:lpstr>
      <vt:lpstr>Nel dettaglio (Classe)</vt:lpstr>
      <vt:lpstr>Nel dettaglio (Accensione ledRGB)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</dc:title>
  <dc:creator>Carlo</dc:creator>
  <cp:lastModifiedBy>Paolo Weishaupt</cp:lastModifiedBy>
  <cp:revision>21</cp:revision>
  <dcterms:created xsi:type="dcterms:W3CDTF">2019-02-01T12:23:55Z</dcterms:created>
  <dcterms:modified xsi:type="dcterms:W3CDTF">2019-02-08T14:20:43Z</dcterms:modified>
</cp:coreProperties>
</file>