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4" r:id="rId7"/>
    <p:sldId id="267" r:id="rId8"/>
    <p:sldId id="263" r:id="rId9"/>
    <p:sldId id="265" r:id="rId10"/>
    <p:sldId id="261" r:id="rId11"/>
    <p:sldId id="266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4B596-A03A-4A42-9F21-188C422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6062EE-353C-491E-A2AD-FCFD3818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035D5-0EA7-4D72-B30C-AFE9D28A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15D07-13AA-44FE-AA07-BD44D6A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9B47-E6FA-426A-BFE6-F949114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70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D686D-6CA3-4C54-8AA1-003DA45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4582B3-C3E5-467E-8754-09208865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888D7-936A-4D88-BF7A-0D83C7F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CF7342-EFB6-4166-93F9-69FF4EEC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899BA-A832-4696-8143-73278BE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8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2E866A-B850-4A9E-9994-F94FC8B0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A8C755-E6A9-4435-9E2D-9021448B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F8A6E-2FA7-426F-9198-2A59CD7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62140-B081-49F4-BC9C-66151AE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90577-5F68-422B-BE17-444EB9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8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595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5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46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1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B39BA-A71F-4727-BDAB-8B65B87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00FA9-8AB3-4DB9-B50F-77B9F24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F725D-2707-44E6-AF73-B050E03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3EDC9-ACD4-4068-821B-AAD3261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68057-78BC-4094-BECD-923EDCA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850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32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60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3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6B806-DE4B-424B-9A01-8E58692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4A99A-8857-4D1C-98CC-64BB757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FF3046-10E3-45E0-A963-3BEB9B4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AAD5-3C74-44FC-8212-0DAA601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C39926-FD15-4AD8-B0A9-7990FF1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0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7AEDC-2548-4089-AC9C-52922403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1B130F-AC3E-4A2A-BEB4-E181E4D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5775F1-92E3-4770-8F70-0908EACD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185EA2-B33A-4F60-B6FA-B31B8B11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91C0-D39F-4E00-B881-B447E7E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7C539-F22E-4751-AE4D-A2F80C8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14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B44F5-64C9-4B93-B5D6-3DE8721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3213F-11A4-4A97-B6E5-A318913B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9F62F-967E-497E-867D-7137DD9B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E00D3F-985E-4C9A-B8FF-22571FDE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6DA49C-2A75-4EC3-8EF0-30A9005C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EC3287-C888-4B44-AB68-188C03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3503FA-60D4-4AF3-9C16-6EBCB51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B41FD5-76A2-4153-AE02-557AE2F3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58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A08E2-63D7-4419-A713-E5C456B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1BA545-A3FD-49C9-B331-D5340BD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64E19-A601-4B96-A386-C74F14E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3FB7A-040F-4FA6-9D7D-126EFC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6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BE61DA-29A7-47FA-BF23-689103B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1715B5-E989-4C3D-A8B3-C3D8C70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356350-E98F-411B-97DE-9AD0735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4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89D46-BCFC-40E8-991A-32C5E5A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E25C3D-E4F0-480A-B959-DFBCDB0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C221CD-8471-49F9-B207-7EAB0CD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E99C0D-552E-42C3-AF87-04EB808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24880-81BD-4ECB-83F8-38AC9084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0F095D-7614-4C07-AE39-8331561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96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EB03F-B629-40F7-8812-019B534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9A231C-8E8F-49B9-9DFE-A65D862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EB528C-EE93-4F4A-B514-2C1164C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5E7531-C0B0-462E-AE7F-00EE2BB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C84074-2BEB-4AA6-966F-33445B1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17CD23-9D52-4AE9-A121-6D6F48C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32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043DBE-E511-4C09-AB86-90E49FF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62454-4906-4CD4-824A-3DEE858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83E0D-9E61-44C9-B35B-EBC1E9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95E93-3474-4847-BA35-B3A87B08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439B7-18CB-4D1F-AF29-8C66BAE3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4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Clock con </a:t>
            </a:r>
            <a:r>
              <a:rPr lang="it-CH" dirty="0" err="1"/>
              <a:t>Fishino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I3Ac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Il Word Clock è realizzato con Arduino</a:t>
            </a:r>
          </a:p>
          <a:p>
            <a:r>
              <a:rPr lang="it-CH" sz="2800" dirty="0"/>
              <a:t>Tutto viene gestito in un file</a:t>
            </a:r>
          </a:p>
          <a:p>
            <a:r>
              <a:rPr lang="it-CH" sz="2800" dirty="0"/>
              <a:t>Principalmente costrutti «</a:t>
            </a:r>
            <a:r>
              <a:rPr lang="it-CH" sz="2800" dirty="0" err="1"/>
              <a:t>if</a:t>
            </a:r>
            <a:r>
              <a:rPr lang="it-CH" sz="2800" dirty="0"/>
              <a:t>…else </a:t>
            </a:r>
            <a:r>
              <a:rPr lang="it-CH" sz="2800" dirty="0" err="1"/>
              <a:t>if</a:t>
            </a:r>
            <a:r>
              <a:rPr lang="it-CH" sz="2800" dirty="0"/>
              <a:t>…else»</a:t>
            </a:r>
          </a:p>
        </p:txBody>
      </p:sp>
    </p:spTree>
    <p:extLst>
      <p:ext uri="{BB962C8B-B14F-4D97-AF65-F5344CB8AC3E}">
        <p14:creationId xmlns:p14="http://schemas.microsoft.com/office/powerpoint/2010/main" val="23203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236B-2064-4237-89A2-087FB75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Ore investite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AE4BC-1A2B-4811-9E56-438C5D2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it-CH" dirty="0"/>
          </a:p>
          <a:p>
            <a:r>
              <a:rPr lang="it-CH"/>
              <a:t>Circa 80 ore in classe</a:t>
            </a:r>
          </a:p>
          <a:p>
            <a:r>
              <a:rPr lang="it-CH"/>
              <a:t>Circa 5 ore a casa</a:t>
            </a:r>
          </a:p>
          <a:p>
            <a:r>
              <a:rPr lang="it-CH"/>
              <a:t>50% del tempo per l’implementazione</a:t>
            </a:r>
          </a:p>
          <a:p>
            <a:r>
              <a:rPr lang="it-CH"/>
              <a:t>50% del tempo per il resto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9BC8B7EE-D791-45C7-82A4-489C80C2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Mancanza nel prodotto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800" dirty="0"/>
          </a:p>
          <a:p>
            <a:pPr marL="0" indent="0">
              <a:buNone/>
            </a:pPr>
            <a:r>
              <a:rPr lang="it-CH" sz="2800" dirty="0"/>
              <a:t>Controllo tramite bottoni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4D5C4-CFF5-4430-9D77-036F7B0B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6411829" y="2241773"/>
            <a:ext cx="3823034" cy="3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0F49-F0AB-4A2B-9737-282A0952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CH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735B2E-9D76-4E4A-87E9-ED7A93FA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CH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124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/>
              <a:t>Implementazione</a:t>
            </a:r>
          </a:p>
          <a:p>
            <a:r>
              <a:rPr lang="it-CH" sz="2800" dirty="0"/>
              <a:t>Test</a:t>
            </a:r>
          </a:p>
          <a:p>
            <a:r>
              <a:rPr lang="it-CH" sz="28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ed 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Verifica componenti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Implementazione Word Clock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Scrivere il testo con le differenze di 5 minuti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Mostrare i secondi tramite l’utilizzo di 12 led, quindi 5 secondi per ogni pallino acceso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Si dovrà poter controllare e impostare l’orario e le impostazione tramite il modello fisico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Cambiare i colori dei led in base all’orario (pausa)</a:t>
            </a:r>
            <a:endParaRPr lang="it-CH" sz="2000" dirty="0"/>
          </a:p>
          <a:p>
            <a:pPr marL="806958" lvl="1" indent="-514350">
              <a:buFont typeface="+mj-lt"/>
              <a:buAutoNum type="arabicPeriod"/>
            </a:pPr>
            <a:endParaRPr lang="it-CH" sz="2600" dirty="0"/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7">
            <a:extLst>
              <a:ext uri="{FF2B5EF4-FFF2-40B4-BE49-F238E27FC236}">
                <a16:creationId xmlns:a16="http://schemas.microsoft.com/office/drawing/2014/main" id="{C4602F1F-F493-4A5C-AB27-98040B9594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10520"/>
          <a:stretch/>
        </p:blipFill>
        <p:spPr>
          <a:xfrm>
            <a:off x="412803" y="1479444"/>
            <a:ext cx="11366393" cy="486163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Pianificazione</a:t>
            </a:r>
          </a:p>
        </p:txBody>
      </p:sp>
    </p:spTree>
    <p:extLst>
      <p:ext uri="{BB962C8B-B14F-4D97-AF65-F5344CB8AC3E}">
        <p14:creationId xmlns:p14="http://schemas.microsoft.com/office/powerpoint/2010/main" val="25980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A1E9434-5471-43DC-B802-141A224DE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r="6190"/>
          <a:stretch/>
        </p:blipFill>
        <p:spPr>
          <a:xfrm>
            <a:off x="412803" y="1411705"/>
            <a:ext cx="11442313" cy="4716379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14C62D4-ECC8-483A-9897-D99E1886D6BD}"/>
              </a:ext>
            </a:extLst>
          </p:cNvPr>
          <p:cNvSpPr/>
          <p:nvPr/>
        </p:nvSpPr>
        <p:spPr>
          <a:xfrm>
            <a:off x="3465095" y="3869339"/>
            <a:ext cx="3272589" cy="2181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367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35" name="Immagine 28">
            <a:extLst>
              <a:ext uri="{FF2B5EF4-FFF2-40B4-BE49-F238E27FC236}">
                <a16:creationId xmlns:a16="http://schemas.microsoft.com/office/drawing/2014/main" id="{07EC3653-FEEE-4746-B195-89EB35169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6" y="640093"/>
            <a:ext cx="4697358" cy="52370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15" name="Segnaposto contenuto 14" descr="C:\Users\HEW15AS003NLù\Downloads\20190405_161505.jpg">
            <a:extLst>
              <a:ext uri="{FF2B5EF4-FFF2-40B4-BE49-F238E27FC236}">
                <a16:creationId xmlns:a16="http://schemas.microsoft.com/office/drawing/2014/main" id="{A21182F7-7BE5-41CC-A204-98C1F70FAE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617" y="640081"/>
            <a:ext cx="4990981" cy="5054156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Il Word Clock è realizzato con Arduino</a:t>
            </a:r>
          </a:p>
          <a:p>
            <a:r>
              <a:rPr lang="it-CH" sz="2800" dirty="0"/>
              <a:t>Tutto viene gestito in un file</a:t>
            </a:r>
          </a:p>
          <a:p>
            <a:r>
              <a:rPr lang="it-CH" sz="2800" dirty="0"/>
              <a:t>Principalmente costrutti «</a:t>
            </a:r>
            <a:r>
              <a:rPr lang="it-CH" sz="2800" dirty="0" err="1"/>
              <a:t>if</a:t>
            </a:r>
            <a:r>
              <a:rPr lang="it-CH" sz="2800" dirty="0"/>
              <a:t>…else </a:t>
            </a:r>
            <a:r>
              <a:rPr lang="it-CH" sz="2800" dirty="0" err="1"/>
              <a:t>if</a:t>
            </a:r>
            <a:r>
              <a:rPr lang="it-CH" sz="2800" dirty="0"/>
              <a:t>…else»</a:t>
            </a:r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 Light (Titoli)</vt:lpstr>
      <vt:lpstr>Tema di Office</vt:lpstr>
      <vt:lpstr>Retrospettivo</vt:lpstr>
      <vt:lpstr>Word Clock con Fishino</vt:lpstr>
      <vt:lpstr>Indice</vt:lpstr>
      <vt:lpstr>Perché usare il nostro prodotto?</vt:lpstr>
      <vt:lpstr>Requisiti</vt:lpstr>
      <vt:lpstr>Presentazione standard di PowerPoint</vt:lpstr>
      <vt:lpstr>Presentazione standard di PowerPoint</vt:lpstr>
      <vt:lpstr>Progettazione</vt:lpstr>
      <vt:lpstr>Progettazione</vt:lpstr>
      <vt:lpstr>Implementazione</vt:lpstr>
      <vt:lpstr>Implementazione</vt:lpstr>
      <vt:lpstr>Ore investite</vt:lpstr>
      <vt:lpstr>Mancanza nel prodotto 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Lazzaroni Giorgio (DOCENTE)</dc:creator>
  <cp:lastModifiedBy>Lazzaroni Giorgio (DOCENTE)</cp:lastModifiedBy>
  <cp:revision>4</cp:revision>
  <dcterms:created xsi:type="dcterms:W3CDTF">2019-05-22T13:51:25Z</dcterms:created>
  <dcterms:modified xsi:type="dcterms:W3CDTF">2019-05-22T14:22:22Z</dcterms:modified>
</cp:coreProperties>
</file>