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4" r:id="rId7"/>
    <p:sldId id="267" r:id="rId8"/>
    <p:sldId id="263" r:id="rId9"/>
    <p:sldId id="265" r:id="rId10"/>
    <p:sldId id="261" r:id="rId11"/>
    <p:sldId id="266" r:id="rId12"/>
    <p:sldId id="272" r:id="rId13"/>
    <p:sldId id="276" r:id="rId14"/>
    <p:sldId id="273" r:id="rId15"/>
    <p:sldId id="274" r:id="rId16"/>
    <p:sldId id="269" r:id="rId17"/>
    <p:sldId id="262" r:id="rId18"/>
    <p:sldId id="270" r:id="rId1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1D4B596-A03A-4A42-9F21-188C422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16062EE-353C-491E-A2AD-FCFD3818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F6035D5-0EA7-4D72-B30C-AFE9D28A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4815D07-13AA-44FE-AA07-BD44D6A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7909B47-E6FA-426A-BFE6-F949114F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706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B3D686D-6CA3-4C54-8AA1-003DA454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D74582B3-C3E5-467E-8754-09208865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6C888D7-936A-4D88-BF7A-0D83C7F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CCF7342-EFB6-4166-93F9-69FF4EEC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B7899BA-A832-4696-8143-73278BE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782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162E866A-B850-4A9E-9994-F94FC8B0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12A8C755-E6A9-4435-9E2D-9021448B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C5F8A6E-2FA7-426F-9198-2A59CD7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1662140-B081-49F4-BC9C-66151AEE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6890577-5F68-422B-BE17-444EB9B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80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85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5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595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832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257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46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71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ABB39BA-A71F-4727-BDAB-8B65B872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6400FA9-8AB3-4DB9-B50F-77B9F242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6FDF725D-2707-44E6-AF73-B050E03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4C3EDC9-ACD4-4068-821B-AAD3261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7768057-78BC-4094-BECD-923EDCA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8508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3286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77607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3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76B806-DE4B-424B-9A01-8E586923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8A24A99A-8857-4D1C-98CC-64BB757E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0FF3046-10E3-45E0-A963-3BEB9B4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FA8AAD5-3C74-44FC-8212-0DAA601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1C39926-FD15-4AD8-B0A9-7990FF17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60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BA7AEDC-2548-4089-AC9C-52922403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11B130F-AC3E-4A2A-BEB4-E181E4D4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A5775F1-92E3-4770-8F70-0908EACD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A185EA2-B33A-4F60-B6FA-B31B8B11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49DC91C0-D39F-4E00-B881-B447E7E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0E87C539-F22E-4751-AE4D-A2F80C8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14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C0B44F5-64C9-4B93-B5D6-3DE8721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3A93213F-11A4-4A97-B6E5-A318913B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BD79F62F-967E-497E-867D-7137DD9B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05E00D3F-985E-4C9A-B8FF-22571FDE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9C6DA49C-2A75-4EC3-8EF0-30A9005C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BCEC3287-C888-4B44-AB68-188C031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FE3503FA-60D4-4AF3-9C16-6EBCB510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11B41FD5-76A2-4153-AE02-557AE2F3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58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E2A08E2-63D7-4419-A713-E5C456B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C61BA545-A3FD-49C9-B331-D5340BDA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4964E19-A601-4B96-A386-C74F14EB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6FE3FB7A-040F-4FA6-9D7D-126EFCF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68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27BE61DA-29A7-47FA-BF23-689103B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4A1715B5-E989-4C3D-A8B3-C3D8C706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3E356350-E98F-411B-97DE-9AD0735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54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E689D46-BCFC-40E8-991A-32C5E5A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6E25C3D-E4F0-480A-B959-DFBCDB0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A1C221CD-8471-49F9-B207-7EAB0CDD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2E99C0D-552E-42C3-AF87-04EB808D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F524880-81BD-4ECB-83F8-38AC9084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020F095D-7614-4C07-AE39-8331561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96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5EB03F-B629-40F7-8812-019B534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A29A231C-8E8F-49B9-9DFE-A65D862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2FEB528C-EE93-4F4A-B514-2C1164C9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445E7531-C0B0-462E-AE7F-00EE2BB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EBC84074-2BEB-4AA6-966F-33445B16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117CD23-9D52-4AE9-A121-6D6F48CC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32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2E043DBE-E511-4C09-AB86-90E49FFB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FC62454-4906-4CD4-824A-3DEE8586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2583E0D-9E61-44C9-B35B-EBC1E9B9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EA95E93-3474-4847-BA35-B3A87B08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5C439B7-18CB-4D1F-AF29-8C66BAE31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34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95BEB76-E2CE-4277-AC25-73295D79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Word </a:t>
            </a:r>
            <a:r>
              <a:rPr lang="it-CH" dirty="0" smtClean="0"/>
              <a:t>Clock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83ECA578-736A-4FD6-AEE6-EC7067403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Mattia Lazzaroni, Paolo </a:t>
            </a:r>
            <a:r>
              <a:rPr lang="it-CH" dirty="0" err="1"/>
              <a:t>Weishaupt</a:t>
            </a:r>
            <a:r>
              <a:rPr lang="it-CH" dirty="0"/>
              <a:t> e Gabriele </a:t>
            </a:r>
            <a:r>
              <a:rPr lang="it-CH" dirty="0" err="1"/>
              <a:t>alessi</a:t>
            </a:r>
            <a:endParaRPr lang="it-CH" dirty="0"/>
          </a:p>
          <a:p>
            <a:r>
              <a:rPr lang="it-CH" dirty="0"/>
              <a:t>I3 - CPT</a:t>
            </a:r>
          </a:p>
          <a:p>
            <a:r>
              <a:rPr lang="it-CH" dirty="0"/>
              <a:t>Terzo progetto – Modulo 306</a:t>
            </a:r>
          </a:p>
        </p:txBody>
      </p:sp>
    </p:spTree>
    <p:extLst>
      <p:ext uri="{BB962C8B-B14F-4D97-AF65-F5344CB8AC3E}">
        <p14:creationId xmlns:p14="http://schemas.microsoft.com/office/powerpoint/2010/main" val="2027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6F1493EC-546F-4C48-85B0-C01A21830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13" y="2391626"/>
            <a:ext cx="6216974" cy="3285467"/>
          </a:xfrm>
        </p:spPr>
      </p:pic>
    </p:spTree>
    <p:extLst>
      <p:ext uri="{BB962C8B-B14F-4D97-AF65-F5344CB8AC3E}">
        <p14:creationId xmlns:p14="http://schemas.microsoft.com/office/powerpoint/2010/main" val="23203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ED7F854A-06F5-4465-9DDD-D0EDE84C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61" y="3286641"/>
            <a:ext cx="5325078" cy="1695618"/>
          </a:xfrm>
        </p:spPr>
      </p:pic>
    </p:spTree>
    <p:extLst>
      <p:ext uri="{BB962C8B-B14F-4D97-AF65-F5344CB8AC3E}">
        <p14:creationId xmlns:p14="http://schemas.microsoft.com/office/powerpoint/2010/main" val="17810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0EDDB9F0-36F2-4CFC-AFA3-14D99B39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520"/>
            <a:ext cx="6048174" cy="16559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56C8EACA-5703-44E4-ACD0-12FA98CC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55" y="2848738"/>
            <a:ext cx="2864964" cy="31228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566A20A2-AAE6-4FB3-911B-DBE53C23D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72" y="3949114"/>
            <a:ext cx="2347163" cy="922100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xmlns="" id="{F718017B-475E-430B-9ACB-D4662A925EE2}"/>
              </a:ext>
            </a:extLst>
          </p:cNvPr>
          <p:cNvSpPr/>
          <p:nvPr/>
        </p:nvSpPr>
        <p:spPr>
          <a:xfrm>
            <a:off x="8484965" y="2993363"/>
            <a:ext cx="798995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xmlns="" id="{4C473B06-9CF7-4873-8307-80047A65060F}"/>
              </a:ext>
            </a:extLst>
          </p:cNvPr>
          <p:cNvSpPr/>
          <p:nvPr/>
        </p:nvSpPr>
        <p:spPr>
          <a:xfrm>
            <a:off x="9461116" y="2993363"/>
            <a:ext cx="381384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BCB87BC-E5EA-4511-AB86-AAF28D4E5F6D}"/>
              </a:ext>
            </a:extLst>
          </p:cNvPr>
          <p:cNvSpPr txBox="1"/>
          <p:nvPr/>
        </p:nvSpPr>
        <p:spPr>
          <a:xfrm>
            <a:off x="7901142" y="2825115"/>
            <a:ext cx="38255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</a:t>
            </a:r>
          </a:p>
          <a:p>
            <a:r>
              <a:rPr lang="it-CH" sz="1400" dirty="0">
                <a:solidFill>
                  <a:srgbClr val="FF0000"/>
                </a:solidFill>
              </a:rPr>
              <a:t>1</a:t>
            </a:r>
          </a:p>
          <a:p>
            <a:r>
              <a:rPr lang="it-CH" sz="1400" dirty="0">
                <a:solidFill>
                  <a:srgbClr val="FF0000"/>
                </a:solidFill>
              </a:rPr>
              <a:t>2</a:t>
            </a:r>
          </a:p>
          <a:p>
            <a:r>
              <a:rPr lang="it-CH" sz="1400" dirty="0">
                <a:solidFill>
                  <a:srgbClr val="FF0000"/>
                </a:solidFill>
              </a:rPr>
              <a:t>3</a:t>
            </a:r>
          </a:p>
          <a:p>
            <a:r>
              <a:rPr lang="it-CH" sz="1400" dirty="0">
                <a:solidFill>
                  <a:srgbClr val="FF0000"/>
                </a:solidFill>
              </a:rPr>
              <a:t>4</a:t>
            </a:r>
          </a:p>
          <a:p>
            <a:r>
              <a:rPr lang="it-CH" sz="1400" dirty="0">
                <a:solidFill>
                  <a:srgbClr val="FF0000"/>
                </a:solidFill>
              </a:rPr>
              <a:t>5</a:t>
            </a:r>
          </a:p>
          <a:p>
            <a:r>
              <a:rPr lang="it-CH" sz="13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57DC23E5-898F-4F6B-BBC6-22EE8FD03BF6}"/>
              </a:ext>
            </a:extLst>
          </p:cNvPr>
          <p:cNvSpPr txBox="1"/>
          <p:nvPr/>
        </p:nvSpPr>
        <p:spPr>
          <a:xfrm>
            <a:off x="8092419" y="2570480"/>
            <a:ext cx="203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   1  2   3  4   5  6   7  8  …</a:t>
            </a:r>
          </a:p>
        </p:txBody>
      </p:sp>
    </p:spTree>
    <p:extLst>
      <p:ext uri="{BB962C8B-B14F-4D97-AF65-F5344CB8AC3E}">
        <p14:creationId xmlns:p14="http://schemas.microsoft.com/office/powerpoint/2010/main" val="34847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58739778-2FC3-4466-A52D-436A7F88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78" y="2014214"/>
            <a:ext cx="3651696" cy="4022725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110E41ED-83D4-4E4C-B11A-F9918DA7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12" y="3652163"/>
            <a:ext cx="234716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B0140C04-47BF-4D6A-805D-AFB08CFD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35" y="2153533"/>
            <a:ext cx="1874682" cy="385605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F06BCA66-9014-483A-871F-DFFF3B755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85" y="3704337"/>
            <a:ext cx="2461473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0E1236B-2064-4237-89A2-087FB75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CH" dirty="0"/>
              <a:t>Ore investite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4AE4BC-1A2B-4811-9E56-438C5D2E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it-CH" dirty="0"/>
          </a:p>
          <a:p>
            <a:r>
              <a:rPr lang="it-CH"/>
              <a:t>Circa 80 ore in classe</a:t>
            </a:r>
          </a:p>
          <a:p>
            <a:r>
              <a:rPr lang="it-CH"/>
              <a:t>Circa 5 ore a casa</a:t>
            </a:r>
          </a:p>
          <a:p>
            <a:r>
              <a:rPr lang="it-CH"/>
              <a:t>50% del tempo per l’implementazione</a:t>
            </a:r>
          </a:p>
          <a:p>
            <a:r>
              <a:rPr lang="it-CH"/>
              <a:t>50% del tempo per il resto</a:t>
            </a: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xmlns="" id="{9BC8B7EE-D791-45C7-82A4-489C80C2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4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903AAEA-4EDE-4522-BC69-16A32157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Mancanza nel prodotto finale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6AC750B-AF08-46AF-8654-4175F2C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CH" sz="2800" dirty="0"/>
          </a:p>
          <a:p>
            <a:pPr marL="0" indent="0">
              <a:buNone/>
            </a:pPr>
            <a:r>
              <a:rPr lang="it-CH" sz="2800" dirty="0"/>
              <a:t>Controllo tramite pulsanti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9044D5C4-CFF5-4430-9D77-036F7B0B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b="14420"/>
          <a:stretch/>
        </p:blipFill>
        <p:spPr>
          <a:xfrm>
            <a:off x="6411829" y="2241773"/>
            <a:ext cx="3823034" cy="36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7650F49-F0AB-4A2B-9737-282A0952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CH" dirty="0"/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FD735B2E-9D76-4E4A-87E9-ED7A93FA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CH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124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210A900-A952-44AB-800D-938B78D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0DB420D-D66C-4844-B03B-AE84B1F5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it-CH" sz="2800" dirty="0"/>
          </a:p>
          <a:p>
            <a:r>
              <a:rPr lang="it-CH" sz="2800" dirty="0"/>
              <a:t>Perché utilizzare il nostro prodotto?</a:t>
            </a:r>
          </a:p>
          <a:p>
            <a:r>
              <a:rPr lang="it-CH" sz="2800" dirty="0"/>
              <a:t>Requisiti</a:t>
            </a:r>
          </a:p>
          <a:p>
            <a:r>
              <a:rPr lang="it-CH" sz="2800" dirty="0"/>
              <a:t>Pianificazione - Consuntivo</a:t>
            </a:r>
          </a:p>
          <a:p>
            <a:r>
              <a:rPr lang="it-CH" sz="2800" dirty="0"/>
              <a:t>Progettazione</a:t>
            </a:r>
          </a:p>
          <a:p>
            <a:r>
              <a:rPr lang="it-CH" sz="2800" dirty="0"/>
              <a:t>Implementazione</a:t>
            </a:r>
          </a:p>
          <a:p>
            <a:r>
              <a:rPr lang="it-CH" sz="2800" dirty="0"/>
              <a:t>Test</a:t>
            </a:r>
          </a:p>
          <a:p>
            <a:r>
              <a:rPr lang="it-CH" sz="2800" dirty="0"/>
              <a:t>Ore investite</a:t>
            </a:r>
          </a:p>
          <a:p>
            <a:r>
              <a:rPr lang="it-CH" sz="2800" dirty="0"/>
              <a:t>Mancanza nel prodotto finale</a:t>
            </a:r>
          </a:p>
        </p:txBody>
      </p:sp>
    </p:spTree>
    <p:extLst>
      <p:ext uri="{BB962C8B-B14F-4D97-AF65-F5344CB8AC3E}">
        <p14:creationId xmlns:p14="http://schemas.microsoft.com/office/powerpoint/2010/main" val="8227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E2C0F09-3221-421C-B777-3D38DF09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Perché usare il nostro prodotto?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F152D1-30B5-498C-9604-A0EE3A8C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sz="2800" dirty="0"/>
              <a:t>Per non arrivare in ritardo a lezione</a:t>
            </a:r>
          </a:p>
          <a:p>
            <a:r>
              <a:rPr lang="it-CH" sz="2800" dirty="0"/>
              <a:t>Un modo alternativo per sapere l’orario</a:t>
            </a:r>
          </a:p>
          <a:p>
            <a:r>
              <a:rPr lang="it-CH" sz="2800" dirty="0"/>
              <a:t>Colorato </a:t>
            </a:r>
            <a:r>
              <a:rPr lang="it-CH" sz="2800" dirty="0" smtClean="0"/>
              <a:t>e </a:t>
            </a:r>
            <a:r>
              <a:rPr lang="it-CH" sz="2800" dirty="0"/>
              <a:t>originale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EB505230-90D0-49CE-BEA6-A140FB17D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04" y="2391375"/>
            <a:ext cx="2382051" cy="23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5B8D7CC-1300-40C6-9A71-31B38A14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F76A50E-973E-4AD4-9D46-CA4D6BE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600" dirty="0" smtClean="0"/>
              <a:t>Verifica </a:t>
            </a:r>
            <a:r>
              <a:rPr lang="it-CH" sz="2600" dirty="0"/>
              <a:t>componenti 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600" dirty="0" smtClean="0"/>
              <a:t>Word </a:t>
            </a:r>
            <a:r>
              <a:rPr lang="it-CH" sz="2600" dirty="0"/>
              <a:t>Clock</a:t>
            </a:r>
          </a:p>
          <a:p>
            <a:pPr marL="898398" lvl="2" indent="-514350">
              <a:buFont typeface="+mj-lt"/>
              <a:buAutoNum type="arabicPeriod"/>
            </a:pPr>
            <a:r>
              <a:rPr lang="it-CH" sz="1600" dirty="0" smtClean="0"/>
              <a:t>Differenze </a:t>
            </a:r>
            <a:r>
              <a:rPr lang="it-CH" sz="1600" dirty="0"/>
              <a:t>di 5 minuti</a:t>
            </a:r>
          </a:p>
          <a:p>
            <a:pPr marL="898398" lvl="2" indent="-514350">
              <a:buFont typeface="+mj-lt"/>
              <a:buAutoNum type="arabicPeriod"/>
            </a:pPr>
            <a:r>
              <a:rPr lang="it-CH" sz="1600" dirty="0" smtClean="0"/>
              <a:t>Secondi</a:t>
            </a:r>
            <a:endParaRPr lang="it-CH" sz="1600" dirty="0"/>
          </a:p>
          <a:p>
            <a:pPr marL="898398" lvl="2" indent="-514350">
              <a:buFont typeface="+mj-lt"/>
              <a:buAutoNum type="arabicPeriod"/>
            </a:pPr>
            <a:r>
              <a:rPr lang="it-IT" sz="1600" dirty="0" smtClean="0"/>
              <a:t>Impostazione tramite il modello fisico</a:t>
            </a:r>
            <a:endParaRPr lang="it-IT" sz="1600" dirty="0"/>
          </a:p>
          <a:p>
            <a:pPr marL="898398" lvl="2" indent="-514350">
              <a:buFont typeface="+mj-lt"/>
              <a:buAutoNum type="arabicPeriod"/>
            </a:pPr>
            <a:r>
              <a:rPr lang="it-IT" sz="1600" dirty="0"/>
              <a:t>Cambiare i colori dei led in base all’orario (pausa)</a:t>
            </a:r>
            <a:endParaRPr lang="it-CH" sz="1600" dirty="0"/>
          </a:p>
          <a:p>
            <a:pPr marL="806958" lvl="1" indent="-514350">
              <a:buFont typeface="+mj-lt"/>
              <a:buAutoNum type="arabicPeriod"/>
            </a:pPr>
            <a:endParaRPr lang="it-CH" sz="2600" dirty="0"/>
          </a:p>
        </p:txBody>
      </p:sp>
    </p:spTree>
    <p:extLst>
      <p:ext uri="{BB962C8B-B14F-4D97-AF65-F5344CB8AC3E}">
        <p14:creationId xmlns:p14="http://schemas.microsoft.com/office/powerpoint/2010/main" val="36608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7">
            <a:extLst>
              <a:ext uri="{FF2B5EF4-FFF2-40B4-BE49-F238E27FC236}">
                <a16:creationId xmlns:a16="http://schemas.microsoft.com/office/drawing/2014/main" xmlns="" id="{C4602F1F-F493-4A5C-AB27-98040B9594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r="10520"/>
          <a:stretch/>
        </p:blipFill>
        <p:spPr>
          <a:xfrm>
            <a:off x="0" y="1555615"/>
            <a:ext cx="12192000" cy="395666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AA730C93-7217-4CD6-BA7F-89285C8C7E85}"/>
              </a:ext>
            </a:extLst>
          </p:cNvPr>
          <p:cNvSpPr txBox="1"/>
          <p:nvPr/>
        </p:nvSpPr>
        <p:spPr>
          <a:xfrm>
            <a:off x="0" y="0"/>
            <a:ext cx="360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+mj-lt"/>
              </a:rPr>
              <a:t>Pianificazione</a:t>
            </a:r>
          </a:p>
        </p:txBody>
      </p:sp>
    </p:spTree>
    <p:extLst>
      <p:ext uri="{BB962C8B-B14F-4D97-AF65-F5344CB8AC3E}">
        <p14:creationId xmlns:p14="http://schemas.microsoft.com/office/powerpoint/2010/main" val="25980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AA1E9434-5471-43DC-B802-141A224DED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r="6190"/>
          <a:stretch/>
        </p:blipFill>
        <p:spPr>
          <a:xfrm>
            <a:off x="0" y="1483744"/>
            <a:ext cx="12192000" cy="3989353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xmlns="" id="{E14C62D4-ECC8-483A-9897-D99E1886D6BD}"/>
              </a:ext>
            </a:extLst>
          </p:cNvPr>
          <p:cNvSpPr/>
          <p:nvPr/>
        </p:nvSpPr>
        <p:spPr>
          <a:xfrm>
            <a:off x="3352952" y="3386260"/>
            <a:ext cx="3272589" cy="2181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AA730C93-7217-4CD6-BA7F-89285C8C7E85}"/>
              </a:ext>
            </a:extLst>
          </p:cNvPr>
          <p:cNvSpPr txBox="1"/>
          <p:nvPr/>
        </p:nvSpPr>
        <p:spPr>
          <a:xfrm>
            <a:off x="0" y="0"/>
            <a:ext cx="360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 smtClean="0">
                <a:latin typeface="+mj-lt"/>
              </a:rPr>
              <a:t>Consuntivo</a:t>
            </a:r>
            <a:endParaRPr lang="it-CH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xmlns="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35" name="Immagine 28">
            <a:extLst>
              <a:ext uri="{FF2B5EF4-FFF2-40B4-BE49-F238E27FC236}">
                <a16:creationId xmlns:a16="http://schemas.microsoft.com/office/drawing/2014/main" xmlns="" id="{07EC3653-FEEE-4746-B195-89EB35169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6" y="640093"/>
            <a:ext cx="4697358" cy="52370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xmlns="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15" name="Segnaposto contenuto 14" descr="C:\Users\HEW15AS003NLù\Downloads\20190405_161505.jpg">
            <a:extLst>
              <a:ext uri="{FF2B5EF4-FFF2-40B4-BE49-F238E27FC236}">
                <a16:creationId xmlns:a16="http://schemas.microsoft.com/office/drawing/2014/main" xmlns="" id="{A21182F7-7BE5-41CC-A204-98C1F70FAE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617" y="640081"/>
            <a:ext cx="4990981" cy="5054156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3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707E53E-2B89-4C32-9F19-819B396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Arduino IDE</a:t>
            </a:r>
          </a:p>
          <a:p>
            <a:r>
              <a:rPr lang="it-CH" sz="2800" dirty="0"/>
              <a:t>Tutto viene gestito in un </a:t>
            </a:r>
            <a:r>
              <a:rPr lang="it-CH" sz="2800" dirty="0" smtClean="0"/>
              <a:t>file</a:t>
            </a:r>
            <a:endParaRPr lang="it-CH" sz="2800" dirty="0"/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Configurazione iniziale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Stampa degli orari</a:t>
            </a:r>
            <a:endParaRPr lang="it-CH" sz="2200" dirty="0"/>
          </a:p>
        </p:txBody>
      </p:sp>
    </p:spTree>
    <p:extLst>
      <p:ext uri="{BB962C8B-B14F-4D97-AF65-F5344CB8AC3E}">
        <p14:creationId xmlns:p14="http://schemas.microsoft.com/office/powerpoint/2010/main" val="4907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162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Retrospettivo</vt:lpstr>
      <vt:lpstr>Word Clock</vt:lpstr>
      <vt:lpstr>Indice</vt:lpstr>
      <vt:lpstr>Perché usare il nostro prodotto?</vt:lpstr>
      <vt:lpstr>Requisiti</vt:lpstr>
      <vt:lpstr>Presentazione standard di PowerPoint</vt:lpstr>
      <vt:lpstr>Presentazione standard di PowerPoint</vt:lpstr>
      <vt:lpstr>Progettazione</vt:lpstr>
      <vt:lpstr>Progettazione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Ore investite</vt:lpstr>
      <vt:lpstr>Mancanza nel prodotto finale </vt:lpstr>
      <vt:lpstr>FINE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Clock con Fishino</dc:title>
  <dc:creator>Lazzaroni Giorgio (DOCENTE)</dc:creator>
  <cp:lastModifiedBy>Gabriele Alessi</cp:lastModifiedBy>
  <cp:revision>14</cp:revision>
  <dcterms:created xsi:type="dcterms:W3CDTF">2019-05-22T13:51:25Z</dcterms:created>
  <dcterms:modified xsi:type="dcterms:W3CDTF">2019-05-24T09:31:14Z</dcterms:modified>
</cp:coreProperties>
</file>