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4" r:id="rId7"/>
    <p:sldId id="267" r:id="rId8"/>
    <p:sldId id="263" r:id="rId9"/>
    <p:sldId id="265" r:id="rId10"/>
    <p:sldId id="261" r:id="rId11"/>
    <p:sldId id="266" r:id="rId12"/>
    <p:sldId id="272" r:id="rId13"/>
    <p:sldId id="276" r:id="rId14"/>
    <p:sldId id="273" r:id="rId15"/>
    <p:sldId id="274" r:id="rId16"/>
    <p:sldId id="269" r:id="rId17"/>
    <p:sldId id="262" r:id="rId18"/>
    <p:sldId id="270" r:id="rId1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4B596-A03A-4A42-9F21-188C42271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6062EE-353C-491E-A2AD-FCFD38184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035D5-0EA7-4D72-B30C-AFE9D28A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815D07-13AA-44FE-AA07-BD44D6AB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909B47-E6FA-426A-BFE6-F949114F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706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D686D-6CA3-4C54-8AA1-003DA454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4582B3-C3E5-467E-8754-09208865C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888D7-936A-4D88-BF7A-0D83C7F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CF7342-EFB6-4166-93F9-69FF4EEC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7899BA-A832-4696-8143-73278BE1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7822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62E866A-B850-4A9E-9994-F94FC8B08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A8C755-E6A9-4435-9E2D-9021448B8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5F8A6E-2FA7-426F-9198-2A59CD7E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662140-B081-49F4-BC9C-66151AEE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890577-5F68-422B-BE17-444EB9B3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0280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4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7850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5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65956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28328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92575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16467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1715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B39BA-A71F-4727-BDAB-8B65B872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400FA9-8AB3-4DB9-B50F-77B9F242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DF725D-2707-44E6-AF73-B050E03F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C3EDC9-ACD4-4068-821B-AAD3261B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768057-78BC-4094-BECD-923EDCAF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68508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93286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77607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5375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6B806-DE4B-424B-9A01-8E586923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24A99A-8857-4D1C-98CC-64BB757E1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FF3046-10E3-45E0-A963-3BEB9B49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A8AAD5-3C74-44FC-8212-0DAA6010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C39926-FD15-4AD8-B0A9-7990FF17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2606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7AEDC-2548-4089-AC9C-52922403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1B130F-AC3E-4A2A-BEB4-E181E4D4F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5775F1-92E3-4770-8F70-0908EACD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185EA2-B33A-4F60-B6FA-B31B8B11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DC91C0-D39F-4E00-B881-B447E7E5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87C539-F22E-4751-AE4D-A2F80C82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0147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0B44F5-64C9-4B93-B5D6-3DE87219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93213F-11A4-4A97-B6E5-A318913B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79F62F-967E-497E-867D-7137DD9B9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E00D3F-985E-4C9A-B8FF-22571FDEF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6DA49C-2A75-4EC3-8EF0-30A9005C8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EC3287-C888-4B44-AB68-188C031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3503FA-60D4-4AF3-9C16-6EBCB510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B41FD5-76A2-4153-AE02-557AE2F3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6580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2A08E2-63D7-4419-A713-E5C456B1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61BA545-A3FD-49C9-B331-D5340BDA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964E19-A601-4B96-A386-C74F14EB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3FB7A-040F-4FA6-9D7D-126EFCF2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0686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7BE61DA-29A7-47FA-BF23-689103B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1715B5-E989-4C3D-A8B3-C3D8C706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356350-E98F-411B-97DE-9AD07355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546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89D46-BCFC-40E8-991A-32C5E5AC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E25C3D-E4F0-480A-B959-DFBCDB07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C221CD-8471-49F9-B207-7EAB0CDDF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E99C0D-552E-42C3-AF87-04EB808D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524880-81BD-4ECB-83F8-38AC9084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0F095D-7614-4C07-AE39-8331561A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6960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5EB03F-B629-40F7-8812-019B534B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29A231C-8E8F-49B9-9DFE-A65D86216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EB528C-EE93-4F4A-B514-2C1164C9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5E7531-C0B0-462E-AE7F-00EE2BBB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C84074-2BEB-4AA6-966F-33445B16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17CD23-9D52-4AE9-A121-6D6F48CC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432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E043DBE-E511-4C09-AB86-90E49FFB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C62454-4906-4CD4-824A-3DEE85864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583E0D-9E61-44C9-B35B-EBC1E9B9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A95E93-3474-4847-BA35-B3A87B08A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C439B7-18CB-4D1F-AF29-8C66BAE31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5344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3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BEB76-E2CE-4277-AC25-73295D79E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Word Clock con </a:t>
            </a:r>
            <a:r>
              <a:rPr lang="it-CH" dirty="0" err="1"/>
              <a:t>Fishino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ECA578-736A-4FD6-AEE6-EC7067403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CH" dirty="0"/>
              <a:t>Mattia Lazzaroni, Paolo </a:t>
            </a:r>
            <a:r>
              <a:rPr lang="it-CH" dirty="0" err="1"/>
              <a:t>Weishaupt</a:t>
            </a:r>
            <a:r>
              <a:rPr lang="it-CH" dirty="0"/>
              <a:t> e Gabriele </a:t>
            </a:r>
            <a:r>
              <a:rPr lang="it-CH" dirty="0" err="1"/>
              <a:t>alessi</a:t>
            </a:r>
            <a:endParaRPr lang="it-CH" dirty="0"/>
          </a:p>
          <a:p>
            <a:r>
              <a:rPr lang="it-CH" dirty="0"/>
              <a:t>I3Ac - CPT</a:t>
            </a:r>
          </a:p>
          <a:p>
            <a:r>
              <a:rPr lang="it-CH" dirty="0"/>
              <a:t>Terzo progetto – Modulo 306</a:t>
            </a:r>
          </a:p>
        </p:txBody>
      </p:sp>
    </p:spTree>
    <p:extLst>
      <p:ext uri="{BB962C8B-B14F-4D97-AF65-F5344CB8AC3E}">
        <p14:creationId xmlns:p14="http://schemas.microsoft.com/office/powerpoint/2010/main" val="20271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F1493EC-546F-4C48-85B0-C01A21830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13" y="2391626"/>
            <a:ext cx="6216974" cy="3285467"/>
          </a:xfrm>
        </p:spPr>
      </p:pic>
    </p:spTree>
    <p:extLst>
      <p:ext uri="{BB962C8B-B14F-4D97-AF65-F5344CB8AC3E}">
        <p14:creationId xmlns:p14="http://schemas.microsoft.com/office/powerpoint/2010/main" val="232036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D7F854A-06F5-4465-9DDD-D0EDE84CA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61" y="3286641"/>
            <a:ext cx="5325078" cy="1695618"/>
          </a:xfrm>
        </p:spPr>
      </p:pic>
    </p:spTree>
    <p:extLst>
      <p:ext uri="{BB962C8B-B14F-4D97-AF65-F5344CB8AC3E}">
        <p14:creationId xmlns:p14="http://schemas.microsoft.com/office/powerpoint/2010/main" val="178109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EDDB9F0-36F2-4CFC-AFA3-14D99B39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9520"/>
            <a:ext cx="6048174" cy="16559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6C8EACA-5703-44E4-ACD0-12FA98CC6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955" y="2848738"/>
            <a:ext cx="2864964" cy="31228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66A20A2-AAE6-4FB3-911B-DBE53C23D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237" y="3949114"/>
            <a:ext cx="2347163" cy="922100"/>
          </a:xfrm>
          <a:prstGeom prst="rect">
            <a:avLst/>
          </a:pr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F718017B-475E-430B-9ACB-D4662A925EE2}"/>
              </a:ext>
            </a:extLst>
          </p:cNvPr>
          <p:cNvSpPr/>
          <p:nvPr/>
        </p:nvSpPr>
        <p:spPr>
          <a:xfrm>
            <a:off x="8484965" y="2993363"/>
            <a:ext cx="798995" cy="337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C473B06-9CF7-4873-8307-80047A65060F}"/>
              </a:ext>
            </a:extLst>
          </p:cNvPr>
          <p:cNvSpPr/>
          <p:nvPr/>
        </p:nvSpPr>
        <p:spPr>
          <a:xfrm>
            <a:off x="9461116" y="2993363"/>
            <a:ext cx="381384" cy="337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BCB87BC-E5EA-4511-AB86-AAF28D4E5F6D}"/>
              </a:ext>
            </a:extLst>
          </p:cNvPr>
          <p:cNvSpPr txBox="1"/>
          <p:nvPr/>
        </p:nvSpPr>
        <p:spPr>
          <a:xfrm>
            <a:off x="7901142" y="2825115"/>
            <a:ext cx="382555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rgbClr val="FF0000"/>
                </a:solidFill>
              </a:rPr>
              <a:t>0</a:t>
            </a:r>
          </a:p>
          <a:p>
            <a:r>
              <a:rPr lang="it-CH" sz="1400" dirty="0">
                <a:solidFill>
                  <a:srgbClr val="FF0000"/>
                </a:solidFill>
              </a:rPr>
              <a:t>1</a:t>
            </a:r>
          </a:p>
          <a:p>
            <a:r>
              <a:rPr lang="it-CH" sz="1400" dirty="0">
                <a:solidFill>
                  <a:srgbClr val="FF0000"/>
                </a:solidFill>
              </a:rPr>
              <a:t>2</a:t>
            </a:r>
          </a:p>
          <a:p>
            <a:r>
              <a:rPr lang="it-CH" sz="1400" dirty="0">
                <a:solidFill>
                  <a:srgbClr val="FF0000"/>
                </a:solidFill>
              </a:rPr>
              <a:t>3</a:t>
            </a:r>
          </a:p>
          <a:p>
            <a:r>
              <a:rPr lang="it-CH" sz="1400" dirty="0">
                <a:solidFill>
                  <a:srgbClr val="FF0000"/>
                </a:solidFill>
              </a:rPr>
              <a:t>4</a:t>
            </a:r>
          </a:p>
          <a:p>
            <a:r>
              <a:rPr lang="it-CH" sz="1400" dirty="0">
                <a:solidFill>
                  <a:srgbClr val="FF0000"/>
                </a:solidFill>
              </a:rPr>
              <a:t>5</a:t>
            </a:r>
          </a:p>
          <a:p>
            <a:r>
              <a:rPr lang="it-CH" sz="13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7DC23E5-898F-4F6B-BBC6-22EE8FD03BF6}"/>
              </a:ext>
            </a:extLst>
          </p:cNvPr>
          <p:cNvSpPr txBox="1"/>
          <p:nvPr/>
        </p:nvSpPr>
        <p:spPr>
          <a:xfrm>
            <a:off x="8092419" y="2570480"/>
            <a:ext cx="203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rgbClr val="FF0000"/>
                </a:solidFill>
              </a:rPr>
              <a:t>0   1  2   3  4   5  6   7  8  …</a:t>
            </a:r>
          </a:p>
        </p:txBody>
      </p:sp>
    </p:spTree>
    <p:extLst>
      <p:ext uri="{BB962C8B-B14F-4D97-AF65-F5344CB8AC3E}">
        <p14:creationId xmlns:p14="http://schemas.microsoft.com/office/powerpoint/2010/main" val="348476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8739778-2FC3-4466-A52D-436A7F88C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78" y="2014214"/>
            <a:ext cx="3651696" cy="4022725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10E41ED-83D4-4E4C-B11A-F9918DA70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12" y="3652163"/>
            <a:ext cx="2347163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2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0140C04-47BF-4D6A-805D-AFB08CFD4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35" y="2153533"/>
            <a:ext cx="1874682" cy="3856054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06BCA66-9014-483A-871F-DFFF3B755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85" y="3704337"/>
            <a:ext cx="2461473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2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1236B-2064-4237-89A2-087FB750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CH" dirty="0"/>
              <a:t>Ore investite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4AE4BC-1A2B-4811-9E56-438C5D2E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endParaRPr lang="it-CH" dirty="0"/>
          </a:p>
          <a:p>
            <a:r>
              <a:rPr lang="it-CH"/>
              <a:t>Circa 80 ore in classe</a:t>
            </a:r>
          </a:p>
          <a:p>
            <a:r>
              <a:rPr lang="it-CH"/>
              <a:t>Circa 5 ore a casa</a:t>
            </a:r>
          </a:p>
          <a:p>
            <a:r>
              <a:rPr lang="it-CH"/>
              <a:t>50% del tempo per l’implementazione</a:t>
            </a:r>
          </a:p>
          <a:p>
            <a:r>
              <a:rPr lang="it-CH"/>
              <a:t>50% del tempo per il resto</a:t>
            </a:r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9BC8B7EE-D791-45C7-82A4-489C80C22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084269"/>
            <a:ext cx="3135109" cy="31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24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03AAEA-4EDE-4522-BC69-16A32157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Mancanza nel prodotto finale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C750B-AF08-46AF-8654-4175F2CF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CH" sz="2800" dirty="0"/>
          </a:p>
          <a:p>
            <a:pPr marL="0" indent="0">
              <a:buNone/>
            </a:pPr>
            <a:r>
              <a:rPr lang="it-CH" sz="2800" dirty="0"/>
              <a:t>Controllo tramite bottoni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44D5C4-CFF5-4430-9D77-036F7B0B3C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0" b="14420"/>
          <a:stretch/>
        </p:blipFill>
        <p:spPr>
          <a:xfrm>
            <a:off x="6411829" y="2241773"/>
            <a:ext cx="3823034" cy="36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6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50F49-F0AB-4A2B-9737-282A0952F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CH" dirty="0"/>
              <a:t>FINE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735B2E-9D76-4E4A-87E9-ED7A93FA8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CH" dirty="0"/>
              <a:t>Grazie dell’attenzione</a:t>
            </a:r>
          </a:p>
        </p:txBody>
      </p:sp>
    </p:spTree>
    <p:extLst>
      <p:ext uri="{BB962C8B-B14F-4D97-AF65-F5344CB8AC3E}">
        <p14:creationId xmlns:p14="http://schemas.microsoft.com/office/powerpoint/2010/main" val="91244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0A900-A952-44AB-800D-938B78D8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DB420D-D66C-4844-B03B-AE84B1F5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it-CH" sz="2800" dirty="0"/>
          </a:p>
          <a:p>
            <a:r>
              <a:rPr lang="it-CH" sz="2800" dirty="0"/>
              <a:t>Perché utilizzare il nostro prodotto?</a:t>
            </a:r>
          </a:p>
          <a:p>
            <a:r>
              <a:rPr lang="it-CH" sz="2800" dirty="0"/>
              <a:t>Requisiti</a:t>
            </a:r>
          </a:p>
          <a:p>
            <a:r>
              <a:rPr lang="it-CH" sz="2800" dirty="0"/>
              <a:t>Pianificazione - Consuntivo</a:t>
            </a:r>
          </a:p>
          <a:p>
            <a:r>
              <a:rPr lang="it-CH" sz="2800" dirty="0"/>
              <a:t>Progettazione</a:t>
            </a:r>
          </a:p>
          <a:p>
            <a:r>
              <a:rPr lang="it-CH" sz="2800" dirty="0"/>
              <a:t>Implementazione</a:t>
            </a:r>
          </a:p>
          <a:p>
            <a:r>
              <a:rPr lang="it-CH" sz="2800" dirty="0"/>
              <a:t>Test</a:t>
            </a:r>
          </a:p>
          <a:p>
            <a:r>
              <a:rPr lang="it-CH" sz="2800" dirty="0"/>
              <a:t>Ore investite</a:t>
            </a:r>
          </a:p>
          <a:p>
            <a:r>
              <a:rPr lang="it-CH" sz="2800" dirty="0"/>
              <a:t>Mancanza nel prodotto finale</a:t>
            </a:r>
          </a:p>
        </p:txBody>
      </p:sp>
    </p:spTree>
    <p:extLst>
      <p:ext uri="{BB962C8B-B14F-4D97-AF65-F5344CB8AC3E}">
        <p14:creationId xmlns:p14="http://schemas.microsoft.com/office/powerpoint/2010/main" val="8227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2C0F09-3221-421C-B777-3D38DF09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Perché usare il nostro prodotto?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F152D1-30B5-498C-9604-A0EE3A8C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  <a:p>
            <a:r>
              <a:rPr lang="it-CH" sz="2800" dirty="0"/>
              <a:t>Per non arrivare in ritardo a lezione</a:t>
            </a:r>
          </a:p>
          <a:p>
            <a:r>
              <a:rPr lang="it-CH" sz="2800" dirty="0"/>
              <a:t>Un modo alternativo per sapere l’orario</a:t>
            </a:r>
          </a:p>
          <a:p>
            <a:r>
              <a:rPr lang="it-CH" sz="2800" dirty="0"/>
              <a:t>Colorato ed originale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EB505230-90D0-49CE-BEA6-A140FB17D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904" y="2391375"/>
            <a:ext cx="2382051" cy="23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8D7CC-1300-40C6-9A71-31B38A14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76A50E-973E-4AD4-9D46-CA4D6BE9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Verifica componenti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Implementazione Word Clock</a:t>
            </a:r>
          </a:p>
          <a:p>
            <a:pPr marL="715518" lvl="1" indent="-514350">
              <a:buFont typeface="+mj-lt"/>
              <a:buAutoNum type="arabicPeriod"/>
            </a:pPr>
            <a:r>
              <a:rPr lang="it-CH" sz="2000" dirty="0"/>
              <a:t>Scrivere il testo con le differenze di 5 minuti</a:t>
            </a:r>
          </a:p>
          <a:p>
            <a:pPr marL="715518" lvl="1" indent="-514350">
              <a:buFont typeface="+mj-lt"/>
              <a:buAutoNum type="arabicPeriod"/>
            </a:pPr>
            <a:r>
              <a:rPr lang="it-CH" sz="2000" dirty="0"/>
              <a:t>Mostrare i secondi tramite l’utilizzo di 12 led, quindi 5 secondi per ogni pallino acceso</a:t>
            </a:r>
          </a:p>
          <a:p>
            <a:pPr marL="715518" lvl="1" indent="-514350">
              <a:buFont typeface="+mj-lt"/>
              <a:buAutoNum type="arabicPeriod"/>
            </a:pPr>
            <a:r>
              <a:rPr lang="it-IT" sz="2000" dirty="0"/>
              <a:t>Si dovrà poter controllare e impostare l’orario e le impostazione tramite il modello fisico</a:t>
            </a:r>
          </a:p>
          <a:p>
            <a:pPr marL="715518" lvl="1" indent="-514350">
              <a:buFont typeface="+mj-lt"/>
              <a:buAutoNum type="arabicPeriod"/>
            </a:pPr>
            <a:r>
              <a:rPr lang="it-IT" sz="2000" dirty="0"/>
              <a:t>Cambiare i colori dei led in base all’orario (pausa)</a:t>
            </a:r>
            <a:endParaRPr lang="it-CH" sz="2000" dirty="0"/>
          </a:p>
          <a:p>
            <a:pPr marL="806958" lvl="1" indent="-514350">
              <a:buFont typeface="+mj-lt"/>
              <a:buAutoNum type="arabicPeriod"/>
            </a:pPr>
            <a:endParaRPr lang="it-CH" sz="2600" dirty="0"/>
          </a:p>
        </p:txBody>
      </p:sp>
    </p:spTree>
    <p:extLst>
      <p:ext uri="{BB962C8B-B14F-4D97-AF65-F5344CB8AC3E}">
        <p14:creationId xmlns:p14="http://schemas.microsoft.com/office/powerpoint/2010/main" val="366086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7">
            <a:extLst>
              <a:ext uri="{FF2B5EF4-FFF2-40B4-BE49-F238E27FC236}">
                <a16:creationId xmlns:a16="http://schemas.microsoft.com/office/drawing/2014/main" id="{C4602F1F-F493-4A5C-AB27-98040B95941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2" r="10520"/>
          <a:stretch/>
        </p:blipFill>
        <p:spPr>
          <a:xfrm>
            <a:off x="412803" y="1479444"/>
            <a:ext cx="11366393" cy="486163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A730C93-7217-4CD6-BA7F-89285C8C7E85}"/>
              </a:ext>
            </a:extLst>
          </p:cNvPr>
          <p:cNvSpPr txBox="1"/>
          <p:nvPr/>
        </p:nvSpPr>
        <p:spPr>
          <a:xfrm>
            <a:off x="412803" y="401053"/>
            <a:ext cx="5999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latin typeface="Calibri Light (Titoli)"/>
              </a:rPr>
              <a:t>Pianificazione</a:t>
            </a:r>
          </a:p>
        </p:txBody>
      </p:sp>
    </p:spTree>
    <p:extLst>
      <p:ext uri="{BB962C8B-B14F-4D97-AF65-F5344CB8AC3E}">
        <p14:creationId xmlns:p14="http://schemas.microsoft.com/office/powerpoint/2010/main" val="259801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A730C93-7217-4CD6-BA7F-89285C8C7E85}"/>
              </a:ext>
            </a:extLst>
          </p:cNvPr>
          <p:cNvSpPr txBox="1"/>
          <p:nvPr/>
        </p:nvSpPr>
        <p:spPr>
          <a:xfrm>
            <a:off x="412803" y="401053"/>
            <a:ext cx="5999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latin typeface="Calibri Light (Titoli)"/>
              </a:rPr>
              <a:t>Consuntivo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A1E9434-5471-43DC-B802-141A224DED3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3" r="6190"/>
          <a:stretch/>
        </p:blipFill>
        <p:spPr>
          <a:xfrm>
            <a:off x="412803" y="1411705"/>
            <a:ext cx="11442313" cy="4716379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14C62D4-ECC8-483A-9897-D99E1886D6BD}"/>
              </a:ext>
            </a:extLst>
          </p:cNvPr>
          <p:cNvSpPr/>
          <p:nvPr/>
        </p:nvSpPr>
        <p:spPr>
          <a:xfrm>
            <a:off x="3465095" y="3869339"/>
            <a:ext cx="3272589" cy="2181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0367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68867EF6-D033-4487-8A94-A11710DE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Progettazione</a:t>
            </a:r>
          </a:p>
        </p:txBody>
      </p:sp>
      <p:pic>
        <p:nvPicPr>
          <p:cNvPr id="35" name="Immagine 28">
            <a:extLst>
              <a:ext uri="{FF2B5EF4-FFF2-40B4-BE49-F238E27FC236}">
                <a16:creationId xmlns:a16="http://schemas.microsoft.com/office/drawing/2014/main" id="{07EC3653-FEEE-4746-B195-89EB351693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76" y="640093"/>
            <a:ext cx="4697358" cy="523702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62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68867EF6-D033-4487-8A94-A11710DE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Progettazione</a:t>
            </a:r>
          </a:p>
        </p:txBody>
      </p:sp>
      <p:pic>
        <p:nvPicPr>
          <p:cNvPr id="15" name="Segnaposto contenuto 14" descr="C:\Users\HEW15AS003NLù\Downloads\20190405_161505.jpg">
            <a:extLst>
              <a:ext uri="{FF2B5EF4-FFF2-40B4-BE49-F238E27FC236}">
                <a16:creationId xmlns:a16="http://schemas.microsoft.com/office/drawing/2014/main" id="{A21182F7-7BE5-41CC-A204-98C1F70FAE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4617" y="640081"/>
            <a:ext cx="4990981" cy="5054156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935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07E53E-2B89-4C32-9F19-819B3966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CH" sz="2800" dirty="0"/>
          </a:p>
          <a:p>
            <a:r>
              <a:rPr lang="it-CH" sz="2800" dirty="0"/>
              <a:t>Il Word Clock è realizzato con Arduino</a:t>
            </a:r>
          </a:p>
          <a:p>
            <a:r>
              <a:rPr lang="it-CH" sz="2800" dirty="0"/>
              <a:t>Tutto viene gestito in un file </a:t>
            </a:r>
            <a:r>
              <a:rPr lang="it-CH" sz="2800" dirty="0">
                <a:sym typeface="Wingdings" panose="05000000000000000000" pitchFamily="2" charset="2"/>
              </a:rPr>
              <a:t> </a:t>
            </a:r>
            <a:r>
              <a:rPr lang="it-CH" sz="2800" dirty="0" err="1">
                <a:sym typeface="Wingdings" panose="05000000000000000000" pitchFamily="2" charset="2"/>
              </a:rPr>
              <a:t>WordClock.ino</a:t>
            </a:r>
            <a:endParaRPr lang="it-CH" sz="2800" dirty="0"/>
          </a:p>
          <a:p>
            <a:r>
              <a:rPr lang="it-CH" sz="2800" dirty="0"/>
              <a:t>Principalmente costrutti «</a:t>
            </a:r>
            <a:r>
              <a:rPr lang="it-CH" sz="2800" dirty="0" err="1"/>
              <a:t>if</a:t>
            </a:r>
            <a:r>
              <a:rPr lang="it-CH" sz="2800" dirty="0"/>
              <a:t>…else </a:t>
            </a:r>
            <a:r>
              <a:rPr lang="it-CH" sz="2800" dirty="0" err="1"/>
              <a:t>if</a:t>
            </a:r>
            <a:r>
              <a:rPr lang="it-CH" sz="2800" dirty="0"/>
              <a:t>…else»</a:t>
            </a:r>
          </a:p>
          <a:p>
            <a:r>
              <a:rPr lang="it-CH" sz="2800" dirty="0"/>
              <a:t>Il codice si divide in due parti principali:</a:t>
            </a:r>
          </a:p>
          <a:p>
            <a:pPr marL="806958" lvl="1" indent="-514350">
              <a:buFont typeface="+mj-lt"/>
              <a:buAutoNum type="arabicPeriod"/>
            </a:pPr>
            <a:r>
              <a:rPr lang="it-CH" sz="2600" dirty="0"/>
              <a:t>Configurazione iniziale</a:t>
            </a:r>
          </a:p>
          <a:p>
            <a:pPr marL="806958" lvl="1" indent="-514350">
              <a:buFont typeface="+mj-lt"/>
              <a:buAutoNum type="arabicPeriod"/>
            </a:pPr>
            <a:r>
              <a:rPr lang="it-CH" sz="2600" dirty="0"/>
              <a:t>Stampa degli orari</a:t>
            </a:r>
          </a:p>
          <a:p>
            <a:pPr marL="932688" lvl="2" indent="-457200">
              <a:buFont typeface="Wingdings" panose="05000000000000000000" pitchFamily="2" charset="2"/>
              <a:buChar char="§"/>
            </a:pPr>
            <a:r>
              <a:rPr lang="it-CH" sz="2200" dirty="0"/>
              <a:t>Principalmente costrutti «</a:t>
            </a:r>
            <a:r>
              <a:rPr lang="it-CH" sz="2200" dirty="0" err="1"/>
              <a:t>if</a:t>
            </a:r>
            <a:r>
              <a:rPr lang="it-CH" sz="2200" dirty="0"/>
              <a:t>…else </a:t>
            </a:r>
            <a:r>
              <a:rPr lang="it-CH" sz="2200" dirty="0" err="1"/>
              <a:t>if</a:t>
            </a:r>
            <a:r>
              <a:rPr lang="it-CH" sz="2200" dirty="0"/>
              <a:t>…else»</a:t>
            </a:r>
          </a:p>
          <a:p>
            <a:pPr marL="932688" lvl="2" indent="-457200">
              <a:buFont typeface="Wingdings" panose="05000000000000000000" pitchFamily="2" charset="2"/>
              <a:buChar char="§"/>
            </a:pPr>
            <a:endParaRPr lang="it-CH" sz="2200" dirty="0"/>
          </a:p>
        </p:txBody>
      </p:sp>
    </p:spTree>
    <p:extLst>
      <p:ext uri="{BB962C8B-B14F-4D97-AF65-F5344CB8AC3E}">
        <p14:creationId xmlns:p14="http://schemas.microsoft.com/office/powerpoint/2010/main" val="490761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232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Calibri Light (Titoli)</vt:lpstr>
      <vt:lpstr>Wingdings</vt:lpstr>
      <vt:lpstr>Tema di Office</vt:lpstr>
      <vt:lpstr>Retrospettivo</vt:lpstr>
      <vt:lpstr>Word Clock con Fishino</vt:lpstr>
      <vt:lpstr>Indice</vt:lpstr>
      <vt:lpstr>Perché usare il nostro prodotto?</vt:lpstr>
      <vt:lpstr>Requisiti</vt:lpstr>
      <vt:lpstr>Presentazione standard di PowerPoint</vt:lpstr>
      <vt:lpstr>Presentazione standard di PowerPoint</vt:lpstr>
      <vt:lpstr>Progettazione</vt:lpstr>
      <vt:lpstr>Progettazione</vt:lpstr>
      <vt:lpstr>Implementazione</vt:lpstr>
      <vt:lpstr>Implementazione</vt:lpstr>
      <vt:lpstr>Implementazione</vt:lpstr>
      <vt:lpstr>Implementazione</vt:lpstr>
      <vt:lpstr>Implementazione</vt:lpstr>
      <vt:lpstr>Implementazione</vt:lpstr>
      <vt:lpstr>Ore investite</vt:lpstr>
      <vt:lpstr>Mancanza nel prodotto finale 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Clock con Fishino</dc:title>
  <dc:creator>Lazzaroni Giorgio (DOCENTE)</dc:creator>
  <cp:lastModifiedBy>Giorgio Lazzaroni</cp:lastModifiedBy>
  <cp:revision>11</cp:revision>
  <dcterms:created xsi:type="dcterms:W3CDTF">2019-05-22T13:51:25Z</dcterms:created>
  <dcterms:modified xsi:type="dcterms:W3CDTF">2019-05-22T17:02:03Z</dcterms:modified>
</cp:coreProperties>
</file>