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6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96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2316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187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1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709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54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537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789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87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5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17.05.2019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BEB76-E2CE-4277-AC25-73295D79E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Word Clock con </a:t>
            </a:r>
            <a:r>
              <a:rPr lang="it-CH" dirty="0" err="1"/>
              <a:t>Fishino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ECA578-736A-4FD6-AEE6-EC7067403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CH" dirty="0"/>
              <a:t>Mattia Lazzaroni, Paolo </a:t>
            </a:r>
            <a:r>
              <a:rPr lang="it-CH" dirty="0" err="1"/>
              <a:t>Weishaupt</a:t>
            </a:r>
            <a:r>
              <a:rPr lang="it-CH" dirty="0"/>
              <a:t> e Gabriele </a:t>
            </a:r>
            <a:r>
              <a:rPr lang="it-CH" dirty="0" err="1"/>
              <a:t>alessi</a:t>
            </a:r>
            <a:endParaRPr lang="it-CH" dirty="0"/>
          </a:p>
          <a:p>
            <a:r>
              <a:rPr lang="it-CH" dirty="0"/>
              <a:t>I3Ac - CPT</a:t>
            </a:r>
          </a:p>
          <a:p>
            <a:r>
              <a:rPr lang="it-CH" dirty="0"/>
              <a:t>Terzo progetto – Modulo 306</a:t>
            </a:r>
          </a:p>
        </p:txBody>
      </p:sp>
    </p:spTree>
    <p:extLst>
      <p:ext uri="{BB962C8B-B14F-4D97-AF65-F5344CB8AC3E}">
        <p14:creationId xmlns:p14="http://schemas.microsoft.com/office/powerpoint/2010/main" val="20271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0A900-A952-44AB-800D-938B78D8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B420D-D66C-4844-B03B-AE84B1F5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Perché utilizzare il nostro prodotto?</a:t>
            </a:r>
          </a:p>
          <a:p>
            <a:r>
              <a:rPr lang="it-CH" sz="2800" dirty="0"/>
              <a:t>Requisiti</a:t>
            </a:r>
          </a:p>
          <a:p>
            <a:r>
              <a:rPr lang="it-CH" sz="2800" dirty="0"/>
              <a:t>Progettazione</a:t>
            </a:r>
          </a:p>
          <a:p>
            <a:r>
              <a:rPr lang="it-CH" sz="2800" dirty="0"/>
              <a:t>Implementazione</a:t>
            </a:r>
          </a:p>
          <a:p>
            <a:r>
              <a:rPr lang="it-CH" sz="2800" dirty="0"/>
              <a:t>Test</a:t>
            </a:r>
          </a:p>
          <a:p>
            <a:r>
              <a:rPr lang="it-CH" sz="28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8227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C0F09-3221-421C-B777-3D38DF09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Perché usare il nostro prodotto?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152D1-30B5-498C-9604-A0EE3A8C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sz="2800" dirty="0"/>
              <a:t>Per non arrivare in ritardo a lezione</a:t>
            </a:r>
          </a:p>
          <a:p>
            <a:r>
              <a:rPr lang="it-CH" sz="2800" dirty="0"/>
              <a:t>Un modo alternativo per sapere l’orario</a:t>
            </a:r>
          </a:p>
          <a:p>
            <a:r>
              <a:rPr lang="it-CH" sz="2800" dirty="0"/>
              <a:t>Colorato ed originale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B505230-90D0-49CE-BEA6-A140FB17D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04" y="2391375"/>
            <a:ext cx="2382051" cy="23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8D7CC-1300-40C6-9A71-31B38A14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6A50E-973E-4AD4-9D46-CA4D6BE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sz="2800" dirty="0"/>
              <a:t>Verifica componenti hardware</a:t>
            </a:r>
          </a:p>
          <a:p>
            <a:r>
              <a:rPr lang="it-CH" sz="2800" dirty="0"/>
              <a:t>Implementazione Word Clock</a:t>
            </a:r>
          </a:p>
          <a:p>
            <a:r>
              <a:rPr lang="it-CH" sz="2800" dirty="0"/>
              <a:t>Controllo via Web</a:t>
            </a:r>
          </a:p>
        </p:txBody>
      </p:sp>
    </p:spTree>
    <p:extLst>
      <p:ext uri="{BB962C8B-B14F-4D97-AF65-F5344CB8AC3E}">
        <p14:creationId xmlns:p14="http://schemas.microsoft.com/office/powerpoint/2010/main" val="366086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5EDA06-8A49-4379-9113-492F3AFC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988D32-8D55-4455-91DC-9C51D4A4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147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7E53E-2B89-4C32-9F19-819B3966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Il Word Clock è realizzato con Arduino</a:t>
            </a:r>
          </a:p>
          <a:p>
            <a:r>
              <a:rPr lang="it-CH" sz="2800" dirty="0"/>
              <a:t>Tutto viene realizzato in un file</a:t>
            </a:r>
          </a:p>
          <a:p>
            <a:r>
              <a:rPr lang="it-CH" sz="2800" dirty="0"/>
              <a:t>Principalmente costrutti «</a:t>
            </a:r>
            <a:r>
              <a:rPr lang="it-CH" sz="2800" dirty="0" err="1"/>
              <a:t>if</a:t>
            </a:r>
            <a:r>
              <a:rPr lang="it-CH" sz="2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9076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03AAEA-4EDE-4522-BC69-16A32157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Problemi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C750B-AF08-46AF-8654-4175F2CF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Alimentatore rotto</a:t>
            </a:r>
          </a:p>
          <a:p>
            <a:r>
              <a:rPr lang="it-CH" sz="2800" dirty="0" err="1"/>
              <a:t>Fishino</a:t>
            </a:r>
            <a:r>
              <a:rPr lang="it-CH" sz="2800" dirty="0"/>
              <a:t> fumante</a:t>
            </a:r>
          </a:p>
          <a:p>
            <a:r>
              <a:rPr lang="it-CH" sz="2800" dirty="0"/>
              <a:t>Alessi nel team</a:t>
            </a:r>
          </a:p>
          <a:p>
            <a:r>
              <a:rPr lang="it-CH" sz="2800" dirty="0"/>
              <a:t>Led che </a:t>
            </a:r>
            <a:r>
              <a:rPr lang="it-CH" sz="2800"/>
              <a:t>blinkano</a:t>
            </a:r>
            <a:endParaRPr lang="it-CH" sz="2800" dirty="0"/>
          </a:p>
        </p:txBody>
      </p:sp>
    </p:spTree>
    <p:extLst>
      <p:ext uri="{BB962C8B-B14F-4D97-AF65-F5344CB8AC3E}">
        <p14:creationId xmlns:p14="http://schemas.microsoft.com/office/powerpoint/2010/main" val="7575660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96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Retrospettivo</vt:lpstr>
      <vt:lpstr>Word Clock con Fishino</vt:lpstr>
      <vt:lpstr>Indice</vt:lpstr>
      <vt:lpstr>Perché usare il nostro prodotto?</vt:lpstr>
      <vt:lpstr>Requisiti</vt:lpstr>
      <vt:lpstr>Progettazione</vt:lpstr>
      <vt:lpstr>Implementazione</vt:lpstr>
      <vt:lpstr>Problemi riscontrati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Clock con Fishino</dc:title>
  <dc:creator>Giorgio Lazzaroni</dc:creator>
  <cp:lastModifiedBy>Giorgio Lazzaroni</cp:lastModifiedBy>
  <cp:revision>5</cp:revision>
  <dcterms:created xsi:type="dcterms:W3CDTF">2019-05-17T08:16:38Z</dcterms:created>
  <dcterms:modified xsi:type="dcterms:W3CDTF">2019-05-17T09:23:39Z</dcterms:modified>
</cp:coreProperties>
</file>