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60" r:id="rId5"/>
    <p:sldId id="261" r:id="rId6"/>
    <p:sldId id="313" r:id="rId7"/>
    <p:sldId id="262" r:id="rId8"/>
    <p:sldId id="333" r:id="rId9"/>
    <p:sldId id="264" r:id="rId10"/>
    <p:sldId id="335" r:id="rId11"/>
    <p:sldId id="336" r:id="rId12"/>
    <p:sldId id="337" r:id="rId13"/>
    <p:sldId id="351" r:id="rId14"/>
    <p:sldId id="352"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34" r:id="rId29"/>
  </p:sldIdLst>
  <p:sldSz cx="9144000" cy="5143500" type="screen16x9"/>
  <p:notesSz cx="6858000" cy="9144000"/>
  <p:embeddedFontLst>
    <p:embeddedFont>
      <p:font typeface="Asap" panose="020B0604020202020204" charset="0"/>
      <p:regular r:id="rId31"/>
    </p:embeddedFont>
    <p:embeddedFont>
      <p:font typeface="Audiowide" panose="020B0604020202020204" charset="0"/>
      <p:regular r:id="rId32"/>
    </p:embeddedFont>
    <p:embeddedFont>
      <p:font typeface="Bahnschrift SemiBold Condensed" panose="020B0502040204020203" pitchFamily="34" charset="0"/>
      <p:bold r:id="rId33"/>
    </p:embeddedFont>
    <p:embeddedFont>
      <p:font typeface="Bebas Neue" panose="020B0606020202050201" pitchFamily="34" charset="0"/>
      <p:regular r:id="rId34"/>
    </p:embeddedFont>
    <p:embeddedFont>
      <p:font typeface="Consolas" panose="020B0609020204030204" pitchFamily="49"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60"/>
  </p:normalViewPr>
  <p:slideViewPr>
    <p:cSldViewPr snapToGrid="0">
      <p:cViewPr varScale="1">
        <p:scale>
          <a:sx n="90" d="100"/>
          <a:sy n="90" d="100"/>
        </p:scale>
        <p:origin x="2102" y="-3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1a18f3d69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11a18f3d69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11a18f3d502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11a18f3d502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1a18f3d50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11a18f3d50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11a18f3d502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11a18f3d502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11a18f3d502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11a18f3d502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1a18f3d502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1a18f3d50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11a18f3d502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11a18f3d502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11a18f3d502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11a18f3d502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43700" y="1303974"/>
            <a:ext cx="6582300" cy="19596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8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43700" y="3782968"/>
            <a:ext cx="3841800" cy="409500"/>
          </a:xfrm>
          <a:prstGeom prst="rect">
            <a:avLst/>
          </a:prstGeom>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648138" y="3481943"/>
            <a:ext cx="7844100" cy="0"/>
          </a:xfrm>
          <a:prstGeom prst="straightConnector1">
            <a:avLst/>
          </a:prstGeom>
          <a:noFill/>
          <a:ln w="9525" cap="flat" cmpd="sng">
            <a:solidFill>
              <a:schemeClr val="accent6"/>
            </a:solidFill>
            <a:prstDash val="solid"/>
            <a:round/>
            <a:headEnd type="none" w="med" len="med"/>
            <a:tailEnd type="none" w="med" len="med"/>
          </a:ln>
        </p:spPr>
      </p:cxnSp>
      <p:sp>
        <p:nvSpPr>
          <p:cNvPr id="12" name="Google Shape;12;p2"/>
          <p:cNvSpPr/>
          <p:nvPr/>
        </p:nvSpPr>
        <p:spPr>
          <a:xfrm>
            <a:off x="647325" y="656400"/>
            <a:ext cx="7845000" cy="3830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4648334" y="3832960"/>
            <a:ext cx="4560190" cy="1087521"/>
            <a:chOff x="1258150" y="661475"/>
            <a:chExt cx="4716300" cy="1124750"/>
          </a:xfrm>
        </p:grpSpPr>
        <p:sp>
          <p:nvSpPr>
            <p:cNvPr id="14" name="Google Shape;14;p2"/>
            <p:cNvSpPr/>
            <p:nvPr/>
          </p:nvSpPr>
          <p:spPr>
            <a:xfrm>
              <a:off x="1605900" y="661475"/>
              <a:ext cx="4098650" cy="1124750"/>
            </a:xfrm>
            <a:custGeom>
              <a:avLst/>
              <a:gdLst/>
              <a:ahLst/>
              <a:cxnLst/>
              <a:rect l="l" t="t" r="r" b="b"/>
              <a:pathLst>
                <a:path w="163946" h="44990" fill="none" extrusionOk="0">
                  <a:moveTo>
                    <a:pt x="163946" y="27062"/>
                  </a:moveTo>
                  <a:lnTo>
                    <a:pt x="162028" y="30395"/>
                  </a:lnTo>
                  <a:lnTo>
                    <a:pt x="159654" y="26293"/>
                  </a:lnTo>
                  <a:lnTo>
                    <a:pt x="158324" y="32645"/>
                  </a:lnTo>
                  <a:lnTo>
                    <a:pt x="155514" y="25524"/>
                  </a:lnTo>
                  <a:lnTo>
                    <a:pt x="153292" y="32645"/>
                  </a:lnTo>
                  <a:lnTo>
                    <a:pt x="151070" y="26825"/>
                  </a:lnTo>
                  <a:lnTo>
                    <a:pt x="149152" y="31345"/>
                  </a:lnTo>
                  <a:lnTo>
                    <a:pt x="146930" y="23862"/>
                  </a:lnTo>
                  <a:lnTo>
                    <a:pt x="144708" y="32408"/>
                  </a:lnTo>
                  <a:lnTo>
                    <a:pt x="142933" y="27062"/>
                  </a:lnTo>
                  <a:lnTo>
                    <a:pt x="140122" y="30984"/>
                  </a:lnTo>
                  <a:lnTo>
                    <a:pt x="138052" y="19352"/>
                  </a:lnTo>
                  <a:lnTo>
                    <a:pt x="134055" y="33832"/>
                  </a:lnTo>
                  <a:lnTo>
                    <a:pt x="131842" y="22495"/>
                  </a:lnTo>
                  <a:lnTo>
                    <a:pt x="129468" y="32531"/>
                  </a:lnTo>
                  <a:lnTo>
                    <a:pt x="127693" y="25638"/>
                  </a:lnTo>
                  <a:lnTo>
                    <a:pt x="125176" y="29920"/>
                  </a:lnTo>
                  <a:lnTo>
                    <a:pt x="122964" y="16143"/>
                  </a:lnTo>
                  <a:lnTo>
                    <a:pt x="121037" y="33481"/>
                  </a:lnTo>
                  <a:lnTo>
                    <a:pt x="118815" y="24688"/>
                  </a:lnTo>
                  <a:lnTo>
                    <a:pt x="116897" y="28012"/>
                  </a:lnTo>
                  <a:lnTo>
                    <a:pt x="114523" y="15317"/>
                  </a:lnTo>
                  <a:lnTo>
                    <a:pt x="112747" y="36567"/>
                  </a:lnTo>
                  <a:lnTo>
                    <a:pt x="110829" y="24100"/>
                  </a:lnTo>
                  <a:lnTo>
                    <a:pt x="107867" y="30158"/>
                  </a:lnTo>
                  <a:lnTo>
                    <a:pt x="106689" y="18754"/>
                  </a:lnTo>
                  <a:lnTo>
                    <a:pt x="105797" y="37868"/>
                  </a:lnTo>
                  <a:lnTo>
                    <a:pt x="103727" y="7246"/>
                  </a:lnTo>
                  <a:lnTo>
                    <a:pt x="101799" y="39653"/>
                  </a:lnTo>
                  <a:lnTo>
                    <a:pt x="98989" y="16266"/>
                  </a:lnTo>
                  <a:lnTo>
                    <a:pt x="97213" y="30984"/>
                  </a:lnTo>
                  <a:lnTo>
                    <a:pt x="94697" y="11993"/>
                  </a:lnTo>
                  <a:lnTo>
                    <a:pt x="93367" y="39292"/>
                  </a:lnTo>
                  <a:lnTo>
                    <a:pt x="90709" y="15079"/>
                  </a:lnTo>
                  <a:lnTo>
                    <a:pt x="88487" y="37279"/>
                  </a:lnTo>
                  <a:lnTo>
                    <a:pt x="85971" y="4160"/>
                  </a:lnTo>
                  <a:lnTo>
                    <a:pt x="84337" y="43565"/>
                  </a:lnTo>
                  <a:lnTo>
                    <a:pt x="82049" y="1"/>
                  </a:lnTo>
                  <a:lnTo>
                    <a:pt x="79903" y="44989"/>
                  </a:lnTo>
                  <a:lnTo>
                    <a:pt x="77539" y="6173"/>
                  </a:lnTo>
                  <a:lnTo>
                    <a:pt x="75611" y="38941"/>
                  </a:lnTo>
                  <a:lnTo>
                    <a:pt x="73693" y="20539"/>
                  </a:lnTo>
                  <a:lnTo>
                    <a:pt x="71319" y="37393"/>
                  </a:lnTo>
                  <a:lnTo>
                    <a:pt x="69401" y="10446"/>
                  </a:lnTo>
                  <a:lnTo>
                    <a:pt x="67028" y="31933"/>
                  </a:lnTo>
                  <a:lnTo>
                    <a:pt x="64663" y="15193"/>
                  </a:lnTo>
                  <a:lnTo>
                    <a:pt x="62593" y="42027"/>
                  </a:lnTo>
                  <a:lnTo>
                    <a:pt x="60666" y="7720"/>
                  </a:lnTo>
                  <a:lnTo>
                    <a:pt x="58453" y="37156"/>
                  </a:lnTo>
                  <a:lnTo>
                    <a:pt x="57713" y="14956"/>
                  </a:lnTo>
                  <a:lnTo>
                    <a:pt x="55937" y="30632"/>
                  </a:lnTo>
                  <a:lnTo>
                    <a:pt x="53563" y="22913"/>
                  </a:lnTo>
                  <a:lnTo>
                    <a:pt x="51645" y="40242"/>
                  </a:lnTo>
                  <a:lnTo>
                    <a:pt x="49423" y="13655"/>
                  </a:lnTo>
                  <a:lnTo>
                    <a:pt x="47648" y="28012"/>
                  </a:lnTo>
                  <a:lnTo>
                    <a:pt x="45283" y="23976"/>
                  </a:lnTo>
                  <a:lnTo>
                    <a:pt x="42910" y="35855"/>
                  </a:lnTo>
                  <a:lnTo>
                    <a:pt x="41286" y="15317"/>
                  </a:lnTo>
                  <a:lnTo>
                    <a:pt x="38618" y="29559"/>
                  </a:lnTo>
                  <a:lnTo>
                    <a:pt x="36405" y="25761"/>
                  </a:lnTo>
                  <a:lnTo>
                    <a:pt x="34478" y="32531"/>
                  </a:lnTo>
                  <a:lnTo>
                    <a:pt x="32256" y="21602"/>
                  </a:lnTo>
                  <a:lnTo>
                    <a:pt x="30044" y="35019"/>
                  </a:lnTo>
                  <a:lnTo>
                    <a:pt x="25600" y="18403"/>
                  </a:lnTo>
                  <a:lnTo>
                    <a:pt x="23530" y="31582"/>
                  </a:lnTo>
                  <a:lnTo>
                    <a:pt x="21460" y="27243"/>
                  </a:lnTo>
                  <a:lnTo>
                    <a:pt x="19238" y="31696"/>
                  </a:lnTo>
                  <a:lnTo>
                    <a:pt x="17462" y="23739"/>
                  </a:lnTo>
                  <a:lnTo>
                    <a:pt x="14804" y="30870"/>
                  </a:lnTo>
                  <a:lnTo>
                    <a:pt x="13019" y="27243"/>
                  </a:lnTo>
                  <a:lnTo>
                    <a:pt x="10654" y="32531"/>
                  </a:lnTo>
                  <a:lnTo>
                    <a:pt x="8736" y="21963"/>
                  </a:lnTo>
                  <a:lnTo>
                    <a:pt x="6514" y="32531"/>
                  </a:lnTo>
                  <a:lnTo>
                    <a:pt x="3552" y="26293"/>
                  </a:lnTo>
                  <a:lnTo>
                    <a:pt x="2071" y="31696"/>
                  </a:lnTo>
                  <a:lnTo>
                    <a:pt x="1" y="27062"/>
                  </a:lnTo>
                  <a:close/>
                </a:path>
              </a:pathLst>
            </a:custGeom>
            <a:noFill/>
            <a:ln w="8775" cap="rnd" cmpd="sng">
              <a:solidFill>
                <a:srgbClr val="FF0062"/>
              </a:solidFill>
              <a:prstDash val="solid"/>
              <a:round/>
              <a:headEnd type="none" w="sm" len="sm"/>
              <a:tailEnd type="none" w="sm" len="sm"/>
            </a:ln>
            <a:effectLst>
              <a:outerShdw blurRad="85725"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58150" y="661475"/>
              <a:ext cx="4716300" cy="1124750"/>
            </a:xfrm>
            <a:custGeom>
              <a:avLst/>
              <a:gdLst/>
              <a:ahLst/>
              <a:cxnLst/>
              <a:rect l="l" t="t" r="r" b="b"/>
              <a:pathLst>
                <a:path w="188652" h="44990" fill="none" extrusionOk="0">
                  <a:moveTo>
                    <a:pt x="188652" y="27186"/>
                  </a:moveTo>
                  <a:lnTo>
                    <a:pt x="176222" y="27062"/>
                  </a:lnTo>
                  <a:lnTo>
                    <a:pt x="174295" y="30395"/>
                  </a:lnTo>
                  <a:lnTo>
                    <a:pt x="171931" y="26293"/>
                  </a:lnTo>
                  <a:lnTo>
                    <a:pt x="170601" y="32645"/>
                  </a:lnTo>
                  <a:lnTo>
                    <a:pt x="167791" y="25524"/>
                  </a:lnTo>
                  <a:lnTo>
                    <a:pt x="165569" y="32645"/>
                  </a:lnTo>
                  <a:lnTo>
                    <a:pt x="163347" y="26825"/>
                  </a:lnTo>
                  <a:lnTo>
                    <a:pt x="161429" y="31345"/>
                  </a:lnTo>
                  <a:lnTo>
                    <a:pt x="159207" y="23862"/>
                  </a:lnTo>
                  <a:lnTo>
                    <a:pt x="156985" y="32408"/>
                  </a:lnTo>
                  <a:lnTo>
                    <a:pt x="155209" y="27062"/>
                  </a:lnTo>
                  <a:lnTo>
                    <a:pt x="152399" y="30984"/>
                  </a:lnTo>
                  <a:lnTo>
                    <a:pt x="150329" y="19352"/>
                  </a:lnTo>
                  <a:lnTo>
                    <a:pt x="146331" y="33832"/>
                  </a:lnTo>
                  <a:lnTo>
                    <a:pt x="144109" y="22495"/>
                  </a:lnTo>
                  <a:lnTo>
                    <a:pt x="141745" y="32531"/>
                  </a:lnTo>
                  <a:lnTo>
                    <a:pt x="139970" y="25638"/>
                  </a:lnTo>
                  <a:lnTo>
                    <a:pt x="137453" y="29920"/>
                  </a:lnTo>
                  <a:lnTo>
                    <a:pt x="135231" y="16143"/>
                  </a:lnTo>
                  <a:lnTo>
                    <a:pt x="133313" y="33481"/>
                  </a:lnTo>
                  <a:lnTo>
                    <a:pt x="131091" y="24688"/>
                  </a:lnTo>
                  <a:lnTo>
                    <a:pt x="129173" y="28012"/>
                  </a:lnTo>
                  <a:lnTo>
                    <a:pt x="126800" y="15317"/>
                  </a:lnTo>
                  <a:lnTo>
                    <a:pt x="125024" y="36567"/>
                  </a:lnTo>
                  <a:lnTo>
                    <a:pt x="123106" y="24100"/>
                  </a:lnTo>
                  <a:lnTo>
                    <a:pt x="120143" y="30158"/>
                  </a:lnTo>
                  <a:lnTo>
                    <a:pt x="118957" y="18754"/>
                  </a:lnTo>
                  <a:lnTo>
                    <a:pt x="118074" y="37868"/>
                  </a:lnTo>
                  <a:lnTo>
                    <a:pt x="116004" y="7246"/>
                  </a:lnTo>
                  <a:lnTo>
                    <a:pt x="114076" y="39653"/>
                  </a:lnTo>
                  <a:lnTo>
                    <a:pt x="111265" y="16266"/>
                  </a:lnTo>
                  <a:lnTo>
                    <a:pt x="109490" y="30984"/>
                  </a:lnTo>
                  <a:lnTo>
                    <a:pt x="106974" y="11993"/>
                  </a:lnTo>
                  <a:lnTo>
                    <a:pt x="105644" y="39292"/>
                  </a:lnTo>
                  <a:lnTo>
                    <a:pt x="102976" y="15079"/>
                  </a:lnTo>
                  <a:lnTo>
                    <a:pt x="100764" y="37279"/>
                  </a:lnTo>
                  <a:lnTo>
                    <a:pt x="98247" y="4160"/>
                  </a:lnTo>
                  <a:lnTo>
                    <a:pt x="96614" y="43565"/>
                  </a:lnTo>
                  <a:lnTo>
                    <a:pt x="94326" y="1"/>
                  </a:lnTo>
                  <a:lnTo>
                    <a:pt x="92180" y="44989"/>
                  </a:lnTo>
                  <a:lnTo>
                    <a:pt x="89806" y="6173"/>
                  </a:lnTo>
                  <a:lnTo>
                    <a:pt x="87888" y="38941"/>
                  </a:lnTo>
                  <a:lnTo>
                    <a:pt x="85961" y="20539"/>
                  </a:lnTo>
                  <a:lnTo>
                    <a:pt x="83596" y="37393"/>
                  </a:lnTo>
                  <a:lnTo>
                    <a:pt x="81669" y="10446"/>
                  </a:lnTo>
                  <a:lnTo>
                    <a:pt x="79304" y="31933"/>
                  </a:lnTo>
                  <a:lnTo>
                    <a:pt x="76940" y="15193"/>
                  </a:lnTo>
                  <a:lnTo>
                    <a:pt x="74870" y="42027"/>
                  </a:lnTo>
                  <a:lnTo>
                    <a:pt x="72943" y="7720"/>
                  </a:lnTo>
                  <a:lnTo>
                    <a:pt x="70721" y="37156"/>
                  </a:lnTo>
                  <a:lnTo>
                    <a:pt x="69980" y="14956"/>
                  </a:lnTo>
                  <a:lnTo>
                    <a:pt x="68204" y="30632"/>
                  </a:lnTo>
                  <a:lnTo>
                    <a:pt x="65840" y="22913"/>
                  </a:lnTo>
                  <a:lnTo>
                    <a:pt x="63913" y="40242"/>
                  </a:lnTo>
                  <a:lnTo>
                    <a:pt x="61700" y="13655"/>
                  </a:lnTo>
                  <a:lnTo>
                    <a:pt x="59925" y="28012"/>
                  </a:lnTo>
                  <a:lnTo>
                    <a:pt x="57551" y="23976"/>
                  </a:lnTo>
                  <a:lnTo>
                    <a:pt x="55186" y="35855"/>
                  </a:lnTo>
                  <a:lnTo>
                    <a:pt x="53563" y="15317"/>
                  </a:lnTo>
                  <a:lnTo>
                    <a:pt x="50895" y="29559"/>
                  </a:lnTo>
                  <a:lnTo>
                    <a:pt x="48673" y="25761"/>
                  </a:lnTo>
                  <a:lnTo>
                    <a:pt x="46755" y="32531"/>
                  </a:lnTo>
                  <a:lnTo>
                    <a:pt x="44533" y="21602"/>
                  </a:lnTo>
                  <a:lnTo>
                    <a:pt x="42311" y="35019"/>
                  </a:lnTo>
                  <a:lnTo>
                    <a:pt x="37877" y="18403"/>
                  </a:lnTo>
                  <a:lnTo>
                    <a:pt x="35807" y="31582"/>
                  </a:lnTo>
                  <a:lnTo>
                    <a:pt x="33737" y="27243"/>
                  </a:lnTo>
                  <a:lnTo>
                    <a:pt x="31515" y="31696"/>
                  </a:lnTo>
                  <a:lnTo>
                    <a:pt x="29739" y="23739"/>
                  </a:lnTo>
                  <a:lnTo>
                    <a:pt x="27071" y="30870"/>
                  </a:lnTo>
                  <a:lnTo>
                    <a:pt x="25295" y="27243"/>
                  </a:lnTo>
                  <a:lnTo>
                    <a:pt x="22931" y="32531"/>
                  </a:lnTo>
                  <a:lnTo>
                    <a:pt x="21004" y="21963"/>
                  </a:lnTo>
                  <a:lnTo>
                    <a:pt x="18791" y="32531"/>
                  </a:lnTo>
                  <a:lnTo>
                    <a:pt x="15829" y="26293"/>
                  </a:lnTo>
                  <a:lnTo>
                    <a:pt x="14347" y="31696"/>
                  </a:lnTo>
                  <a:lnTo>
                    <a:pt x="12277" y="27062"/>
                  </a:lnTo>
                  <a:lnTo>
                    <a:pt x="0" y="27062"/>
                  </a:lnTo>
                  <a:close/>
                </a:path>
              </a:pathLst>
            </a:custGeom>
            <a:noFill/>
            <a:ln w="8775" cap="rnd" cmpd="sng">
              <a:solidFill>
                <a:srgbClr val="FF009E"/>
              </a:solidFill>
              <a:prstDash val="solid"/>
              <a:round/>
              <a:headEnd type="none" w="sm" len="sm"/>
              <a:tailEnd type="none" w="sm" len="sm"/>
            </a:ln>
            <a:effectLst>
              <a:outerShdw blurRad="85725"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flipH="1">
            <a:off x="-4671307" y="-640082"/>
            <a:ext cx="6977648" cy="2588364"/>
            <a:chOff x="1346473" y="3770450"/>
            <a:chExt cx="4743150" cy="1759475"/>
          </a:xfrm>
        </p:grpSpPr>
        <p:sp>
          <p:nvSpPr>
            <p:cNvPr id="17" name="Google Shape;17;p2"/>
            <p:cNvSpPr/>
            <p:nvPr/>
          </p:nvSpPr>
          <p:spPr>
            <a:xfrm>
              <a:off x="1367325" y="3774250"/>
              <a:ext cx="4230175" cy="1755675"/>
            </a:xfrm>
            <a:custGeom>
              <a:avLst/>
              <a:gdLst/>
              <a:ahLst/>
              <a:cxnLst/>
              <a:rect l="l" t="t" r="r" b="b"/>
              <a:pathLst>
                <a:path w="16920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21" y="17063"/>
                    <a:pt x="38761" y="35104"/>
                    <a:pt x="38628" y="35313"/>
                  </a:cubicBezTo>
                  <a:cubicBezTo>
                    <a:pt x="38504" y="35513"/>
                    <a:pt x="42207" y="70227"/>
                    <a:pt x="44458" y="35114"/>
                  </a:cubicBezTo>
                  <a:cubicBezTo>
                    <a:pt x="46699" y="0"/>
                    <a:pt x="50800" y="27859"/>
                    <a:pt x="50933" y="35313"/>
                  </a:cubicBezTo>
                  <a:cubicBezTo>
                    <a:pt x="51066" y="42767"/>
                    <a:pt x="54637" y="47078"/>
                    <a:pt x="55966" y="35114"/>
                  </a:cubicBezTo>
                  <a:cubicBezTo>
                    <a:pt x="57286" y="23150"/>
                    <a:pt x="60201" y="26872"/>
                    <a:pt x="60856" y="35114"/>
                  </a:cubicBezTo>
                  <a:cubicBezTo>
                    <a:pt x="61521" y="43356"/>
                    <a:pt x="65091" y="55709"/>
                    <a:pt x="66809" y="35114"/>
                  </a:cubicBezTo>
                  <a:cubicBezTo>
                    <a:pt x="68528" y="14519"/>
                    <a:pt x="71842" y="24517"/>
                    <a:pt x="72763" y="35114"/>
                  </a:cubicBezTo>
                  <a:cubicBezTo>
                    <a:pt x="73694" y="45701"/>
                    <a:pt x="76865" y="56497"/>
                    <a:pt x="78318" y="34876"/>
                  </a:cubicBezTo>
                  <a:cubicBezTo>
                    <a:pt x="79780" y="13256"/>
                    <a:pt x="82030" y="17073"/>
                    <a:pt x="84138" y="34876"/>
                  </a:cubicBezTo>
                  <a:cubicBezTo>
                    <a:pt x="86246" y="52680"/>
                    <a:pt x="89161" y="41390"/>
                    <a:pt x="89161" y="35361"/>
                  </a:cubicBezTo>
                  <a:cubicBezTo>
                    <a:pt x="89161" y="29341"/>
                    <a:pt x="93263" y="15497"/>
                    <a:pt x="94716" y="34307"/>
                  </a:cubicBezTo>
                  <a:cubicBezTo>
                    <a:pt x="96178" y="53117"/>
                    <a:pt x="100802" y="42767"/>
                    <a:pt x="100679" y="35503"/>
                  </a:cubicBezTo>
                  <a:cubicBezTo>
                    <a:pt x="100546" y="28249"/>
                    <a:pt x="104249" y="18241"/>
                    <a:pt x="106234" y="34610"/>
                  </a:cubicBezTo>
                  <a:cubicBezTo>
                    <a:pt x="108218" y="50980"/>
                    <a:pt x="112187" y="37269"/>
                    <a:pt x="111921" y="34629"/>
                  </a:cubicBezTo>
                  <a:cubicBezTo>
                    <a:pt x="111656" y="31980"/>
                    <a:pt x="115625" y="17462"/>
                    <a:pt x="117875" y="34629"/>
                  </a:cubicBezTo>
                  <a:cubicBezTo>
                    <a:pt x="120125" y="51787"/>
                    <a:pt x="123031" y="34629"/>
                    <a:pt x="123031" y="34629"/>
                  </a:cubicBezTo>
                  <a:cubicBezTo>
                    <a:pt x="123961" y="25115"/>
                    <a:pt x="128718" y="26283"/>
                    <a:pt x="129117" y="35503"/>
                  </a:cubicBezTo>
                  <a:cubicBezTo>
                    <a:pt x="129516" y="44723"/>
                    <a:pt x="133086" y="44334"/>
                    <a:pt x="133884" y="35351"/>
                  </a:cubicBezTo>
                  <a:cubicBezTo>
                    <a:pt x="134682" y="26359"/>
                    <a:pt x="138651" y="20795"/>
                    <a:pt x="140502" y="35351"/>
                  </a:cubicBezTo>
                  <a:cubicBezTo>
                    <a:pt x="142354" y="49898"/>
                    <a:pt x="145392" y="38247"/>
                    <a:pt x="146057" y="35503"/>
                  </a:cubicBezTo>
                  <a:cubicBezTo>
                    <a:pt x="146721" y="32759"/>
                    <a:pt x="148962" y="19618"/>
                    <a:pt x="151479" y="35702"/>
                  </a:cubicBezTo>
                  <a:cubicBezTo>
                    <a:pt x="153995" y="51787"/>
                    <a:pt x="157299" y="35702"/>
                    <a:pt x="157299" y="35702"/>
                  </a:cubicBezTo>
                  <a:cubicBezTo>
                    <a:pt x="157299" y="35702"/>
                    <a:pt x="160081" y="28448"/>
                    <a:pt x="162721" y="35702"/>
                  </a:cubicBezTo>
                  <a:cubicBezTo>
                    <a:pt x="165370" y="42957"/>
                    <a:pt x="169206" y="35702"/>
                    <a:pt x="169206" y="35702"/>
                  </a:cubicBezTo>
                </a:path>
              </a:pathLst>
            </a:custGeom>
            <a:noFill/>
            <a:ln w="9025" cap="flat" cmpd="sng">
              <a:solidFill>
                <a:srgbClr val="7DFF00"/>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42350" y="3770450"/>
              <a:ext cx="4229925" cy="1755450"/>
            </a:xfrm>
            <a:custGeom>
              <a:avLst/>
              <a:gdLst/>
              <a:ahLst/>
              <a:cxnLst/>
              <a:rect l="l" t="t" r="r" b="b"/>
              <a:pathLst>
                <a:path w="169197" h="70218" fill="none" extrusionOk="0">
                  <a:moveTo>
                    <a:pt x="0" y="35114"/>
                  </a:moveTo>
                  <a:cubicBezTo>
                    <a:pt x="3181" y="23539"/>
                    <a:pt x="5432" y="35703"/>
                    <a:pt x="5432" y="35304"/>
                  </a:cubicBezTo>
                  <a:cubicBezTo>
                    <a:pt x="5432" y="34905"/>
                    <a:pt x="7150" y="56886"/>
                    <a:pt x="10189" y="35503"/>
                  </a:cubicBezTo>
                  <a:cubicBezTo>
                    <a:pt x="13237" y="14120"/>
                    <a:pt x="16674" y="30594"/>
                    <a:pt x="16807" y="35114"/>
                  </a:cubicBezTo>
                  <a:cubicBezTo>
                    <a:pt x="16940" y="39624"/>
                    <a:pt x="19845" y="49622"/>
                    <a:pt x="22229" y="35503"/>
                  </a:cubicBezTo>
                  <a:cubicBezTo>
                    <a:pt x="24612" y="21374"/>
                    <a:pt x="26331" y="30594"/>
                    <a:pt x="27394" y="34288"/>
                  </a:cubicBezTo>
                  <a:cubicBezTo>
                    <a:pt x="28448" y="37981"/>
                    <a:pt x="30300" y="54332"/>
                    <a:pt x="33205" y="35693"/>
                  </a:cubicBezTo>
                  <a:cubicBezTo>
                    <a:pt x="36111" y="17063"/>
                    <a:pt x="38760" y="35104"/>
                    <a:pt x="38637" y="35304"/>
                  </a:cubicBezTo>
                  <a:cubicBezTo>
                    <a:pt x="38504" y="35503"/>
                    <a:pt x="42207" y="70218"/>
                    <a:pt x="44448" y="35114"/>
                  </a:cubicBezTo>
                  <a:cubicBezTo>
                    <a:pt x="46689" y="1"/>
                    <a:pt x="50800" y="27850"/>
                    <a:pt x="50933" y="35304"/>
                  </a:cubicBezTo>
                  <a:cubicBezTo>
                    <a:pt x="51066" y="42757"/>
                    <a:pt x="54636" y="47078"/>
                    <a:pt x="55956" y="35114"/>
                  </a:cubicBezTo>
                  <a:cubicBezTo>
                    <a:pt x="57285" y="23140"/>
                    <a:pt x="60191" y="26872"/>
                    <a:pt x="60855" y="35114"/>
                  </a:cubicBezTo>
                  <a:cubicBezTo>
                    <a:pt x="61511" y="43346"/>
                    <a:pt x="65090" y="55709"/>
                    <a:pt x="66809" y="35114"/>
                  </a:cubicBezTo>
                  <a:cubicBezTo>
                    <a:pt x="68528" y="14519"/>
                    <a:pt x="71832" y="24517"/>
                    <a:pt x="72762" y="35114"/>
                  </a:cubicBezTo>
                  <a:cubicBezTo>
                    <a:pt x="73684" y="45701"/>
                    <a:pt x="76864" y="56488"/>
                    <a:pt x="78317" y="34876"/>
                  </a:cubicBezTo>
                  <a:cubicBezTo>
                    <a:pt x="79770" y="13256"/>
                    <a:pt x="82020" y="17073"/>
                    <a:pt x="84138" y="34876"/>
                  </a:cubicBezTo>
                  <a:cubicBezTo>
                    <a:pt x="86246" y="52680"/>
                    <a:pt x="89161" y="41381"/>
                    <a:pt x="89161" y="35361"/>
                  </a:cubicBezTo>
                  <a:cubicBezTo>
                    <a:pt x="89161" y="29341"/>
                    <a:pt x="93263" y="15497"/>
                    <a:pt x="94716" y="34307"/>
                  </a:cubicBezTo>
                  <a:cubicBezTo>
                    <a:pt x="96168" y="53107"/>
                    <a:pt x="100802" y="42757"/>
                    <a:pt x="100669" y="35503"/>
                  </a:cubicBezTo>
                  <a:cubicBezTo>
                    <a:pt x="100536" y="28239"/>
                    <a:pt x="104239" y="18241"/>
                    <a:pt x="106224" y="34611"/>
                  </a:cubicBezTo>
                  <a:cubicBezTo>
                    <a:pt x="108208" y="50971"/>
                    <a:pt x="112177" y="37269"/>
                    <a:pt x="111921" y="34620"/>
                  </a:cubicBezTo>
                  <a:cubicBezTo>
                    <a:pt x="111655" y="31971"/>
                    <a:pt x="115624" y="17453"/>
                    <a:pt x="117874" y="34620"/>
                  </a:cubicBezTo>
                  <a:cubicBezTo>
                    <a:pt x="120115" y="51787"/>
                    <a:pt x="123030" y="34620"/>
                    <a:pt x="123030" y="34620"/>
                  </a:cubicBezTo>
                  <a:cubicBezTo>
                    <a:pt x="123951" y="25106"/>
                    <a:pt x="128718" y="26283"/>
                    <a:pt x="129117" y="35503"/>
                  </a:cubicBezTo>
                  <a:cubicBezTo>
                    <a:pt x="129516" y="44723"/>
                    <a:pt x="133086" y="44324"/>
                    <a:pt x="133883" y="35342"/>
                  </a:cubicBezTo>
                  <a:cubicBezTo>
                    <a:pt x="134672" y="26359"/>
                    <a:pt x="138641" y="20795"/>
                    <a:pt x="140492" y="35342"/>
                  </a:cubicBezTo>
                  <a:cubicBezTo>
                    <a:pt x="142344" y="49888"/>
                    <a:pt x="145392" y="38247"/>
                    <a:pt x="146047" y="35503"/>
                  </a:cubicBezTo>
                  <a:cubicBezTo>
                    <a:pt x="146711" y="32750"/>
                    <a:pt x="148962" y="19608"/>
                    <a:pt x="151478" y="35693"/>
                  </a:cubicBezTo>
                  <a:cubicBezTo>
                    <a:pt x="153985" y="51778"/>
                    <a:pt x="157289" y="35693"/>
                    <a:pt x="157289" y="35693"/>
                  </a:cubicBezTo>
                  <a:cubicBezTo>
                    <a:pt x="157289" y="35693"/>
                    <a:pt x="160071" y="28439"/>
                    <a:pt x="162720" y="35693"/>
                  </a:cubicBezTo>
                  <a:cubicBezTo>
                    <a:pt x="165360" y="42957"/>
                    <a:pt x="169196" y="35693"/>
                    <a:pt x="169196" y="35693"/>
                  </a:cubicBezTo>
                </a:path>
              </a:pathLst>
            </a:custGeom>
            <a:noFill/>
            <a:ln w="9025" cap="flat" cmpd="sng">
              <a:solidFill>
                <a:schemeClr val="accent5"/>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15925" y="3774250"/>
              <a:ext cx="4229925" cy="1755675"/>
            </a:xfrm>
            <a:custGeom>
              <a:avLst/>
              <a:gdLst/>
              <a:ahLst/>
              <a:cxnLst/>
              <a:rect l="l" t="t" r="r" b="b"/>
              <a:pathLst>
                <a:path w="16919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11" y="17063"/>
                    <a:pt x="38761" y="35104"/>
                    <a:pt x="38628" y="35313"/>
                  </a:cubicBezTo>
                  <a:cubicBezTo>
                    <a:pt x="38495" y="35513"/>
                    <a:pt x="42198" y="70227"/>
                    <a:pt x="44439" y="35114"/>
                  </a:cubicBezTo>
                  <a:cubicBezTo>
                    <a:pt x="46689" y="0"/>
                    <a:pt x="50791" y="27859"/>
                    <a:pt x="50924" y="35313"/>
                  </a:cubicBezTo>
                  <a:cubicBezTo>
                    <a:pt x="51057" y="42767"/>
                    <a:pt x="54627" y="47078"/>
                    <a:pt x="55956" y="35114"/>
                  </a:cubicBezTo>
                  <a:cubicBezTo>
                    <a:pt x="57276" y="23150"/>
                    <a:pt x="60191" y="26872"/>
                    <a:pt x="60846" y="35114"/>
                  </a:cubicBezTo>
                  <a:cubicBezTo>
                    <a:pt x="61511" y="43356"/>
                    <a:pt x="65081" y="55709"/>
                    <a:pt x="66800" y="35114"/>
                  </a:cubicBezTo>
                  <a:cubicBezTo>
                    <a:pt x="68519" y="14519"/>
                    <a:pt x="71832" y="24527"/>
                    <a:pt x="72754" y="35114"/>
                  </a:cubicBezTo>
                  <a:cubicBezTo>
                    <a:pt x="73684" y="45710"/>
                    <a:pt x="76855" y="56497"/>
                    <a:pt x="78308" y="34876"/>
                  </a:cubicBezTo>
                  <a:cubicBezTo>
                    <a:pt x="79771" y="13256"/>
                    <a:pt x="82021" y="17073"/>
                    <a:pt x="84129" y="34876"/>
                  </a:cubicBezTo>
                  <a:cubicBezTo>
                    <a:pt x="86237" y="52680"/>
                    <a:pt x="89152" y="41390"/>
                    <a:pt x="89152" y="35370"/>
                  </a:cubicBezTo>
                  <a:cubicBezTo>
                    <a:pt x="89152" y="29341"/>
                    <a:pt x="93254" y="15497"/>
                    <a:pt x="94716" y="34307"/>
                  </a:cubicBezTo>
                  <a:cubicBezTo>
                    <a:pt x="96169" y="53117"/>
                    <a:pt x="100793" y="42767"/>
                    <a:pt x="100670" y="35503"/>
                  </a:cubicBezTo>
                  <a:cubicBezTo>
                    <a:pt x="100537" y="28249"/>
                    <a:pt x="104240" y="18241"/>
                    <a:pt x="106224" y="34610"/>
                  </a:cubicBezTo>
                  <a:cubicBezTo>
                    <a:pt x="108209" y="50980"/>
                    <a:pt x="112178" y="37269"/>
                    <a:pt x="111912" y="34629"/>
                  </a:cubicBezTo>
                  <a:cubicBezTo>
                    <a:pt x="111646" y="31980"/>
                    <a:pt x="115615" y="17462"/>
                    <a:pt x="117865" y="34629"/>
                  </a:cubicBezTo>
                  <a:cubicBezTo>
                    <a:pt x="120116" y="51787"/>
                    <a:pt x="123021" y="34629"/>
                    <a:pt x="123021" y="34629"/>
                  </a:cubicBezTo>
                  <a:cubicBezTo>
                    <a:pt x="123952" y="25115"/>
                    <a:pt x="128719" y="26283"/>
                    <a:pt x="129108" y="35503"/>
                  </a:cubicBezTo>
                  <a:cubicBezTo>
                    <a:pt x="129507" y="44723"/>
                    <a:pt x="133077" y="44334"/>
                    <a:pt x="133874" y="35351"/>
                  </a:cubicBezTo>
                  <a:cubicBezTo>
                    <a:pt x="134663" y="26359"/>
                    <a:pt x="138641" y="20795"/>
                    <a:pt x="140493" y="35351"/>
                  </a:cubicBezTo>
                  <a:cubicBezTo>
                    <a:pt x="142344" y="49898"/>
                    <a:pt x="145383" y="38247"/>
                    <a:pt x="146047" y="35503"/>
                  </a:cubicBezTo>
                  <a:cubicBezTo>
                    <a:pt x="146703" y="32759"/>
                    <a:pt x="148953" y="19618"/>
                    <a:pt x="151469" y="35702"/>
                  </a:cubicBezTo>
                  <a:cubicBezTo>
                    <a:pt x="153985" y="51787"/>
                    <a:pt x="157290" y="35702"/>
                    <a:pt x="157290" y="35702"/>
                  </a:cubicBezTo>
                  <a:cubicBezTo>
                    <a:pt x="157290" y="35702"/>
                    <a:pt x="160062" y="28448"/>
                    <a:pt x="162712" y="35702"/>
                  </a:cubicBezTo>
                  <a:cubicBezTo>
                    <a:pt x="165361" y="42957"/>
                    <a:pt x="169197" y="35702"/>
                    <a:pt x="169197" y="35702"/>
                  </a:cubicBezTo>
                </a:path>
              </a:pathLst>
            </a:custGeom>
            <a:noFill/>
            <a:ln w="9025" cap="flat" cmpd="sng">
              <a:solidFill>
                <a:srgbClr val="00FF67"/>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346473" y="4651926"/>
              <a:ext cx="4743150" cy="25"/>
            </a:xfrm>
            <a:custGeom>
              <a:avLst/>
              <a:gdLst/>
              <a:ahLst/>
              <a:cxnLst/>
              <a:rect l="l" t="t" r="r" b="b"/>
              <a:pathLst>
                <a:path w="189726" h="1" fill="none" extrusionOk="0">
                  <a:moveTo>
                    <a:pt x="1" y="1"/>
                  </a:moveTo>
                  <a:lnTo>
                    <a:pt x="189725" y="1"/>
                  </a:lnTo>
                </a:path>
              </a:pathLst>
            </a:custGeom>
            <a:noFill/>
            <a:ln w="9025" cap="flat" cmpd="sng">
              <a:solidFill>
                <a:schemeClr val="accent4"/>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7323350" y="2432232"/>
            <a:ext cx="5069700" cy="2223104"/>
            <a:chOff x="7323350" y="2432232"/>
            <a:chExt cx="5069700" cy="2223104"/>
          </a:xfrm>
        </p:grpSpPr>
        <p:grpSp>
          <p:nvGrpSpPr>
            <p:cNvPr id="22" name="Google Shape;22;p2"/>
            <p:cNvGrpSpPr/>
            <p:nvPr/>
          </p:nvGrpSpPr>
          <p:grpSpPr>
            <a:xfrm>
              <a:off x="7428074" y="2432232"/>
              <a:ext cx="4950908" cy="2223104"/>
              <a:chOff x="-602160" y="2710576"/>
              <a:chExt cx="2443083" cy="538647"/>
            </a:xfrm>
          </p:grpSpPr>
          <p:sp>
            <p:nvSpPr>
              <p:cNvPr id="23" name="Google Shape;23;p2"/>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noFill/>
              <a:ln w="9025" cap="flat" cmpd="sng">
                <a:solidFill>
                  <a:schemeClr val="accent1"/>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accent1"/>
              </a:solidFill>
              <a:ln w="9025" cap="flat" cmpd="sng">
                <a:solidFill>
                  <a:schemeClr val="accent2"/>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a:off x="-602160" y="2712241"/>
                <a:ext cx="1270443" cy="536982"/>
                <a:chOff x="-602160" y="2712241"/>
                <a:chExt cx="1270443" cy="536982"/>
              </a:xfrm>
            </p:grpSpPr>
            <p:sp>
              <p:nvSpPr>
                <p:cNvPr id="27" name="Google Shape;27;p2"/>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noFill/>
                <a:ln w="9025" cap="flat" cmpd="sng">
                  <a:solidFill>
                    <a:schemeClr val="accent1"/>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noFill/>
                <a:ln w="9025" cap="flat" cmpd="sng">
                  <a:solidFill>
                    <a:schemeClr val="accent2"/>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0" name="Google Shape;30;p2"/>
            <p:cNvCxnSpPr/>
            <p:nvPr/>
          </p:nvCxnSpPr>
          <p:spPr>
            <a:xfrm>
              <a:off x="7323350" y="3482075"/>
              <a:ext cx="5069700" cy="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9"/>
        <p:cNvGrpSpPr/>
        <p:nvPr/>
      </p:nvGrpSpPr>
      <p:grpSpPr>
        <a:xfrm>
          <a:off x="0" y="0"/>
          <a:ext cx="0" cy="0"/>
          <a:chOff x="0" y="0"/>
          <a:chExt cx="0" cy="0"/>
        </a:xfrm>
      </p:grpSpPr>
      <p:sp>
        <p:nvSpPr>
          <p:cNvPr id="170" name="Google Shape;170;p11"/>
          <p:cNvSpPr txBox="1">
            <a:spLocks noGrp="1"/>
          </p:cNvSpPr>
          <p:nvPr>
            <p:ph type="title" hasCustomPrompt="1"/>
          </p:nvPr>
        </p:nvSpPr>
        <p:spPr>
          <a:xfrm>
            <a:off x="1043850" y="1337934"/>
            <a:ext cx="5540700" cy="1273800"/>
          </a:xfrm>
          <a:prstGeom prst="rect">
            <a:avLst/>
          </a:prstGeom>
        </p:spPr>
        <p:txBody>
          <a:bodyPr spcFirstLastPara="1" wrap="square" lIns="91425" tIns="91425" rIns="91425" bIns="91425" anchor="ctr" anchorCtr="0">
            <a:noAutofit/>
          </a:bodyPr>
          <a:lstStyle>
            <a:lvl1pPr lvl="0">
              <a:spcBef>
                <a:spcPts val="0"/>
              </a:spcBef>
              <a:spcAft>
                <a:spcPts val="0"/>
              </a:spcAft>
              <a:buSzPts val="9600"/>
              <a:buNone/>
              <a:defRPr sz="63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71" name="Google Shape;171;p11"/>
          <p:cNvSpPr txBox="1">
            <a:spLocks noGrp="1"/>
          </p:cNvSpPr>
          <p:nvPr>
            <p:ph type="subTitle" idx="1"/>
          </p:nvPr>
        </p:nvSpPr>
        <p:spPr>
          <a:xfrm>
            <a:off x="1043850" y="3502325"/>
            <a:ext cx="46452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2" name="Google Shape;172;p11"/>
          <p:cNvSpPr/>
          <p:nvPr/>
        </p:nvSpPr>
        <p:spPr>
          <a:xfrm>
            <a:off x="649063" y="657043"/>
            <a:ext cx="7845000" cy="3830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 name="Google Shape;173;p11"/>
          <p:cNvCxnSpPr/>
          <p:nvPr/>
        </p:nvCxnSpPr>
        <p:spPr>
          <a:xfrm>
            <a:off x="649032" y="3251793"/>
            <a:ext cx="7849200" cy="0"/>
          </a:xfrm>
          <a:prstGeom prst="straightConnector1">
            <a:avLst/>
          </a:prstGeom>
          <a:noFill/>
          <a:ln w="9525" cap="flat" cmpd="sng">
            <a:solidFill>
              <a:schemeClr val="accent6"/>
            </a:solidFill>
            <a:prstDash val="solid"/>
            <a:round/>
            <a:headEnd type="none" w="med" len="med"/>
            <a:tailEnd type="none" w="med" len="med"/>
          </a:ln>
        </p:spPr>
      </p:cxnSp>
      <p:grpSp>
        <p:nvGrpSpPr>
          <p:cNvPr id="174" name="Google Shape;174;p11"/>
          <p:cNvGrpSpPr/>
          <p:nvPr/>
        </p:nvGrpSpPr>
        <p:grpSpPr>
          <a:xfrm flipH="1">
            <a:off x="-269146" y="47279"/>
            <a:ext cx="3253032" cy="1282734"/>
            <a:chOff x="-756225" y="2710576"/>
            <a:chExt cx="2782033" cy="538647"/>
          </a:xfrm>
        </p:grpSpPr>
        <p:sp>
          <p:nvSpPr>
            <p:cNvPr id="175" name="Google Shape;175;p11"/>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solidFill>
              <a:schemeClr val="dk2"/>
            </a:solid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dk2"/>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11"/>
            <p:cNvGrpSpPr/>
            <p:nvPr/>
          </p:nvGrpSpPr>
          <p:grpSpPr>
            <a:xfrm>
              <a:off x="-756225" y="2712241"/>
              <a:ext cx="2782033" cy="536982"/>
              <a:chOff x="-756225" y="2712241"/>
              <a:chExt cx="2782033" cy="536982"/>
            </a:xfrm>
          </p:grpSpPr>
          <p:sp>
            <p:nvSpPr>
              <p:cNvPr id="179" name="Google Shape;179;p11"/>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solidFill>
                <a:schemeClr val="dk2"/>
              </a:solid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solidFill>
                <a:schemeClr val="dk2"/>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756225" y="2964626"/>
                <a:ext cx="2782033" cy="3345"/>
              </a:xfrm>
              <a:custGeom>
                <a:avLst/>
                <a:gdLst/>
                <a:ahLst/>
                <a:cxnLst/>
                <a:rect l="l" t="t" r="r" b="b"/>
                <a:pathLst>
                  <a:path w="190485" h="229" fill="none" extrusionOk="0">
                    <a:moveTo>
                      <a:pt x="0" y="1"/>
                    </a:moveTo>
                    <a:lnTo>
                      <a:pt x="190484" y="229"/>
                    </a:lnTo>
                  </a:path>
                </a:pathLst>
              </a:custGeom>
              <a:no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3" name="Google Shape;183;p11"/>
          <p:cNvGrpSpPr/>
          <p:nvPr/>
        </p:nvGrpSpPr>
        <p:grpSpPr>
          <a:xfrm>
            <a:off x="5840396" y="2190215"/>
            <a:ext cx="5715131" cy="2253591"/>
            <a:chOff x="-756225" y="2710576"/>
            <a:chExt cx="2782033" cy="538647"/>
          </a:xfrm>
        </p:grpSpPr>
        <p:sp>
          <p:nvSpPr>
            <p:cNvPr id="184" name="Google Shape;184;p11"/>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noFill/>
            <a:ln w="9025" cap="flat" cmpd="sng">
              <a:solidFill>
                <a:schemeClr val="accent1"/>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accent1"/>
            </a:solidFill>
            <a:ln w="9025" cap="flat" cmpd="sng">
              <a:solidFill>
                <a:schemeClr val="accent2"/>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1"/>
            <p:cNvGrpSpPr/>
            <p:nvPr/>
          </p:nvGrpSpPr>
          <p:grpSpPr>
            <a:xfrm>
              <a:off x="-756225" y="2712241"/>
              <a:ext cx="2782033" cy="536982"/>
              <a:chOff x="-756225" y="2712241"/>
              <a:chExt cx="2782033" cy="536982"/>
            </a:xfrm>
          </p:grpSpPr>
          <p:sp>
            <p:nvSpPr>
              <p:cNvPr id="188" name="Google Shape;188;p11"/>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noFill/>
              <a:ln w="9025" cap="flat" cmpd="sng">
                <a:solidFill>
                  <a:schemeClr val="accent1"/>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noFill/>
              <a:ln w="9025" cap="flat" cmpd="sng">
                <a:solidFill>
                  <a:schemeClr val="accent2"/>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756225" y="2963414"/>
                <a:ext cx="2782033" cy="3345"/>
              </a:xfrm>
              <a:custGeom>
                <a:avLst/>
                <a:gdLst/>
                <a:ahLst/>
                <a:cxnLst/>
                <a:rect l="l" t="t" r="r" b="b"/>
                <a:pathLst>
                  <a:path w="190485" h="229" fill="none" extrusionOk="0">
                    <a:moveTo>
                      <a:pt x="0" y="1"/>
                    </a:moveTo>
                    <a:lnTo>
                      <a:pt x="190484" y="229"/>
                    </a:ln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93"/>
        <p:cNvGrpSpPr/>
        <p:nvPr/>
      </p:nvGrpSpPr>
      <p:grpSpPr>
        <a:xfrm>
          <a:off x="0" y="0"/>
          <a:ext cx="0" cy="0"/>
          <a:chOff x="0" y="0"/>
          <a:chExt cx="0" cy="0"/>
        </a:xfrm>
      </p:grpSpPr>
      <p:sp>
        <p:nvSpPr>
          <p:cNvPr id="194" name="Google Shape;194;p13"/>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5" name="Google Shape;195;p13"/>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sp>
        <p:nvSpPr>
          <p:cNvPr id="196" name="Google Shape;196;p13"/>
          <p:cNvSpPr txBox="1">
            <a:spLocks noGrp="1"/>
          </p:cNvSpPr>
          <p:nvPr>
            <p:ph type="title" hasCustomPrompt="1"/>
          </p:nvPr>
        </p:nvSpPr>
        <p:spPr>
          <a:xfrm>
            <a:off x="746750" y="1522875"/>
            <a:ext cx="822300" cy="45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7" name="Google Shape;197;p13"/>
          <p:cNvSpPr txBox="1">
            <a:spLocks noGrp="1"/>
          </p:cNvSpPr>
          <p:nvPr>
            <p:ph type="subTitle" idx="1"/>
          </p:nvPr>
        </p:nvSpPr>
        <p:spPr>
          <a:xfrm>
            <a:off x="746750" y="2360620"/>
            <a:ext cx="20823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8" name="Google Shape;198;p13"/>
          <p:cNvSpPr txBox="1">
            <a:spLocks noGrp="1"/>
          </p:cNvSpPr>
          <p:nvPr>
            <p:ph type="title" idx="2" hasCustomPrompt="1"/>
          </p:nvPr>
        </p:nvSpPr>
        <p:spPr>
          <a:xfrm>
            <a:off x="3433000" y="1522875"/>
            <a:ext cx="822300" cy="45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9" name="Google Shape;199;p13"/>
          <p:cNvSpPr txBox="1">
            <a:spLocks noGrp="1"/>
          </p:cNvSpPr>
          <p:nvPr>
            <p:ph type="subTitle" idx="3"/>
          </p:nvPr>
        </p:nvSpPr>
        <p:spPr>
          <a:xfrm>
            <a:off x="3433000" y="2360620"/>
            <a:ext cx="20823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0" name="Google Shape;200;p13"/>
          <p:cNvSpPr txBox="1">
            <a:spLocks noGrp="1"/>
          </p:cNvSpPr>
          <p:nvPr>
            <p:ph type="title" idx="4" hasCustomPrompt="1"/>
          </p:nvPr>
        </p:nvSpPr>
        <p:spPr>
          <a:xfrm>
            <a:off x="6119250" y="1522875"/>
            <a:ext cx="822300" cy="45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a:spLocks noGrp="1"/>
          </p:cNvSpPr>
          <p:nvPr>
            <p:ph type="subTitle" idx="5"/>
          </p:nvPr>
        </p:nvSpPr>
        <p:spPr>
          <a:xfrm>
            <a:off x="6119250" y="2360620"/>
            <a:ext cx="20823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2" name="Google Shape;202;p13"/>
          <p:cNvSpPr txBox="1">
            <a:spLocks noGrp="1"/>
          </p:cNvSpPr>
          <p:nvPr>
            <p:ph type="title" idx="6" hasCustomPrompt="1"/>
          </p:nvPr>
        </p:nvSpPr>
        <p:spPr>
          <a:xfrm>
            <a:off x="746750" y="3122175"/>
            <a:ext cx="822300" cy="45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a:spLocks noGrp="1"/>
          </p:cNvSpPr>
          <p:nvPr>
            <p:ph type="subTitle" idx="7"/>
          </p:nvPr>
        </p:nvSpPr>
        <p:spPr>
          <a:xfrm>
            <a:off x="746750" y="3959229"/>
            <a:ext cx="20823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4" name="Google Shape;204;p13"/>
          <p:cNvSpPr txBox="1">
            <a:spLocks noGrp="1"/>
          </p:cNvSpPr>
          <p:nvPr>
            <p:ph type="title" idx="8" hasCustomPrompt="1"/>
          </p:nvPr>
        </p:nvSpPr>
        <p:spPr>
          <a:xfrm>
            <a:off x="3433000" y="3122175"/>
            <a:ext cx="822300" cy="45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5" name="Google Shape;205;p13"/>
          <p:cNvSpPr txBox="1">
            <a:spLocks noGrp="1"/>
          </p:cNvSpPr>
          <p:nvPr>
            <p:ph type="subTitle" idx="9"/>
          </p:nvPr>
        </p:nvSpPr>
        <p:spPr>
          <a:xfrm>
            <a:off x="3433000" y="3959229"/>
            <a:ext cx="20823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6" name="Google Shape;206;p13"/>
          <p:cNvSpPr txBox="1">
            <a:spLocks noGrp="1"/>
          </p:cNvSpPr>
          <p:nvPr>
            <p:ph type="title" idx="13"/>
          </p:nvPr>
        </p:nvSpPr>
        <p:spPr>
          <a:xfrm>
            <a:off x="720000" y="390293"/>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7" name="Google Shape;207;p13"/>
          <p:cNvSpPr txBox="1">
            <a:spLocks noGrp="1"/>
          </p:cNvSpPr>
          <p:nvPr>
            <p:ph type="subTitle" idx="14"/>
          </p:nvPr>
        </p:nvSpPr>
        <p:spPr>
          <a:xfrm>
            <a:off x="746750" y="1965781"/>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208" name="Google Shape;208;p13"/>
          <p:cNvSpPr txBox="1">
            <a:spLocks noGrp="1"/>
          </p:cNvSpPr>
          <p:nvPr>
            <p:ph type="subTitle" idx="15"/>
          </p:nvPr>
        </p:nvSpPr>
        <p:spPr>
          <a:xfrm>
            <a:off x="3433000" y="1965781"/>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209" name="Google Shape;209;p13"/>
          <p:cNvSpPr txBox="1">
            <a:spLocks noGrp="1"/>
          </p:cNvSpPr>
          <p:nvPr>
            <p:ph type="subTitle" idx="16"/>
          </p:nvPr>
        </p:nvSpPr>
        <p:spPr>
          <a:xfrm>
            <a:off x="6119250" y="1965787"/>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210" name="Google Shape;210;p13"/>
          <p:cNvSpPr txBox="1">
            <a:spLocks noGrp="1"/>
          </p:cNvSpPr>
          <p:nvPr>
            <p:ph type="subTitle" idx="17"/>
          </p:nvPr>
        </p:nvSpPr>
        <p:spPr>
          <a:xfrm>
            <a:off x="746750" y="3566614"/>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211" name="Google Shape;211;p13"/>
          <p:cNvSpPr txBox="1">
            <a:spLocks noGrp="1"/>
          </p:cNvSpPr>
          <p:nvPr>
            <p:ph type="subTitle" idx="18"/>
          </p:nvPr>
        </p:nvSpPr>
        <p:spPr>
          <a:xfrm>
            <a:off x="3433000" y="3566614"/>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grpSp>
        <p:nvGrpSpPr>
          <p:cNvPr id="212" name="Google Shape;212;p13"/>
          <p:cNvGrpSpPr/>
          <p:nvPr/>
        </p:nvGrpSpPr>
        <p:grpSpPr>
          <a:xfrm flipH="1">
            <a:off x="-1536950" y="257322"/>
            <a:ext cx="3252918" cy="1602477"/>
            <a:chOff x="1242475" y="2295850"/>
            <a:chExt cx="4747400" cy="2338700"/>
          </a:xfrm>
        </p:grpSpPr>
        <p:sp>
          <p:nvSpPr>
            <p:cNvPr id="213" name="Google Shape;213;p13"/>
            <p:cNvSpPr/>
            <p:nvPr/>
          </p:nvSpPr>
          <p:spPr>
            <a:xfrm>
              <a:off x="1478425" y="2295850"/>
              <a:ext cx="4421025" cy="2338700"/>
            </a:xfrm>
            <a:custGeom>
              <a:avLst/>
              <a:gdLst/>
              <a:ahLst/>
              <a:cxnLst/>
              <a:rect l="l" t="t" r="r" b="b"/>
              <a:pathLst>
                <a:path w="176841" h="93548" fill="none" extrusionOk="0">
                  <a:moveTo>
                    <a:pt x="1" y="48559"/>
                  </a:moveTo>
                  <a:cubicBezTo>
                    <a:pt x="1" y="48559"/>
                    <a:pt x="3476" y="51816"/>
                    <a:pt x="6116" y="48454"/>
                  </a:cubicBezTo>
                  <a:cubicBezTo>
                    <a:pt x="8755" y="45093"/>
                    <a:pt x="11528" y="48559"/>
                    <a:pt x="11528" y="48559"/>
                  </a:cubicBezTo>
                  <a:cubicBezTo>
                    <a:pt x="11528" y="48559"/>
                    <a:pt x="14728" y="56164"/>
                    <a:pt x="17918" y="48454"/>
                  </a:cubicBezTo>
                  <a:cubicBezTo>
                    <a:pt x="21118" y="40744"/>
                    <a:pt x="23891" y="48454"/>
                    <a:pt x="23891" y="48454"/>
                  </a:cubicBezTo>
                  <a:cubicBezTo>
                    <a:pt x="23891" y="48454"/>
                    <a:pt x="27300" y="56117"/>
                    <a:pt x="29730" y="48454"/>
                  </a:cubicBezTo>
                  <a:cubicBezTo>
                    <a:pt x="32161" y="40792"/>
                    <a:pt x="35912" y="47419"/>
                    <a:pt x="35912" y="48454"/>
                  </a:cubicBezTo>
                  <a:cubicBezTo>
                    <a:pt x="35912" y="49499"/>
                    <a:pt x="39520" y="56174"/>
                    <a:pt x="40631" y="48454"/>
                  </a:cubicBezTo>
                  <a:cubicBezTo>
                    <a:pt x="41742" y="40744"/>
                    <a:pt x="45426" y="24327"/>
                    <a:pt x="47648" y="48454"/>
                  </a:cubicBezTo>
                  <a:cubicBezTo>
                    <a:pt x="49870" y="72582"/>
                    <a:pt x="54181" y="48559"/>
                    <a:pt x="54181" y="48559"/>
                  </a:cubicBezTo>
                  <a:cubicBezTo>
                    <a:pt x="54181" y="48559"/>
                    <a:pt x="55985" y="39757"/>
                    <a:pt x="58339" y="48454"/>
                  </a:cubicBezTo>
                  <a:cubicBezTo>
                    <a:pt x="60704" y="57161"/>
                    <a:pt x="62185" y="82998"/>
                    <a:pt x="65983" y="48559"/>
                  </a:cubicBezTo>
                  <a:cubicBezTo>
                    <a:pt x="65983" y="48559"/>
                    <a:pt x="67369" y="39159"/>
                    <a:pt x="71263" y="48454"/>
                  </a:cubicBezTo>
                  <a:cubicBezTo>
                    <a:pt x="75156" y="57750"/>
                    <a:pt x="76267" y="48397"/>
                    <a:pt x="76447" y="48454"/>
                  </a:cubicBezTo>
                  <a:cubicBezTo>
                    <a:pt x="76637" y="48511"/>
                    <a:pt x="79970" y="21488"/>
                    <a:pt x="82932" y="48454"/>
                  </a:cubicBezTo>
                  <a:cubicBezTo>
                    <a:pt x="82932" y="48454"/>
                    <a:pt x="85572" y="71528"/>
                    <a:pt x="88696" y="48559"/>
                  </a:cubicBezTo>
                  <a:cubicBezTo>
                    <a:pt x="91820" y="25580"/>
                    <a:pt x="92190" y="12126"/>
                    <a:pt x="95713" y="48454"/>
                  </a:cubicBezTo>
                  <a:cubicBezTo>
                    <a:pt x="95713" y="48454"/>
                    <a:pt x="97745" y="56297"/>
                    <a:pt x="101078" y="48454"/>
                  </a:cubicBezTo>
                  <a:cubicBezTo>
                    <a:pt x="104410" y="40611"/>
                    <a:pt x="106271" y="46679"/>
                    <a:pt x="106452" y="48454"/>
                  </a:cubicBezTo>
                  <a:cubicBezTo>
                    <a:pt x="106632" y="50239"/>
                    <a:pt x="110715" y="54683"/>
                    <a:pt x="112007" y="48502"/>
                  </a:cubicBezTo>
                  <a:cubicBezTo>
                    <a:pt x="113307" y="42320"/>
                    <a:pt x="117561" y="45226"/>
                    <a:pt x="118682" y="48454"/>
                  </a:cubicBezTo>
                  <a:cubicBezTo>
                    <a:pt x="119793" y="51683"/>
                    <a:pt x="122936" y="52870"/>
                    <a:pt x="123126" y="48454"/>
                  </a:cubicBezTo>
                  <a:cubicBezTo>
                    <a:pt x="123306" y="44039"/>
                    <a:pt x="127569" y="0"/>
                    <a:pt x="130722" y="48454"/>
                  </a:cubicBezTo>
                  <a:cubicBezTo>
                    <a:pt x="130722" y="48454"/>
                    <a:pt x="134425" y="93547"/>
                    <a:pt x="137387" y="48559"/>
                  </a:cubicBezTo>
                  <a:cubicBezTo>
                    <a:pt x="137387" y="48559"/>
                    <a:pt x="139049" y="37972"/>
                    <a:pt x="141641" y="48454"/>
                  </a:cubicBezTo>
                  <a:cubicBezTo>
                    <a:pt x="141641" y="48454"/>
                    <a:pt x="145354" y="70806"/>
                    <a:pt x="147756" y="48454"/>
                  </a:cubicBezTo>
                  <a:cubicBezTo>
                    <a:pt x="147756" y="48454"/>
                    <a:pt x="151089" y="18592"/>
                    <a:pt x="154422" y="48454"/>
                  </a:cubicBezTo>
                  <a:cubicBezTo>
                    <a:pt x="154422" y="48454"/>
                    <a:pt x="155903" y="56563"/>
                    <a:pt x="158685" y="48454"/>
                  </a:cubicBezTo>
                  <a:cubicBezTo>
                    <a:pt x="161467" y="40345"/>
                    <a:pt x="164060" y="46280"/>
                    <a:pt x="165541" y="48454"/>
                  </a:cubicBezTo>
                  <a:cubicBezTo>
                    <a:pt x="167022" y="50629"/>
                    <a:pt x="168874" y="49708"/>
                    <a:pt x="170535" y="48454"/>
                  </a:cubicBezTo>
                  <a:cubicBezTo>
                    <a:pt x="172207" y="47201"/>
                    <a:pt x="173688" y="46014"/>
                    <a:pt x="176840" y="48454"/>
                  </a:cubicBezTo>
                </a:path>
              </a:pathLst>
            </a:custGeom>
            <a:noFill/>
            <a:ln w="9025" cap="flat" cmpd="sng">
              <a:solidFill>
                <a:schemeClr val="accent4"/>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143735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9" y="56164"/>
                    <a:pt x="17919" y="48454"/>
                  </a:cubicBezTo>
                  <a:cubicBezTo>
                    <a:pt x="21109" y="40744"/>
                    <a:pt x="23891" y="48454"/>
                    <a:pt x="23891" y="48454"/>
                  </a:cubicBezTo>
                  <a:cubicBezTo>
                    <a:pt x="23891" y="48454"/>
                    <a:pt x="27290" y="56117"/>
                    <a:pt x="29721" y="48454"/>
                  </a:cubicBezTo>
                  <a:cubicBezTo>
                    <a:pt x="32152" y="40792"/>
                    <a:pt x="35903" y="47419"/>
                    <a:pt x="35903" y="48454"/>
                  </a:cubicBezTo>
                  <a:cubicBezTo>
                    <a:pt x="35903" y="49499"/>
                    <a:pt x="39520" y="56174"/>
                    <a:pt x="40631" y="48454"/>
                  </a:cubicBezTo>
                  <a:cubicBezTo>
                    <a:pt x="41742" y="40744"/>
                    <a:pt x="45417" y="24327"/>
                    <a:pt x="47639" y="48454"/>
                  </a:cubicBezTo>
                  <a:cubicBezTo>
                    <a:pt x="49870" y="72582"/>
                    <a:pt x="54171" y="48559"/>
                    <a:pt x="54171" y="48559"/>
                  </a:cubicBezTo>
                  <a:cubicBezTo>
                    <a:pt x="54171" y="48559"/>
                    <a:pt x="55975" y="39757"/>
                    <a:pt x="58340" y="48454"/>
                  </a:cubicBezTo>
                  <a:cubicBezTo>
                    <a:pt x="60704" y="57161"/>
                    <a:pt x="62185" y="82998"/>
                    <a:pt x="65974" y="48559"/>
                  </a:cubicBezTo>
                  <a:cubicBezTo>
                    <a:pt x="65974" y="48559"/>
                    <a:pt x="67370" y="39159"/>
                    <a:pt x="71253" y="48454"/>
                  </a:cubicBezTo>
                  <a:cubicBezTo>
                    <a:pt x="75146" y="57750"/>
                    <a:pt x="76257" y="48397"/>
                    <a:pt x="76447" y="48454"/>
                  </a:cubicBezTo>
                  <a:cubicBezTo>
                    <a:pt x="76628" y="48511"/>
                    <a:pt x="79960" y="21488"/>
                    <a:pt x="82923" y="48454"/>
                  </a:cubicBezTo>
                  <a:cubicBezTo>
                    <a:pt x="82923" y="48454"/>
                    <a:pt x="85563" y="71528"/>
                    <a:pt x="88687" y="48559"/>
                  </a:cubicBezTo>
                  <a:cubicBezTo>
                    <a:pt x="91820" y="25580"/>
                    <a:pt x="92181" y="12126"/>
                    <a:pt x="95704" y="48454"/>
                  </a:cubicBezTo>
                  <a:cubicBezTo>
                    <a:pt x="95704" y="48454"/>
                    <a:pt x="97745" y="56297"/>
                    <a:pt x="101078" y="48454"/>
                  </a:cubicBezTo>
                  <a:cubicBezTo>
                    <a:pt x="104411" y="40611"/>
                    <a:pt x="106262" y="46679"/>
                    <a:pt x="106443" y="48454"/>
                  </a:cubicBezTo>
                  <a:cubicBezTo>
                    <a:pt x="106633" y="50239"/>
                    <a:pt x="110706" y="54683"/>
                    <a:pt x="112007" y="48502"/>
                  </a:cubicBezTo>
                  <a:cubicBezTo>
                    <a:pt x="113298" y="42320"/>
                    <a:pt x="117562" y="45226"/>
                    <a:pt x="118673" y="48454"/>
                  </a:cubicBezTo>
                  <a:cubicBezTo>
                    <a:pt x="119784" y="51683"/>
                    <a:pt x="122936" y="52870"/>
                    <a:pt x="123116" y="48454"/>
                  </a:cubicBezTo>
                  <a:cubicBezTo>
                    <a:pt x="123297" y="44039"/>
                    <a:pt x="127560" y="0"/>
                    <a:pt x="130713" y="48454"/>
                  </a:cubicBezTo>
                  <a:cubicBezTo>
                    <a:pt x="130713" y="48454"/>
                    <a:pt x="134416" y="93547"/>
                    <a:pt x="137378" y="48559"/>
                  </a:cubicBezTo>
                  <a:cubicBezTo>
                    <a:pt x="137378" y="48559"/>
                    <a:pt x="139040" y="37972"/>
                    <a:pt x="141642" y="48454"/>
                  </a:cubicBezTo>
                  <a:cubicBezTo>
                    <a:pt x="141642" y="48454"/>
                    <a:pt x="145345" y="70806"/>
                    <a:pt x="147757" y="48454"/>
                  </a:cubicBezTo>
                  <a:cubicBezTo>
                    <a:pt x="147757" y="48454"/>
                    <a:pt x="151089" y="18592"/>
                    <a:pt x="154422" y="48454"/>
                  </a:cubicBezTo>
                  <a:cubicBezTo>
                    <a:pt x="154422" y="48454"/>
                    <a:pt x="155903" y="56563"/>
                    <a:pt x="158676" y="48454"/>
                  </a:cubicBezTo>
                  <a:cubicBezTo>
                    <a:pt x="161458" y="40345"/>
                    <a:pt x="164050" y="46280"/>
                    <a:pt x="165532" y="48454"/>
                  </a:cubicBezTo>
                  <a:cubicBezTo>
                    <a:pt x="167013" y="50629"/>
                    <a:pt x="168864" y="49708"/>
                    <a:pt x="170536" y="48454"/>
                  </a:cubicBezTo>
                  <a:cubicBezTo>
                    <a:pt x="172197" y="47201"/>
                    <a:pt x="173679" y="46014"/>
                    <a:pt x="176831" y="48454"/>
                  </a:cubicBezTo>
                </a:path>
              </a:pathLst>
            </a:custGeom>
            <a:noFill/>
            <a:ln w="9025" cap="flat" cmpd="sng">
              <a:solidFill>
                <a:schemeClr val="lt2"/>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1242475" y="3507200"/>
              <a:ext cx="4747400" cy="2625"/>
            </a:xfrm>
            <a:custGeom>
              <a:avLst/>
              <a:gdLst/>
              <a:ahLst/>
              <a:cxnLst/>
              <a:rect l="l" t="t" r="r" b="b"/>
              <a:pathLst>
                <a:path w="189896" h="105" fill="none" extrusionOk="0">
                  <a:moveTo>
                    <a:pt x="0" y="105"/>
                  </a:moveTo>
                  <a:lnTo>
                    <a:pt x="189896" y="0"/>
                  </a:lnTo>
                </a:path>
              </a:pathLst>
            </a:custGeom>
            <a:noFill/>
            <a:ln w="9025" cap="flat" cmpd="sng">
              <a:solidFill>
                <a:srgbClr val="EDFF00"/>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139890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8" y="56164"/>
                    <a:pt x="17918" y="48454"/>
                  </a:cubicBezTo>
                  <a:cubicBezTo>
                    <a:pt x="21109" y="40744"/>
                    <a:pt x="23891" y="48454"/>
                    <a:pt x="23891" y="48454"/>
                  </a:cubicBezTo>
                  <a:cubicBezTo>
                    <a:pt x="23891" y="48454"/>
                    <a:pt x="27290" y="56117"/>
                    <a:pt x="29721" y="48454"/>
                  </a:cubicBezTo>
                  <a:cubicBezTo>
                    <a:pt x="32152" y="40792"/>
                    <a:pt x="35902" y="47419"/>
                    <a:pt x="35902" y="48454"/>
                  </a:cubicBezTo>
                  <a:cubicBezTo>
                    <a:pt x="35902" y="49499"/>
                    <a:pt x="39520" y="56174"/>
                    <a:pt x="40631" y="48454"/>
                  </a:cubicBezTo>
                  <a:cubicBezTo>
                    <a:pt x="41742" y="40744"/>
                    <a:pt x="45426" y="24327"/>
                    <a:pt x="47648" y="48454"/>
                  </a:cubicBezTo>
                  <a:cubicBezTo>
                    <a:pt x="49870" y="72582"/>
                    <a:pt x="54171" y="48559"/>
                    <a:pt x="54171" y="48559"/>
                  </a:cubicBezTo>
                  <a:cubicBezTo>
                    <a:pt x="54171" y="48559"/>
                    <a:pt x="55975" y="39757"/>
                    <a:pt x="58340" y="48454"/>
                  </a:cubicBezTo>
                  <a:cubicBezTo>
                    <a:pt x="60704" y="57161"/>
                    <a:pt x="62185" y="82998"/>
                    <a:pt x="65983" y="48559"/>
                  </a:cubicBezTo>
                  <a:cubicBezTo>
                    <a:pt x="65983" y="48559"/>
                    <a:pt x="67370" y="39159"/>
                    <a:pt x="71263" y="48454"/>
                  </a:cubicBezTo>
                  <a:cubicBezTo>
                    <a:pt x="75146" y="57750"/>
                    <a:pt x="76257" y="48397"/>
                    <a:pt x="76447" y="48454"/>
                  </a:cubicBezTo>
                  <a:cubicBezTo>
                    <a:pt x="76627" y="48511"/>
                    <a:pt x="79960" y="21488"/>
                    <a:pt x="82923" y="48454"/>
                  </a:cubicBezTo>
                  <a:cubicBezTo>
                    <a:pt x="82923" y="48454"/>
                    <a:pt x="85562" y="71528"/>
                    <a:pt x="88696" y="48559"/>
                  </a:cubicBezTo>
                  <a:cubicBezTo>
                    <a:pt x="91820" y="25580"/>
                    <a:pt x="92190" y="12126"/>
                    <a:pt x="95703" y="48454"/>
                  </a:cubicBezTo>
                  <a:cubicBezTo>
                    <a:pt x="95703" y="48454"/>
                    <a:pt x="97745" y="56297"/>
                    <a:pt x="101078" y="48454"/>
                  </a:cubicBezTo>
                  <a:cubicBezTo>
                    <a:pt x="104411" y="40611"/>
                    <a:pt x="106262" y="46679"/>
                    <a:pt x="106452" y="48454"/>
                  </a:cubicBezTo>
                  <a:cubicBezTo>
                    <a:pt x="106632" y="50239"/>
                    <a:pt x="110706" y="54683"/>
                    <a:pt x="112007" y="48502"/>
                  </a:cubicBezTo>
                  <a:cubicBezTo>
                    <a:pt x="113298" y="42320"/>
                    <a:pt x="117561" y="45226"/>
                    <a:pt x="118672" y="48454"/>
                  </a:cubicBezTo>
                  <a:cubicBezTo>
                    <a:pt x="119783" y="51683"/>
                    <a:pt x="122936" y="52870"/>
                    <a:pt x="123116" y="48454"/>
                  </a:cubicBezTo>
                  <a:cubicBezTo>
                    <a:pt x="123306" y="44039"/>
                    <a:pt x="127560" y="0"/>
                    <a:pt x="130712" y="48454"/>
                  </a:cubicBezTo>
                  <a:cubicBezTo>
                    <a:pt x="130712" y="48454"/>
                    <a:pt x="134416" y="93547"/>
                    <a:pt x="137378" y="48559"/>
                  </a:cubicBezTo>
                  <a:cubicBezTo>
                    <a:pt x="137378" y="48559"/>
                    <a:pt x="139040" y="37972"/>
                    <a:pt x="141641" y="48454"/>
                  </a:cubicBezTo>
                  <a:cubicBezTo>
                    <a:pt x="141641" y="48454"/>
                    <a:pt x="145345" y="70806"/>
                    <a:pt x="147756" y="48454"/>
                  </a:cubicBezTo>
                  <a:cubicBezTo>
                    <a:pt x="147756" y="48454"/>
                    <a:pt x="151089" y="18592"/>
                    <a:pt x="154422" y="48454"/>
                  </a:cubicBezTo>
                  <a:cubicBezTo>
                    <a:pt x="154422" y="48454"/>
                    <a:pt x="155903" y="56563"/>
                    <a:pt x="158685" y="48454"/>
                  </a:cubicBezTo>
                  <a:cubicBezTo>
                    <a:pt x="161458" y="40345"/>
                    <a:pt x="164050" y="46280"/>
                    <a:pt x="165531" y="48454"/>
                  </a:cubicBezTo>
                  <a:cubicBezTo>
                    <a:pt x="167013" y="50629"/>
                    <a:pt x="168874" y="49708"/>
                    <a:pt x="170535" y="48454"/>
                  </a:cubicBezTo>
                  <a:cubicBezTo>
                    <a:pt x="172207" y="47201"/>
                    <a:pt x="173688" y="46014"/>
                    <a:pt x="176831" y="48454"/>
                  </a:cubicBezTo>
                </a:path>
              </a:pathLst>
            </a:custGeom>
            <a:noFill/>
            <a:ln w="9025" cap="flat" cmpd="sng">
              <a:solidFill>
                <a:srgbClr val="EDFF00"/>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3"/>
          <p:cNvGrpSpPr/>
          <p:nvPr/>
        </p:nvGrpSpPr>
        <p:grpSpPr>
          <a:xfrm>
            <a:off x="5769408" y="3569100"/>
            <a:ext cx="6977648" cy="2588364"/>
            <a:chOff x="1244600" y="3777615"/>
            <a:chExt cx="4743150" cy="1759475"/>
          </a:xfrm>
        </p:grpSpPr>
        <p:sp>
          <p:nvSpPr>
            <p:cNvPr id="218" name="Google Shape;218;p13"/>
            <p:cNvSpPr/>
            <p:nvPr/>
          </p:nvSpPr>
          <p:spPr>
            <a:xfrm>
              <a:off x="1367325" y="3781415"/>
              <a:ext cx="4230175" cy="1755675"/>
            </a:xfrm>
            <a:custGeom>
              <a:avLst/>
              <a:gdLst/>
              <a:ahLst/>
              <a:cxnLst/>
              <a:rect l="l" t="t" r="r" b="b"/>
              <a:pathLst>
                <a:path w="16920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21" y="17063"/>
                    <a:pt x="38761" y="35104"/>
                    <a:pt x="38628" y="35313"/>
                  </a:cubicBezTo>
                  <a:cubicBezTo>
                    <a:pt x="38504" y="35513"/>
                    <a:pt x="42207" y="70227"/>
                    <a:pt x="44458" y="35114"/>
                  </a:cubicBezTo>
                  <a:cubicBezTo>
                    <a:pt x="46699" y="0"/>
                    <a:pt x="50800" y="27859"/>
                    <a:pt x="50933" y="35313"/>
                  </a:cubicBezTo>
                  <a:cubicBezTo>
                    <a:pt x="51066" y="42767"/>
                    <a:pt x="54637" y="47078"/>
                    <a:pt x="55966" y="35114"/>
                  </a:cubicBezTo>
                  <a:cubicBezTo>
                    <a:pt x="57286" y="23150"/>
                    <a:pt x="60201" y="26872"/>
                    <a:pt x="60856" y="35114"/>
                  </a:cubicBezTo>
                  <a:cubicBezTo>
                    <a:pt x="61521" y="43356"/>
                    <a:pt x="65091" y="55709"/>
                    <a:pt x="66809" y="35114"/>
                  </a:cubicBezTo>
                  <a:cubicBezTo>
                    <a:pt x="68528" y="14519"/>
                    <a:pt x="71842" y="24517"/>
                    <a:pt x="72763" y="35114"/>
                  </a:cubicBezTo>
                  <a:cubicBezTo>
                    <a:pt x="73694" y="45701"/>
                    <a:pt x="76865" y="56497"/>
                    <a:pt x="78318" y="34876"/>
                  </a:cubicBezTo>
                  <a:cubicBezTo>
                    <a:pt x="79780" y="13256"/>
                    <a:pt x="82030" y="17073"/>
                    <a:pt x="84138" y="34876"/>
                  </a:cubicBezTo>
                  <a:cubicBezTo>
                    <a:pt x="86246" y="52680"/>
                    <a:pt x="89161" y="41390"/>
                    <a:pt x="89161" y="35361"/>
                  </a:cubicBezTo>
                  <a:cubicBezTo>
                    <a:pt x="89161" y="29341"/>
                    <a:pt x="93263" y="15497"/>
                    <a:pt x="94716" y="34307"/>
                  </a:cubicBezTo>
                  <a:cubicBezTo>
                    <a:pt x="96178" y="53117"/>
                    <a:pt x="100802" y="42767"/>
                    <a:pt x="100679" y="35503"/>
                  </a:cubicBezTo>
                  <a:cubicBezTo>
                    <a:pt x="100546" y="28249"/>
                    <a:pt x="104249" y="18241"/>
                    <a:pt x="106234" y="34610"/>
                  </a:cubicBezTo>
                  <a:cubicBezTo>
                    <a:pt x="108218" y="50980"/>
                    <a:pt x="112187" y="37269"/>
                    <a:pt x="111921" y="34629"/>
                  </a:cubicBezTo>
                  <a:cubicBezTo>
                    <a:pt x="111656" y="31980"/>
                    <a:pt x="115625" y="17462"/>
                    <a:pt x="117875" y="34629"/>
                  </a:cubicBezTo>
                  <a:cubicBezTo>
                    <a:pt x="120125" y="51787"/>
                    <a:pt x="123031" y="34629"/>
                    <a:pt x="123031" y="34629"/>
                  </a:cubicBezTo>
                  <a:cubicBezTo>
                    <a:pt x="123961" y="25115"/>
                    <a:pt x="128718" y="26283"/>
                    <a:pt x="129117" y="35503"/>
                  </a:cubicBezTo>
                  <a:cubicBezTo>
                    <a:pt x="129516" y="44723"/>
                    <a:pt x="133086" y="44334"/>
                    <a:pt x="133884" y="35351"/>
                  </a:cubicBezTo>
                  <a:cubicBezTo>
                    <a:pt x="134682" y="26359"/>
                    <a:pt x="138651" y="20795"/>
                    <a:pt x="140502" y="35351"/>
                  </a:cubicBezTo>
                  <a:cubicBezTo>
                    <a:pt x="142354" y="49898"/>
                    <a:pt x="145392" y="38247"/>
                    <a:pt x="146057" y="35503"/>
                  </a:cubicBezTo>
                  <a:cubicBezTo>
                    <a:pt x="146721" y="32759"/>
                    <a:pt x="148962" y="19618"/>
                    <a:pt x="151479" y="35702"/>
                  </a:cubicBezTo>
                  <a:cubicBezTo>
                    <a:pt x="153995" y="51787"/>
                    <a:pt x="157299" y="35702"/>
                    <a:pt x="157299" y="35702"/>
                  </a:cubicBezTo>
                  <a:cubicBezTo>
                    <a:pt x="157299" y="35702"/>
                    <a:pt x="160081" y="28448"/>
                    <a:pt x="162721" y="35702"/>
                  </a:cubicBezTo>
                  <a:cubicBezTo>
                    <a:pt x="165370" y="42957"/>
                    <a:pt x="169206" y="35702"/>
                    <a:pt x="169206" y="35702"/>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1442350" y="3777615"/>
              <a:ext cx="4229925" cy="1755450"/>
            </a:xfrm>
            <a:custGeom>
              <a:avLst/>
              <a:gdLst/>
              <a:ahLst/>
              <a:cxnLst/>
              <a:rect l="l" t="t" r="r" b="b"/>
              <a:pathLst>
                <a:path w="169197" h="70218" fill="none" extrusionOk="0">
                  <a:moveTo>
                    <a:pt x="0" y="35114"/>
                  </a:moveTo>
                  <a:cubicBezTo>
                    <a:pt x="3181" y="23539"/>
                    <a:pt x="5432" y="35703"/>
                    <a:pt x="5432" y="35304"/>
                  </a:cubicBezTo>
                  <a:cubicBezTo>
                    <a:pt x="5432" y="34905"/>
                    <a:pt x="7150" y="56886"/>
                    <a:pt x="10189" y="35503"/>
                  </a:cubicBezTo>
                  <a:cubicBezTo>
                    <a:pt x="13237" y="14120"/>
                    <a:pt x="16674" y="30594"/>
                    <a:pt x="16807" y="35114"/>
                  </a:cubicBezTo>
                  <a:cubicBezTo>
                    <a:pt x="16940" y="39624"/>
                    <a:pt x="19845" y="49622"/>
                    <a:pt x="22229" y="35503"/>
                  </a:cubicBezTo>
                  <a:cubicBezTo>
                    <a:pt x="24612" y="21374"/>
                    <a:pt x="26331" y="30594"/>
                    <a:pt x="27394" y="34288"/>
                  </a:cubicBezTo>
                  <a:cubicBezTo>
                    <a:pt x="28448" y="37981"/>
                    <a:pt x="30300" y="54332"/>
                    <a:pt x="33205" y="35693"/>
                  </a:cubicBezTo>
                  <a:cubicBezTo>
                    <a:pt x="36111" y="17063"/>
                    <a:pt x="38760" y="35104"/>
                    <a:pt x="38637" y="35304"/>
                  </a:cubicBezTo>
                  <a:cubicBezTo>
                    <a:pt x="38504" y="35503"/>
                    <a:pt x="42207" y="70218"/>
                    <a:pt x="44448" y="35114"/>
                  </a:cubicBezTo>
                  <a:cubicBezTo>
                    <a:pt x="46689" y="1"/>
                    <a:pt x="50800" y="27850"/>
                    <a:pt x="50933" y="35304"/>
                  </a:cubicBezTo>
                  <a:cubicBezTo>
                    <a:pt x="51066" y="42757"/>
                    <a:pt x="54636" y="47078"/>
                    <a:pt x="55956" y="35114"/>
                  </a:cubicBezTo>
                  <a:cubicBezTo>
                    <a:pt x="57285" y="23140"/>
                    <a:pt x="60191" y="26872"/>
                    <a:pt x="60855" y="35114"/>
                  </a:cubicBezTo>
                  <a:cubicBezTo>
                    <a:pt x="61511" y="43346"/>
                    <a:pt x="65090" y="55709"/>
                    <a:pt x="66809" y="35114"/>
                  </a:cubicBezTo>
                  <a:cubicBezTo>
                    <a:pt x="68528" y="14519"/>
                    <a:pt x="71832" y="24517"/>
                    <a:pt x="72762" y="35114"/>
                  </a:cubicBezTo>
                  <a:cubicBezTo>
                    <a:pt x="73684" y="45701"/>
                    <a:pt x="76864" y="56488"/>
                    <a:pt x="78317" y="34876"/>
                  </a:cubicBezTo>
                  <a:cubicBezTo>
                    <a:pt x="79770" y="13256"/>
                    <a:pt x="82020" y="17073"/>
                    <a:pt x="84138" y="34876"/>
                  </a:cubicBezTo>
                  <a:cubicBezTo>
                    <a:pt x="86246" y="52680"/>
                    <a:pt x="89161" y="41381"/>
                    <a:pt x="89161" y="35361"/>
                  </a:cubicBezTo>
                  <a:cubicBezTo>
                    <a:pt x="89161" y="29341"/>
                    <a:pt x="93263" y="15497"/>
                    <a:pt x="94716" y="34307"/>
                  </a:cubicBezTo>
                  <a:cubicBezTo>
                    <a:pt x="96168" y="53107"/>
                    <a:pt x="100802" y="42757"/>
                    <a:pt x="100669" y="35503"/>
                  </a:cubicBezTo>
                  <a:cubicBezTo>
                    <a:pt x="100536" y="28239"/>
                    <a:pt x="104239" y="18241"/>
                    <a:pt x="106224" y="34611"/>
                  </a:cubicBezTo>
                  <a:cubicBezTo>
                    <a:pt x="108208" y="50971"/>
                    <a:pt x="112177" y="37269"/>
                    <a:pt x="111921" y="34620"/>
                  </a:cubicBezTo>
                  <a:cubicBezTo>
                    <a:pt x="111655" y="31971"/>
                    <a:pt x="115624" y="17453"/>
                    <a:pt x="117874" y="34620"/>
                  </a:cubicBezTo>
                  <a:cubicBezTo>
                    <a:pt x="120115" y="51787"/>
                    <a:pt x="123030" y="34620"/>
                    <a:pt x="123030" y="34620"/>
                  </a:cubicBezTo>
                  <a:cubicBezTo>
                    <a:pt x="123951" y="25106"/>
                    <a:pt x="128718" y="26283"/>
                    <a:pt x="129117" y="35503"/>
                  </a:cubicBezTo>
                  <a:cubicBezTo>
                    <a:pt x="129516" y="44723"/>
                    <a:pt x="133086" y="44324"/>
                    <a:pt x="133883" y="35342"/>
                  </a:cubicBezTo>
                  <a:cubicBezTo>
                    <a:pt x="134672" y="26359"/>
                    <a:pt x="138641" y="20795"/>
                    <a:pt x="140492" y="35342"/>
                  </a:cubicBezTo>
                  <a:cubicBezTo>
                    <a:pt x="142344" y="49888"/>
                    <a:pt x="145392" y="38247"/>
                    <a:pt x="146047" y="35503"/>
                  </a:cubicBezTo>
                  <a:cubicBezTo>
                    <a:pt x="146711" y="32750"/>
                    <a:pt x="148962" y="19608"/>
                    <a:pt x="151478" y="35693"/>
                  </a:cubicBezTo>
                  <a:cubicBezTo>
                    <a:pt x="153985" y="51778"/>
                    <a:pt x="157289" y="35693"/>
                    <a:pt x="157289" y="35693"/>
                  </a:cubicBezTo>
                  <a:cubicBezTo>
                    <a:pt x="157289" y="35693"/>
                    <a:pt x="160071" y="28439"/>
                    <a:pt x="162720" y="35693"/>
                  </a:cubicBezTo>
                  <a:cubicBezTo>
                    <a:pt x="165360" y="42957"/>
                    <a:pt x="169196" y="35693"/>
                    <a:pt x="169196" y="35693"/>
                  </a:cubicBezTo>
                </a:path>
              </a:pathLst>
            </a:custGeom>
            <a:no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1515925" y="3781415"/>
              <a:ext cx="4229925" cy="1755675"/>
            </a:xfrm>
            <a:custGeom>
              <a:avLst/>
              <a:gdLst/>
              <a:ahLst/>
              <a:cxnLst/>
              <a:rect l="l" t="t" r="r" b="b"/>
              <a:pathLst>
                <a:path w="16919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11" y="17063"/>
                    <a:pt x="38761" y="35104"/>
                    <a:pt x="38628" y="35313"/>
                  </a:cubicBezTo>
                  <a:cubicBezTo>
                    <a:pt x="38495" y="35513"/>
                    <a:pt x="42198" y="70227"/>
                    <a:pt x="44439" y="35114"/>
                  </a:cubicBezTo>
                  <a:cubicBezTo>
                    <a:pt x="46689" y="0"/>
                    <a:pt x="50791" y="27859"/>
                    <a:pt x="50924" y="35313"/>
                  </a:cubicBezTo>
                  <a:cubicBezTo>
                    <a:pt x="51057" y="42767"/>
                    <a:pt x="54627" y="47078"/>
                    <a:pt x="55956" y="35114"/>
                  </a:cubicBezTo>
                  <a:cubicBezTo>
                    <a:pt x="57276" y="23150"/>
                    <a:pt x="60191" y="26872"/>
                    <a:pt x="60846" y="35114"/>
                  </a:cubicBezTo>
                  <a:cubicBezTo>
                    <a:pt x="61511" y="43356"/>
                    <a:pt x="65081" y="55709"/>
                    <a:pt x="66800" y="35114"/>
                  </a:cubicBezTo>
                  <a:cubicBezTo>
                    <a:pt x="68519" y="14519"/>
                    <a:pt x="71832" y="24527"/>
                    <a:pt x="72754" y="35114"/>
                  </a:cubicBezTo>
                  <a:cubicBezTo>
                    <a:pt x="73684" y="45710"/>
                    <a:pt x="76855" y="56497"/>
                    <a:pt x="78308" y="34876"/>
                  </a:cubicBezTo>
                  <a:cubicBezTo>
                    <a:pt x="79771" y="13256"/>
                    <a:pt x="82021" y="17073"/>
                    <a:pt x="84129" y="34876"/>
                  </a:cubicBezTo>
                  <a:cubicBezTo>
                    <a:pt x="86237" y="52680"/>
                    <a:pt x="89152" y="41390"/>
                    <a:pt x="89152" y="35370"/>
                  </a:cubicBezTo>
                  <a:cubicBezTo>
                    <a:pt x="89152" y="29341"/>
                    <a:pt x="93254" y="15497"/>
                    <a:pt x="94716" y="34307"/>
                  </a:cubicBezTo>
                  <a:cubicBezTo>
                    <a:pt x="96169" y="53117"/>
                    <a:pt x="100793" y="42767"/>
                    <a:pt x="100670" y="35503"/>
                  </a:cubicBezTo>
                  <a:cubicBezTo>
                    <a:pt x="100537" y="28249"/>
                    <a:pt x="104240" y="18241"/>
                    <a:pt x="106224" y="34610"/>
                  </a:cubicBezTo>
                  <a:cubicBezTo>
                    <a:pt x="108209" y="50980"/>
                    <a:pt x="112178" y="37269"/>
                    <a:pt x="111912" y="34629"/>
                  </a:cubicBezTo>
                  <a:cubicBezTo>
                    <a:pt x="111646" y="31980"/>
                    <a:pt x="115615" y="17462"/>
                    <a:pt x="117865" y="34629"/>
                  </a:cubicBezTo>
                  <a:cubicBezTo>
                    <a:pt x="120116" y="51787"/>
                    <a:pt x="123021" y="34629"/>
                    <a:pt x="123021" y="34629"/>
                  </a:cubicBezTo>
                  <a:cubicBezTo>
                    <a:pt x="123952" y="25115"/>
                    <a:pt x="128719" y="26283"/>
                    <a:pt x="129108" y="35503"/>
                  </a:cubicBezTo>
                  <a:cubicBezTo>
                    <a:pt x="129507" y="44723"/>
                    <a:pt x="133077" y="44334"/>
                    <a:pt x="133874" y="35351"/>
                  </a:cubicBezTo>
                  <a:cubicBezTo>
                    <a:pt x="134663" y="26359"/>
                    <a:pt x="138641" y="20795"/>
                    <a:pt x="140493" y="35351"/>
                  </a:cubicBezTo>
                  <a:cubicBezTo>
                    <a:pt x="142344" y="49898"/>
                    <a:pt x="145383" y="38247"/>
                    <a:pt x="146047" y="35503"/>
                  </a:cubicBezTo>
                  <a:cubicBezTo>
                    <a:pt x="146703" y="32759"/>
                    <a:pt x="148953" y="19618"/>
                    <a:pt x="151469" y="35702"/>
                  </a:cubicBezTo>
                  <a:cubicBezTo>
                    <a:pt x="153985" y="51787"/>
                    <a:pt x="157290" y="35702"/>
                    <a:pt x="157290" y="35702"/>
                  </a:cubicBezTo>
                  <a:cubicBezTo>
                    <a:pt x="157290" y="35702"/>
                    <a:pt x="160062" y="28448"/>
                    <a:pt x="162712" y="35702"/>
                  </a:cubicBezTo>
                  <a:cubicBezTo>
                    <a:pt x="165361" y="42957"/>
                    <a:pt x="169197" y="35702"/>
                    <a:pt x="169197" y="35702"/>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a:off x="1244600" y="4657300"/>
              <a:ext cx="4743150" cy="25"/>
            </a:xfrm>
            <a:custGeom>
              <a:avLst/>
              <a:gdLst/>
              <a:ahLst/>
              <a:cxnLst/>
              <a:rect l="l" t="t" r="r" b="b"/>
              <a:pathLst>
                <a:path w="189726" h="1" fill="none" extrusionOk="0">
                  <a:moveTo>
                    <a:pt x="1" y="1"/>
                  </a:moveTo>
                  <a:lnTo>
                    <a:pt x="189725" y="1"/>
                  </a:lnTo>
                </a:path>
              </a:pathLst>
            </a:custGeom>
            <a:no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13"/>
          <p:cNvGrpSpPr/>
          <p:nvPr/>
        </p:nvGrpSpPr>
        <p:grpSpPr>
          <a:xfrm>
            <a:off x="7540825" y="475908"/>
            <a:ext cx="3023585" cy="1299701"/>
            <a:chOff x="7540825" y="475908"/>
            <a:chExt cx="3023585" cy="1299701"/>
          </a:xfrm>
        </p:grpSpPr>
        <p:grpSp>
          <p:nvGrpSpPr>
            <p:cNvPr id="223" name="Google Shape;223;p13"/>
            <p:cNvGrpSpPr/>
            <p:nvPr/>
          </p:nvGrpSpPr>
          <p:grpSpPr>
            <a:xfrm>
              <a:off x="7669845" y="475908"/>
              <a:ext cx="2894565" cy="1299701"/>
              <a:chOff x="-602160" y="2710576"/>
              <a:chExt cx="2443083" cy="538647"/>
            </a:xfrm>
          </p:grpSpPr>
          <p:sp>
            <p:nvSpPr>
              <p:cNvPr id="224" name="Google Shape;224;p13"/>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noFill/>
              <a:ln w="9025" cap="flat" cmpd="sng">
                <a:solidFill>
                  <a:schemeClr val="accent1"/>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accent1"/>
              </a:solidFill>
              <a:ln w="9025" cap="flat" cmpd="sng">
                <a:solidFill>
                  <a:schemeClr val="accent2"/>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13"/>
              <p:cNvGrpSpPr/>
              <p:nvPr/>
            </p:nvGrpSpPr>
            <p:grpSpPr>
              <a:xfrm>
                <a:off x="-602160" y="2712241"/>
                <a:ext cx="1270443" cy="536982"/>
                <a:chOff x="-602160" y="2712241"/>
                <a:chExt cx="1270443" cy="536982"/>
              </a:xfrm>
            </p:grpSpPr>
            <p:sp>
              <p:nvSpPr>
                <p:cNvPr id="228" name="Google Shape;228;p13"/>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noFill/>
                <a:ln w="9025" cap="flat" cmpd="sng">
                  <a:solidFill>
                    <a:schemeClr val="accent1"/>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noFill/>
                <a:ln w="9025" cap="flat" cmpd="sng">
                  <a:solidFill>
                    <a:schemeClr val="accent2"/>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31" name="Google Shape;231;p13"/>
            <p:cNvCxnSpPr/>
            <p:nvPr/>
          </p:nvCxnSpPr>
          <p:spPr>
            <a:xfrm>
              <a:off x="7540825" y="1089425"/>
              <a:ext cx="1817400" cy="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32"/>
        <p:cNvGrpSpPr/>
        <p:nvPr/>
      </p:nvGrpSpPr>
      <p:grpSpPr>
        <a:xfrm>
          <a:off x="0" y="0"/>
          <a:ext cx="0" cy="0"/>
          <a:chOff x="0" y="0"/>
          <a:chExt cx="0" cy="0"/>
        </a:xfrm>
      </p:grpSpPr>
      <p:sp>
        <p:nvSpPr>
          <p:cNvPr id="233" name="Google Shape;233;p14"/>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txBox="1">
            <a:spLocks noGrp="1"/>
          </p:cNvSpPr>
          <p:nvPr>
            <p:ph type="title"/>
          </p:nvPr>
        </p:nvSpPr>
        <p:spPr>
          <a:xfrm>
            <a:off x="720000" y="384984"/>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235" name="Google Shape;235;p14"/>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236" name="Google Shape;236;p14"/>
          <p:cNvGrpSpPr/>
          <p:nvPr/>
        </p:nvGrpSpPr>
        <p:grpSpPr>
          <a:xfrm>
            <a:off x="-896631" y="4032520"/>
            <a:ext cx="3252918" cy="1602477"/>
            <a:chOff x="1242475" y="2295850"/>
            <a:chExt cx="4747400" cy="2338700"/>
          </a:xfrm>
        </p:grpSpPr>
        <p:sp>
          <p:nvSpPr>
            <p:cNvPr id="237" name="Google Shape;237;p14"/>
            <p:cNvSpPr/>
            <p:nvPr/>
          </p:nvSpPr>
          <p:spPr>
            <a:xfrm>
              <a:off x="1478425" y="2295850"/>
              <a:ext cx="4421025" cy="2338700"/>
            </a:xfrm>
            <a:custGeom>
              <a:avLst/>
              <a:gdLst/>
              <a:ahLst/>
              <a:cxnLst/>
              <a:rect l="l" t="t" r="r" b="b"/>
              <a:pathLst>
                <a:path w="176841" h="93548" fill="none" extrusionOk="0">
                  <a:moveTo>
                    <a:pt x="1" y="48559"/>
                  </a:moveTo>
                  <a:cubicBezTo>
                    <a:pt x="1" y="48559"/>
                    <a:pt x="3476" y="51816"/>
                    <a:pt x="6116" y="48454"/>
                  </a:cubicBezTo>
                  <a:cubicBezTo>
                    <a:pt x="8755" y="45093"/>
                    <a:pt x="11528" y="48559"/>
                    <a:pt x="11528" y="48559"/>
                  </a:cubicBezTo>
                  <a:cubicBezTo>
                    <a:pt x="11528" y="48559"/>
                    <a:pt x="14728" y="56164"/>
                    <a:pt x="17918" y="48454"/>
                  </a:cubicBezTo>
                  <a:cubicBezTo>
                    <a:pt x="21118" y="40744"/>
                    <a:pt x="23891" y="48454"/>
                    <a:pt x="23891" y="48454"/>
                  </a:cubicBezTo>
                  <a:cubicBezTo>
                    <a:pt x="23891" y="48454"/>
                    <a:pt x="27300" y="56117"/>
                    <a:pt x="29730" y="48454"/>
                  </a:cubicBezTo>
                  <a:cubicBezTo>
                    <a:pt x="32161" y="40792"/>
                    <a:pt x="35912" y="47419"/>
                    <a:pt x="35912" y="48454"/>
                  </a:cubicBezTo>
                  <a:cubicBezTo>
                    <a:pt x="35912" y="49499"/>
                    <a:pt x="39520" y="56174"/>
                    <a:pt x="40631" y="48454"/>
                  </a:cubicBezTo>
                  <a:cubicBezTo>
                    <a:pt x="41742" y="40744"/>
                    <a:pt x="45426" y="24327"/>
                    <a:pt x="47648" y="48454"/>
                  </a:cubicBezTo>
                  <a:cubicBezTo>
                    <a:pt x="49870" y="72582"/>
                    <a:pt x="54181" y="48559"/>
                    <a:pt x="54181" y="48559"/>
                  </a:cubicBezTo>
                  <a:cubicBezTo>
                    <a:pt x="54181" y="48559"/>
                    <a:pt x="55985" y="39757"/>
                    <a:pt x="58339" y="48454"/>
                  </a:cubicBezTo>
                  <a:cubicBezTo>
                    <a:pt x="60704" y="57161"/>
                    <a:pt x="62185" y="82998"/>
                    <a:pt x="65983" y="48559"/>
                  </a:cubicBezTo>
                  <a:cubicBezTo>
                    <a:pt x="65983" y="48559"/>
                    <a:pt x="67369" y="39159"/>
                    <a:pt x="71263" y="48454"/>
                  </a:cubicBezTo>
                  <a:cubicBezTo>
                    <a:pt x="75156" y="57750"/>
                    <a:pt x="76267" y="48397"/>
                    <a:pt x="76447" y="48454"/>
                  </a:cubicBezTo>
                  <a:cubicBezTo>
                    <a:pt x="76637" y="48511"/>
                    <a:pt x="79970" y="21488"/>
                    <a:pt x="82932" y="48454"/>
                  </a:cubicBezTo>
                  <a:cubicBezTo>
                    <a:pt x="82932" y="48454"/>
                    <a:pt x="85572" y="71528"/>
                    <a:pt x="88696" y="48559"/>
                  </a:cubicBezTo>
                  <a:cubicBezTo>
                    <a:pt x="91820" y="25580"/>
                    <a:pt x="92190" y="12126"/>
                    <a:pt x="95713" y="48454"/>
                  </a:cubicBezTo>
                  <a:cubicBezTo>
                    <a:pt x="95713" y="48454"/>
                    <a:pt x="97745" y="56297"/>
                    <a:pt x="101078" y="48454"/>
                  </a:cubicBezTo>
                  <a:cubicBezTo>
                    <a:pt x="104410" y="40611"/>
                    <a:pt x="106271" y="46679"/>
                    <a:pt x="106452" y="48454"/>
                  </a:cubicBezTo>
                  <a:cubicBezTo>
                    <a:pt x="106632" y="50239"/>
                    <a:pt x="110715" y="54683"/>
                    <a:pt x="112007" y="48502"/>
                  </a:cubicBezTo>
                  <a:cubicBezTo>
                    <a:pt x="113307" y="42320"/>
                    <a:pt x="117561" y="45226"/>
                    <a:pt x="118682" y="48454"/>
                  </a:cubicBezTo>
                  <a:cubicBezTo>
                    <a:pt x="119793" y="51683"/>
                    <a:pt x="122936" y="52870"/>
                    <a:pt x="123126" y="48454"/>
                  </a:cubicBezTo>
                  <a:cubicBezTo>
                    <a:pt x="123306" y="44039"/>
                    <a:pt x="127569" y="0"/>
                    <a:pt x="130722" y="48454"/>
                  </a:cubicBezTo>
                  <a:cubicBezTo>
                    <a:pt x="130722" y="48454"/>
                    <a:pt x="134425" y="93547"/>
                    <a:pt x="137387" y="48559"/>
                  </a:cubicBezTo>
                  <a:cubicBezTo>
                    <a:pt x="137387" y="48559"/>
                    <a:pt x="139049" y="37972"/>
                    <a:pt x="141641" y="48454"/>
                  </a:cubicBezTo>
                  <a:cubicBezTo>
                    <a:pt x="141641" y="48454"/>
                    <a:pt x="145354" y="70806"/>
                    <a:pt x="147756" y="48454"/>
                  </a:cubicBezTo>
                  <a:cubicBezTo>
                    <a:pt x="147756" y="48454"/>
                    <a:pt x="151089" y="18592"/>
                    <a:pt x="154422" y="48454"/>
                  </a:cubicBezTo>
                  <a:cubicBezTo>
                    <a:pt x="154422" y="48454"/>
                    <a:pt x="155903" y="56563"/>
                    <a:pt x="158685" y="48454"/>
                  </a:cubicBezTo>
                  <a:cubicBezTo>
                    <a:pt x="161467" y="40345"/>
                    <a:pt x="164060" y="46280"/>
                    <a:pt x="165541" y="48454"/>
                  </a:cubicBezTo>
                  <a:cubicBezTo>
                    <a:pt x="167022" y="50629"/>
                    <a:pt x="168874" y="49708"/>
                    <a:pt x="170535" y="48454"/>
                  </a:cubicBezTo>
                  <a:cubicBezTo>
                    <a:pt x="172207" y="47201"/>
                    <a:pt x="173688" y="46014"/>
                    <a:pt x="176840" y="48454"/>
                  </a:cubicBezTo>
                </a:path>
              </a:pathLst>
            </a:custGeom>
            <a:no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143735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9" y="56164"/>
                    <a:pt x="17919" y="48454"/>
                  </a:cubicBezTo>
                  <a:cubicBezTo>
                    <a:pt x="21109" y="40744"/>
                    <a:pt x="23891" y="48454"/>
                    <a:pt x="23891" y="48454"/>
                  </a:cubicBezTo>
                  <a:cubicBezTo>
                    <a:pt x="23891" y="48454"/>
                    <a:pt x="27290" y="56117"/>
                    <a:pt x="29721" y="48454"/>
                  </a:cubicBezTo>
                  <a:cubicBezTo>
                    <a:pt x="32152" y="40792"/>
                    <a:pt x="35903" y="47419"/>
                    <a:pt x="35903" y="48454"/>
                  </a:cubicBezTo>
                  <a:cubicBezTo>
                    <a:pt x="35903" y="49499"/>
                    <a:pt x="39520" y="56174"/>
                    <a:pt x="40631" y="48454"/>
                  </a:cubicBezTo>
                  <a:cubicBezTo>
                    <a:pt x="41742" y="40744"/>
                    <a:pt x="45417" y="24327"/>
                    <a:pt x="47639" y="48454"/>
                  </a:cubicBezTo>
                  <a:cubicBezTo>
                    <a:pt x="49870" y="72582"/>
                    <a:pt x="54171" y="48559"/>
                    <a:pt x="54171" y="48559"/>
                  </a:cubicBezTo>
                  <a:cubicBezTo>
                    <a:pt x="54171" y="48559"/>
                    <a:pt x="55975" y="39757"/>
                    <a:pt x="58340" y="48454"/>
                  </a:cubicBezTo>
                  <a:cubicBezTo>
                    <a:pt x="60704" y="57161"/>
                    <a:pt x="62185" y="82998"/>
                    <a:pt x="65974" y="48559"/>
                  </a:cubicBezTo>
                  <a:cubicBezTo>
                    <a:pt x="65974" y="48559"/>
                    <a:pt x="67370" y="39159"/>
                    <a:pt x="71253" y="48454"/>
                  </a:cubicBezTo>
                  <a:cubicBezTo>
                    <a:pt x="75146" y="57750"/>
                    <a:pt x="76257" y="48397"/>
                    <a:pt x="76447" y="48454"/>
                  </a:cubicBezTo>
                  <a:cubicBezTo>
                    <a:pt x="76628" y="48511"/>
                    <a:pt x="79960" y="21488"/>
                    <a:pt x="82923" y="48454"/>
                  </a:cubicBezTo>
                  <a:cubicBezTo>
                    <a:pt x="82923" y="48454"/>
                    <a:pt x="85563" y="71528"/>
                    <a:pt x="88687" y="48559"/>
                  </a:cubicBezTo>
                  <a:cubicBezTo>
                    <a:pt x="91820" y="25580"/>
                    <a:pt x="92181" y="12126"/>
                    <a:pt x="95704" y="48454"/>
                  </a:cubicBezTo>
                  <a:cubicBezTo>
                    <a:pt x="95704" y="48454"/>
                    <a:pt x="97745" y="56297"/>
                    <a:pt x="101078" y="48454"/>
                  </a:cubicBezTo>
                  <a:cubicBezTo>
                    <a:pt x="104411" y="40611"/>
                    <a:pt x="106262" y="46679"/>
                    <a:pt x="106443" y="48454"/>
                  </a:cubicBezTo>
                  <a:cubicBezTo>
                    <a:pt x="106633" y="50239"/>
                    <a:pt x="110706" y="54683"/>
                    <a:pt x="112007" y="48502"/>
                  </a:cubicBezTo>
                  <a:cubicBezTo>
                    <a:pt x="113298" y="42320"/>
                    <a:pt x="117562" y="45226"/>
                    <a:pt x="118673" y="48454"/>
                  </a:cubicBezTo>
                  <a:cubicBezTo>
                    <a:pt x="119784" y="51683"/>
                    <a:pt x="122936" y="52870"/>
                    <a:pt x="123116" y="48454"/>
                  </a:cubicBezTo>
                  <a:cubicBezTo>
                    <a:pt x="123297" y="44039"/>
                    <a:pt x="127560" y="0"/>
                    <a:pt x="130713" y="48454"/>
                  </a:cubicBezTo>
                  <a:cubicBezTo>
                    <a:pt x="130713" y="48454"/>
                    <a:pt x="134416" y="93547"/>
                    <a:pt x="137378" y="48559"/>
                  </a:cubicBezTo>
                  <a:cubicBezTo>
                    <a:pt x="137378" y="48559"/>
                    <a:pt x="139040" y="37972"/>
                    <a:pt x="141642" y="48454"/>
                  </a:cubicBezTo>
                  <a:cubicBezTo>
                    <a:pt x="141642" y="48454"/>
                    <a:pt x="145345" y="70806"/>
                    <a:pt x="147757" y="48454"/>
                  </a:cubicBezTo>
                  <a:cubicBezTo>
                    <a:pt x="147757" y="48454"/>
                    <a:pt x="151089" y="18592"/>
                    <a:pt x="154422" y="48454"/>
                  </a:cubicBezTo>
                  <a:cubicBezTo>
                    <a:pt x="154422" y="48454"/>
                    <a:pt x="155903" y="56563"/>
                    <a:pt x="158676" y="48454"/>
                  </a:cubicBezTo>
                  <a:cubicBezTo>
                    <a:pt x="161458" y="40345"/>
                    <a:pt x="164050" y="46280"/>
                    <a:pt x="165532" y="48454"/>
                  </a:cubicBezTo>
                  <a:cubicBezTo>
                    <a:pt x="167013" y="50629"/>
                    <a:pt x="168864" y="49708"/>
                    <a:pt x="170536" y="48454"/>
                  </a:cubicBezTo>
                  <a:cubicBezTo>
                    <a:pt x="172197" y="47201"/>
                    <a:pt x="173679" y="46014"/>
                    <a:pt x="176831" y="48454"/>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1242475" y="3507200"/>
              <a:ext cx="4747400" cy="2625"/>
            </a:xfrm>
            <a:custGeom>
              <a:avLst/>
              <a:gdLst/>
              <a:ahLst/>
              <a:cxnLst/>
              <a:rect l="l" t="t" r="r" b="b"/>
              <a:pathLst>
                <a:path w="189896" h="105" fill="none" extrusionOk="0">
                  <a:moveTo>
                    <a:pt x="0" y="105"/>
                  </a:moveTo>
                  <a:lnTo>
                    <a:pt x="189896" y="0"/>
                  </a:ln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139890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8" y="56164"/>
                    <a:pt x="17918" y="48454"/>
                  </a:cubicBezTo>
                  <a:cubicBezTo>
                    <a:pt x="21109" y="40744"/>
                    <a:pt x="23891" y="48454"/>
                    <a:pt x="23891" y="48454"/>
                  </a:cubicBezTo>
                  <a:cubicBezTo>
                    <a:pt x="23891" y="48454"/>
                    <a:pt x="27290" y="56117"/>
                    <a:pt x="29721" y="48454"/>
                  </a:cubicBezTo>
                  <a:cubicBezTo>
                    <a:pt x="32152" y="40792"/>
                    <a:pt x="35902" y="47419"/>
                    <a:pt x="35902" y="48454"/>
                  </a:cubicBezTo>
                  <a:cubicBezTo>
                    <a:pt x="35902" y="49499"/>
                    <a:pt x="39520" y="56174"/>
                    <a:pt x="40631" y="48454"/>
                  </a:cubicBezTo>
                  <a:cubicBezTo>
                    <a:pt x="41742" y="40744"/>
                    <a:pt x="45426" y="24327"/>
                    <a:pt x="47648" y="48454"/>
                  </a:cubicBezTo>
                  <a:cubicBezTo>
                    <a:pt x="49870" y="72582"/>
                    <a:pt x="54171" y="48559"/>
                    <a:pt x="54171" y="48559"/>
                  </a:cubicBezTo>
                  <a:cubicBezTo>
                    <a:pt x="54171" y="48559"/>
                    <a:pt x="55975" y="39757"/>
                    <a:pt x="58340" y="48454"/>
                  </a:cubicBezTo>
                  <a:cubicBezTo>
                    <a:pt x="60704" y="57161"/>
                    <a:pt x="62185" y="82998"/>
                    <a:pt x="65983" y="48559"/>
                  </a:cubicBezTo>
                  <a:cubicBezTo>
                    <a:pt x="65983" y="48559"/>
                    <a:pt x="67370" y="39159"/>
                    <a:pt x="71263" y="48454"/>
                  </a:cubicBezTo>
                  <a:cubicBezTo>
                    <a:pt x="75146" y="57750"/>
                    <a:pt x="76257" y="48397"/>
                    <a:pt x="76447" y="48454"/>
                  </a:cubicBezTo>
                  <a:cubicBezTo>
                    <a:pt x="76627" y="48511"/>
                    <a:pt x="79960" y="21488"/>
                    <a:pt x="82923" y="48454"/>
                  </a:cubicBezTo>
                  <a:cubicBezTo>
                    <a:pt x="82923" y="48454"/>
                    <a:pt x="85562" y="71528"/>
                    <a:pt x="88696" y="48559"/>
                  </a:cubicBezTo>
                  <a:cubicBezTo>
                    <a:pt x="91820" y="25580"/>
                    <a:pt x="92190" y="12126"/>
                    <a:pt x="95703" y="48454"/>
                  </a:cubicBezTo>
                  <a:cubicBezTo>
                    <a:pt x="95703" y="48454"/>
                    <a:pt x="97745" y="56297"/>
                    <a:pt x="101078" y="48454"/>
                  </a:cubicBezTo>
                  <a:cubicBezTo>
                    <a:pt x="104411" y="40611"/>
                    <a:pt x="106262" y="46679"/>
                    <a:pt x="106452" y="48454"/>
                  </a:cubicBezTo>
                  <a:cubicBezTo>
                    <a:pt x="106632" y="50239"/>
                    <a:pt x="110706" y="54683"/>
                    <a:pt x="112007" y="48502"/>
                  </a:cubicBezTo>
                  <a:cubicBezTo>
                    <a:pt x="113298" y="42320"/>
                    <a:pt x="117561" y="45226"/>
                    <a:pt x="118672" y="48454"/>
                  </a:cubicBezTo>
                  <a:cubicBezTo>
                    <a:pt x="119783" y="51683"/>
                    <a:pt x="122936" y="52870"/>
                    <a:pt x="123116" y="48454"/>
                  </a:cubicBezTo>
                  <a:cubicBezTo>
                    <a:pt x="123306" y="44039"/>
                    <a:pt x="127560" y="0"/>
                    <a:pt x="130712" y="48454"/>
                  </a:cubicBezTo>
                  <a:cubicBezTo>
                    <a:pt x="130712" y="48454"/>
                    <a:pt x="134416" y="93547"/>
                    <a:pt x="137378" y="48559"/>
                  </a:cubicBezTo>
                  <a:cubicBezTo>
                    <a:pt x="137378" y="48559"/>
                    <a:pt x="139040" y="37972"/>
                    <a:pt x="141641" y="48454"/>
                  </a:cubicBezTo>
                  <a:cubicBezTo>
                    <a:pt x="141641" y="48454"/>
                    <a:pt x="145345" y="70806"/>
                    <a:pt x="147756" y="48454"/>
                  </a:cubicBezTo>
                  <a:cubicBezTo>
                    <a:pt x="147756" y="48454"/>
                    <a:pt x="151089" y="18592"/>
                    <a:pt x="154422" y="48454"/>
                  </a:cubicBezTo>
                  <a:cubicBezTo>
                    <a:pt x="154422" y="48454"/>
                    <a:pt x="155903" y="56563"/>
                    <a:pt x="158685" y="48454"/>
                  </a:cubicBezTo>
                  <a:cubicBezTo>
                    <a:pt x="161458" y="40345"/>
                    <a:pt x="164050" y="46280"/>
                    <a:pt x="165531" y="48454"/>
                  </a:cubicBezTo>
                  <a:cubicBezTo>
                    <a:pt x="167013" y="50629"/>
                    <a:pt x="168874" y="49708"/>
                    <a:pt x="170535" y="48454"/>
                  </a:cubicBezTo>
                  <a:cubicBezTo>
                    <a:pt x="172207" y="47201"/>
                    <a:pt x="173688" y="46014"/>
                    <a:pt x="176831" y="48454"/>
                  </a:cubicBezTo>
                </a:path>
              </a:pathLst>
            </a:custGeom>
            <a:solidFill>
              <a:schemeClr val="lt1"/>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14"/>
          <p:cNvGrpSpPr/>
          <p:nvPr/>
        </p:nvGrpSpPr>
        <p:grpSpPr>
          <a:xfrm>
            <a:off x="7663784" y="535011"/>
            <a:ext cx="3860763" cy="920608"/>
            <a:chOff x="1258150" y="661475"/>
            <a:chExt cx="4716300" cy="1124750"/>
          </a:xfrm>
        </p:grpSpPr>
        <p:sp>
          <p:nvSpPr>
            <p:cNvPr id="242" name="Google Shape;242;p14"/>
            <p:cNvSpPr/>
            <p:nvPr/>
          </p:nvSpPr>
          <p:spPr>
            <a:xfrm>
              <a:off x="1605900" y="661475"/>
              <a:ext cx="4098650" cy="1124750"/>
            </a:xfrm>
            <a:custGeom>
              <a:avLst/>
              <a:gdLst/>
              <a:ahLst/>
              <a:cxnLst/>
              <a:rect l="l" t="t" r="r" b="b"/>
              <a:pathLst>
                <a:path w="163946" h="44990" fill="none" extrusionOk="0">
                  <a:moveTo>
                    <a:pt x="163946" y="27062"/>
                  </a:moveTo>
                  <a:lnTo>
                    <a:pt x="162028" y="30395"/>
                  </a:lnTo>
                  <a:lnTo>
                    <a:pt x="159654" y="26293"/>
                  </a:lnTo>
                  <a:lnTo>
                    <a:pt x="158324" y="32645"/>
                  </a:lnTo>
                  <a:lnTo>
                    <a:pt x="155514" y="25524"/>
                  </a:lnTo>
                  <a:lnTo>
                    <a:pt x="153292" y="32645"/>
                  </a:lnTo>
                  <a:lnTo>
                    <a:pt x="151070" y="26825"/>
                  </a:lnTo>
                  <a:lnTo>
                    <a:pt x="149152" y="31345"/>
                  </a:lnTo>
                  <a:lnTo>
                    <a:pt x="146930" y="23862"/>
                  </a:lnTo>
                  <a:lnTo>
                    <a:pt x="144708" y="32408"/>
                  </a:lnTo>
                  <a:lnTo>
                    <a:pt x="142933" y="27062"/>
                  </a:lnTo>
                  <a:lnTo>
                    <a:pt x="140122" y="30984"/>
                  </a:lnTo>
                  <a:lnTo>
                    <a:pt x="138052" y="19352"/>
                  </a:lnTo>
                  <a:lnTo>
                    <a:pt x="134055" y="33832"/>
                  </a:lnTo>
                  <a:lnTo>
                    <a:pt x="131842" y="22495"/>
                  </a:lnTo>
                  <a:lnTo>
                    <a:pt x="129468" y="32531"/>
                  </a:lnTo>
                  <a:lnTo>
                    <a:pt x="127693" y="25638"/>
                  </a:lnTo>
                  <a:lnTo>
                    <a:pt x="125176" y="29920"/>
                  </a:lnTo>
                  <a:lnTo>
                    <a:pt x="122964" y="16143"/>
                  </a:lnTo>
                  <a:lnTo>
                    <a:pt x="121037" y="33481"/>
                  </a:lnTo>
                  <a:lnTo>
                    <a:pt x="118815" y="24688"/>
                  </a:lnTo>
                  <a:lnTo>
                    <a:pt x="116897" y="28012"/>
                  </a:lnTo>
                  <a:lnTo>
                    <a:pt x="114523" y="15317"/>
                  </a:lnTo>
                  <a:lnTo>
                    <a:pt x="112747" y="36567"/>
                  </a:lnTo>
                  <a:lnTo>
                    <a:pt x="110829" y="24100"/>
                  </a:lnTo>
                  <a:lnTo>
                    <a:pt x="107867" y="30158"/>
                  </a:lnTo>
                  <a:lnTo>
                    <a:pt x="106689" y="18754"/>
                  </a:lnTo>
                  <a:lnTo>
                    <a:pt x="105797" y="37868"/>
                  </a:lnTo>
                  <a:lnTo>
                    <a:pt x="103727" y="7246"/>
                  </a:lnTo>
                  <a:lnTo>
                    <a:pt x="101799" y="39653"/>
                  </a:lnTo>
                  <a:lnTo>
                    <a:pt x="98989" y="16266"/>
                  </a:lnTo>
                  <a:lnTo>
                    <a:pt x="97213" y="30984"/>
                  </a:lnTo>
                  <a:lnTo>
                    <a:pt x="94697" y="11993"/>
                  </a:lnTo>
                  <a:lnTo>
                    <a:pt x="93367" y="39292"/>
                  </a:lnTo>
                  <a:lnTo>
                    <a:pt x="90709" y="15079"/>
                  </a:lnTo>
                  <a:lnTo>
                    <a:pt x="88487" y="37279"/>
                  </a:lnTo>
                  <a:lnTo>
                    <a:pt x="85971" y="4160"/>
                  </a:lnTo>
                  <a:lnTo>
                    <a:pt x="84337" y="43565"/>
                  </a:lnTo>
                  <a:lnTo>
                    <a:pt x="82049" y="1"/>
                  </a:lnTo>
                  <a:lnTo>
                    <a:pt x="79903" y="44989"/>
                  </a:lnTo>
                  <a:lnTo>
                    <a:pt x="77539" y="6173"/>
                  </a:lnTo>
                  <a:lnTo>
                    <a:pt x="75611" y="38941"/>
                  </a:lnTo>
                  <a:lnTo>
                    <a:pt x="73693" y="20539"/>
                  </a:lnTo>
                  <a:lnTo>
                    <a:pt x="71319" y="37393"/>
                  </a:lnTo>
                  <a:lnTo>
                    <a:pt x="69401" y="10446"/>
                  </a:lnTo>
                  <a:lnTo>
                    <a:pt x="67028" y="31933"/>
                  </a:lnTo>
                  <a:lnTo>
                    <a:pt x="64663" y="15193"/>
                  </a:lnTo>
                  <a:lnTo>
                    <a:pt x="62593" y="42027"/>
                  </a:lnTo>
                  <a:lnTo>
                    <a:pt x="60666" y="7720"/>
                  </a:lnTo>
                  <a:lnTo>
                    <a:pt x="58453" y="37156"/>
                  </a:lnTo>
                  <a:lnTo>
                    <a:pt x="57713" y="14956"/>
                  </a:lnTo>
                  <a:lnTo>
                    <a:pt x="55937" y="30632"/>
                  </a:lnTo>
                  <a:lnTo>
                    <a:pt x="53563" y="22913"/>
                  </a:lnTo>
                  <a:lnTo>
                    <a:pt x="51645" y="40242"/>
                  </a:lnTo>
                  <a:lnTo>
                    <a:pt x="49423" y="13655"/>
                  </a:lnTo>
                  <a:lnTo>
                    <a:pt x="47648" y="28012"/>
                  </a:lnTo>
                  <a:lnTo>
                    <a:pt x="45283" y="23976"/>
                  </a:lnTo>
                  <a:lnTo>
                    <a:pt x="42910" y="35855"/>
                  </a:lnTo>
                  <a:lnTo>
                    <a:pt x="41286" y="15317"/>
                  </a:lnTo>
                  <a:lnTo>
                    <a:pt x="38618" y="29559"/>
                  </a:lnTo>
                  <a:lnTo>
                    <a:pt x="36405" y="25761"/>
                  </a:lnTo>
                  <a:lnTo>
                    <a:pt x="34478" y="32531"/>
                  </a:lnTo>
                  <a:lnTo>
                    <a:pt x="32256" y="21602"/>
                  </a:lnTo>
                  <a:lnTo>
                    <a:pt x="30044" y="35019"/>
                  </a:lnTo>
                  <a:lnTo>
                    <a:pt x="25600" y="18403"/>
                  </a:lnTo>
                  <a:lnTo>
                    <a:pt x="23530" y="31582"/>
                  </a:lnTo>
                  <a:lnTo>
                    <a:pt x="21460" y="27243"/>
                  </a:lnTo>
                  <a:lnTo>
                    <a:pt x="19238" y="31696"/>
                  </a:lnTo>
                  <a:lnTo>
                    <a:pt x="17462" y="23739"/>
                  </a:lnTo>
                  <a:lnTo>
                    <a:pt x="14804" y="30870"/>
                  </a:lnTo>
                  <a:lnTo>
                    <a:pt x="13019" y="27243"/>
                  </a:lnTo>
                  <a:lnTo>
                    <a:pt x="10654" y="32531"/>
                  </a:lnTo>
                  <a:lnTo>
                    <a:pt x="8736" y="21963"/>
                  </a:lnTo>
                  <a:lnTo>
                    <a:pt x="6514" y="32531"/>
                  </a:lnTo>
                  <a:lnTo>
                    <a:pt x="3552" y="26293"/>
                  </a:lnTo>
                  <a:lnTo>
                    <a:pt x="2071" y="31696"/>
                  </a:lnTo>
                  <a:lnTo>
                    <a:pt x="1" y="27062"/>
                  </a:lnTo>
                  <a:close/>
                </a:path>
              </a:pathLst>
            </a:custGeom>
            <a:noFill/>
            <a:ln w="8775" cap="rnd" cmpd="sng">
              <a:solidFill>
                <a:schemeClr val="accent4"/>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1258150" y="661475"/>
              <a:ext cx="4716300" cy="1124750"/>
            </a:xfrm>
            <a:custGeom>
              <a:avLst/>
              <a:gdLst/>
              <a:ahLst/>
              <a:cxnLst/>
              <a:rect l="l" t="t" r="r" b="b"/>
              <a:pathLst>
                <a:path w="188652" h="44990" fill="none" extrusionOk="0">
                  <a:moveTo>
                    <a:pt x="188652" y="27186"/>
                  </a:moveTo>
                  <a:lnTo>
                    <a:pt x="176222" y="27062"/>
                  </a:lnTo>
                  <a:lnTo>
                    <a:pt x="174295" y="30395"/>
                  </a:lnTo>
                  <a:lnTo>
                    <a:pt x="171931" y="26293"/>
                  </a:lnTo>
                  <a:lnTo>
                    <a:pt x="170601" y="32645"/>
                  </a:lnTo>
                  <a:lnTo>
                    <a:pt x="167791" y="25524"/>
                  </a:lnTo>
                  <a:lnTo>
                    <a:pt x="165569" y="32645"/>
                  </a:lnTo>
                  <a:lnTo>
                    <a:pt x="163347" y="26825"/>
                  </a:lnTo>
                  <a:lnTo>
                    <a:pt x="161429" y="31345"/>
                  </a:lnTo>
                  <a:lnTo>
                    <a:pt x="159207" y="23862"/>
                  </a:lnTo>
                  <a:lnTo>
                    <a:pt x="156985" y="32408"/>
                  </a:lnTo>
                  <a:lnTo>
                    <a:pt x="155209" y="27062"/>
                  </a:lnTo>
                  <a:lnTo>
                    <a:pt x="152399" y="30984"/>
                  </a:lnTo>
                  <a:lnTo>
                    <a:pt x="150329" y="19352"/>
                  </a:lnTo>
                  <a:lnTo>
                    <a:pt x="146331" y="33832"/>
                  </a:lnTo>
                  <a:lnTo>
                    <a:pt x="144109" y="22495"/>
                  </a:lnTo>
                  <a:lnTo>
                    <a:pt x="141745" y="32531"/>
                  </a:lnTo>
                  <a:lnTo>
                    <a:pt x="139970" y="25638"/>
                  </a:lnTo>
                  <a:lnTo>
                    <a:pt x="137453" y="29920"/>
                  </a:lnTo>
                  <a:lnTo>
                    <a:pt x="135231" y="16143"/>
                  </a:lnTo>
                  <a:lnTo>
                    <a:pt x="133313" y="33481"/>
                  </a:lnTo>
                  <a:lnTo>
                    <a:pt x="131091" y="24688"/>
                  </a:lnTo>
                  <a:lnTo>
                    <a:pt x="129173" y="28012"/>
                  </a:lnTo>
                  <a:lnTo>
                    <a:pt x="126800" y="15317"/>
                  </a:lnTo>
                  <a:lnTo>
                    <a:pt x="125024" y="36567"/>
                  </a:lnTo>
                  <a:lnTo>
                    <a:pt x="123106" y="24100"/>
                  </a:lnTo>
                  <a:lnTo>
                    <a:pt x="120143" y="30158"/>
                  </a:lnTo>
                  <a:lnTo>
                    <a:pt x="118957" y="18754"/>
                  </a:lnTo>
                  <a:lnTo>
                    <a:pt x="118074" y="37868"/>
                  </a:lnTo>
                  <a:lnTo>
                    <a:pt x="116004" y="7246"/>
                  </a:lnTo>
                  <a:lnTo>
                    <a:pt x="114076" y="39653"/>
                  </a:lnTo>
                  <a:lnTo>
                    <a:pt x="111265" y="16266"/>
                  </a:lnTo>
                  <a:lnTo>
                    <a:pt x="109490" y="30984"/>
                  </a:lnTo>
                  <a:lnTo>
                    <a:pt x="106974" y="11993"/>
                  </a:lnTo>
                  <a:lnTo>
                    <a:pt x="105644" y="39292"/>
                  </a:lnTo>
                  <a:lnTo>
                    <a:pt x="102976" y="15079"/>
                  </a:lnTo>
                  <a:lnTo>
                    <a:pt x="100764" y="37279"/>
                  </a:lnTo>
                  <a:lnTo>
                    <a:pt x="98247" y="4160"/>
                  </a:lnTo>
                  <a:lnTo>
                    <a:pt x="96614" y="43565"/>
                  </a:lnTo>
                  <a:lnTo>
                    <a:pt x="94326" y="1"/>
                  </a:lnTo>
                  <a:lnTo>
                    <a:pt x="92180" y="44989"/>
                  </a:lnTo>
                  <a:lnTo>
                    <a:pt x="89806" y="6173"/>
                  </a:lnTo>
                  <a:lnTo>
                    <a:pt x="87888" y="38941"/>
                  </a:lnTo>
                  <a:lnTo>
                    <a:pt x="85961" y="20539"/>
                  </a:lnTo>
                  <a:lnTo>
                    <a:pt x="83596" y="37393"/>
                  </a:lnTo>
                  <a:lnTo>
                    <a:pt x="81669" y="10446"/>
                  </a:lnTo>
                  <a:lnTo>
                    <a:pt x="79304" y="31933"/>
                  </a:lnTo>
                  <a:lnTo>
                    <a:pt x="76940" y="15193"/>
                  </a:lnTo>
                  <a:lnTo>
                    <a:pt x="74870" y="42027"/>
                  </a:lnTo>
                  <a:lnTo>
                    <a:pt x="72943" y="7720"/>
                  </a:lnTo>
                  <a:lnTo>
                    <a:pt x="70721" y="37156"/>
                  </a:lnTo>
                  <a:lnTo>
                    <a:pt x="69980" y="14956"/>
                  </a:lnTo>
                  <a:lnTo>
                    <a:pt x="68204" y="30632"/>
                  </a:lnTo>
                  <a:lnTo>
                    <a:pt x="65840" y="22913"/>
                  </a:lnTo>
                  <a:lnTo>
                    <a:pt x="63913" y="40242"/>
                  </a:lnTo>
                  <a:lnTo>
                    <a:pt x="61700" y="13655"/>
                  </a:lnTo>
                  <a:lnTo>
                    <a:pt x="59925" y="28012"/>
                  </a:lnTo>
                  <a:lnTo>
                    <a:pt x="57551" y="23976"/>
                  </a:lnTo>
                  <a:lnTo>
                    <a:pt x="55186" y="35855"/>
                  </a:lnTo>
                  <a:lnTo>
                    <a:pt x="53563" y="15317"/>
                  </a:lnTo>
                  <a:lnTo>
                    <a:pt x="50895" y="29559"/>
                  </a:lnTo>
                  <a:lnTo>
                    <a:pt x="48673" y="25761"/>
                  </a:lnTo>
                  <a:lnTo>
                    <a:pt x="46755" y="32531"/>
                  </a:lnTo>
                  <a:lnTo>
                    <a:pt x="44533" y="21602"/>
                  </a:lnTo>
                  <a:lnTo>
                    <a:pt x="42311" y="35019"/>
                  </a:lnTo>
                  <a:lnTo>
                    <a:pt x="37877" y="18403"/>
                  </a:lnTo>
                  <a:lnTo>
                    <a:pt x="35807" y="31582"/>
                  </a:lnTo>
                  <a:lnTo>
                    <a:pt x="33737" y="27243"/>
                  </a:lnTo>
                  <a:lnTo>
                    <a:pt x="31515" y="31696"/>
                  </a:lnTo>
                  <a:lnTo>
                    <a:pt x="29739" y="23739"/>
                  </a:lnTo>
                  <a:lnTo>
                    <a:pt x="27071" y="30870"/>
                  </a:lnTo>
                  <a:lnTo>
                    <a:pt x="25295" y="27243"/>
                  </a:lnTo>
                  <a:lnTo>
                    <a:pt x="22931" y="32531"/>
                  </a:lnTo>
                  <a:lnTo>
                    <a:pt x="21004" y="21963"/>
                  </a:lnTo>
                  <a:lnTo>
                    <a:pt x="18791" y="32531"/>
                  </a:lnTo>
                  <a:lnTo>
                    <a:pt x="15829" y="26293"/>
                  </a:lnTo>
                  <a:lnTo>
                    <a:pt x="14347" y="31696"/>
                  </a:lnTo>
                  <a:lnTo>
                    <a:pt x="12277" y="27062"/>
                  </a:lnTo>
                  <a:lnTo>
                    <a:pt x="0" y="27062"/>
                  </a:lnTo>
                  <a:close/>
                </a:path>
              </a:pathLst>
            </a:custGeom>
            <a:noFill/>
            <a:ln w="8775" cap="rnd" cmpd="sng">
              <a:solidFill>
                <a:schemeClr val="accent5"/>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244"/>
        <p:cNvGrpSpPr/>
        <p:nvPr/>
      </p:nvGrpSpPr>
      <p:grpSpPr>
        <a:xfrm>
          <a:off x="0" y="0"/>
          <a:ext cx="0" cy="0"/>
          <a:chOff x="0" y="0"/>
          <a:chExt cx="0" cy="0"/>
        </a:xfrm>
      </p:grpSpPr>
      <p:sp>
        <p:nvSpPr>
          <p:cNvPr id="245" name="Google Shape;245;p15"/>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txBox="1">
            <a:spLocks noGrp="1"/>
          </p:cNvSpPr>
          <p:nvPr>
            <p:ph type="title"/>
          </p:nvPr>
        </p:nvSpPr>
        <p:spPr>
          <a:xfrm>
            <a:off x="720000" y="384984"/>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247" name="Google Shape;247;p15"/>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248" name="Google Shape;248;p15"/>
          <p:cNvGrpSpPr/>
          <p:nvPr/>
        </p:nvGrpSpPr>
        <p:grpSpPr>
          <a:xfrm>
            <a:off x="-1881891" y="4310313"/>
            <a:ext cx="3860763" cy="920608"/>
            <a:chOff x="1258150" y="661475"/>
            <a:chExt cx="4716300" cy="1124750"/>
          </a:xfrm>
        </p:grpSpPr>
        <p:sp>
          <p:nvSpPr>
            <p:cNvPr id="249" name="Google Shape;249;p15"/>
            <p:cNvSpPr/>
            <p:nvPr/>
          </p:nvSpPr>
          <p:spPr>
            <a:xfrm>
              <a:off x="1605900" y="661475"/>
              <a:ext cx="4098650" cy="1124750"/>
            </a:xfrm>
            <a:custGeom>
              <a:avLst/>
              <a:gdLst/>
              <a:ahLst/>
              <a:cxnLst/>
              <a:rect l="l" t="t" r="r" b="b"/>
              <a:pathLst>
                <a:path w="163946" h="44990" fill="none" extrusionOk="0">
                  <a:moveTo>
                    <a:pt x="163946" y="27062"/>
                  </a:moveTo>
                  <a:lnTo>
                    <a:pt x="162028" y="30395"/>
                  </a:lnTo>
                  <a:lnTo>
                    <a:pt x="159654" y="26293"/>
                  </a:lnTo>
                  <a:lnTo>
                    <a:pt x="158324" y="32645"/>
                  </a:lnTo>
                  <a:lnTo>
                    <a:pt x="155514" y="25524"/>
                  </a:lnTo>
                  <a:lnTo>
                    <a:pt x="153292" y="32645"/>
                  </a:lnTo>
                  <a:lnTo>
                    <a:pt x="151070" y="26825"/>
                  </a:lnTo>
                  <a:lnTo>
                    <a:pt x="149152" y="31345"/>
                  </a:lnTo>
                  <a:lnTo>
                    <a:pt x="146930" y="23862"/>
                  </a:lnTo>
                  <a:lnTo>
                    <a:pt x="144708" y="32408"/>
                  </a:lnTo>
                  <a:lnTo>
                    <a:pt x="142933" y="27062"/>
                  </a:lnTo>
                  <a:lnTo>
                    <a:pt x="140122" y="30984"/>
                  </a:lnTo>
                  <a:lnTo>
                    <a:pt x="138052" y="19352"/>
                  </a:lnTo>
                  <a:lnTo>
                    <a:pt x="134055" y="33832"/>
                  </a:lnTo>
                  <a:lnTo>
                    <a:pt x="131842" y="22495"/>
                  </a:lnTo>
                  <a:lnTo>
                    <a:pt x="129468" y="32531"/>
                  </a:lnTo>
                  <a:lnTo>
                    <a:pt x="127693" y="25638"/>
                  </a:lnTo>
                  <a:lnTo>
                    <a:pt x="125176" y="29920"/>
                  </a:lnTo>
                  <a:lnTo>
                    <a:pt x="122964" y="16143"/>
                  </a:lnTo>
                  <a:lnTo>
                    <a:pt x="121037" y="33481"/>
                  </a:lnTo>
                  <a:lnTo>
                    <a:pt x="118815" y="24688"/>
                  </a:lnTo>
                  <a:lnTo>
                    <a:pt x="116897" y="28012"/>
                  </a:lnTo>
                  <a:lnTo>
                    <a:pt x="114523" y="15317"/>
                  </a:lnTo>
                  <a:lnTo>
                    <a:pt x="112747" y="36567"/>
                  </a:lnTo>
                  <a:lnTo>
                    <a:pt x="110829" y="24100"/>
                  </a:lnTo>
                  <a:lnTo>
                    <a:pt x="107867" y="30158"/>
                  </a:lnTo>
                  <a:lnTo>
                    <a:pt x="106689" y="18754"/>
                  </a:lnTo>
                  <a:lnTo>
                    <a:pt x="105797" y="37868"/>
                  </a:lnTo>
                  <a:lnTo>
                    <a:pt x="103727" y="7246"/>
                  </a:lnTo>
                  <a:lnTo>
                    <a:pt x="101799" y="39653"/>
                  </a:lnTo>
                  <a:lnTo>
                    <a:pt x="98989" y="16266"/>
                  </a:lnTo>
                  <a:lnTo>
                    <a:pt x="97213" y="30984"/>
                  </a:lnTo>
                  <a:lnTo>
                    <a:pt x="94697" y="11993"/>
                  </a:lnTo>
                  <a:lnTo>
                    <a:pt x="93367" y="39292"/>
                  </a:lnTo>
                  <a:lnTo>
                    <a:pt x="90709" y="15079"/>
                  </a:lnTo>
                  <a:lnTo>
                    <a:pt x="88487" y="37279"/>
                  </a:lnTo>
                  <a:lnTo>
                    <a:pt x="85971" y="4160"/>
                  </a:lnTo>
                  <a:lnTo>
                    <a:pt x="84337" y="43565"/>
                  </a:lnTo>
                  <a:lnTo>
                    <a:pt x="82049" y="1"/>
                  </a:lnTo>
                  <a:lnTo>
                    <a:pt x="79903" y="44989"/>
                  </a:lnTo>
                  <a:lnTo>
                    <a:pt x="77539" y="6173"/>
                  </a:lnTo>
                  <a:lnTo>
                    <a:pt x="75611" y="38941"/>
                  </a:lnTo>
                  <a:lnTo>
                    <a:pt x="73693" y="20539"/>
                  </a:lnTo>
                  <a:lnTo>
                    <a:pt x="71319" y="37393"/>
                  </a:lnTo>
                  <a:lnTo>
                    <a:pt x="69401" y="10446"/>
                  </a:lnTo>
                  <a:lnTo>
                    <a:pt x="67028" y="31933"/>
                  </a:lnTo>
                  <a:lnTo>
                    <a:pt x="64663" y="15193"/>
                  </a:lnTo>
                  <a:lnTo>
                    <a:pt x="62593" y="42027"/>
                  </a:lnTo>
                  <a:lnTo>
                    <a:pt x="60666" y="7720"/>
                  </a:lnTo>
                  <a:lnTo>
                    <a:pt x="58453" y="37156"/>
                  </a:lnTo>
                  <a:lnTo>
                    <a:pt x="57713" y="14956"/>
                  </a:lnTo>
                  <a:lnTo>
                    <a:pt x="55937" y="30632"/>
                  </a:lnTo>
                  <a:lnTo>
                    <a:pt x="53563" y="22913"/>
                  </a:lnTo>
                  <a:lnTo>
                    <a:pt x="51645" y="40242"/>
                  </a:lnTo>
                  <a:lnTo>
                    <a:pt x="49423" y="13655"/>
                  </a:lnTo>
                  <a:lnTo>
                    <a:pt x="47648" y="28012"/>
                  </a:lnTo>
                  <a:lnTo>
                    <a:pt x="45283" y="23976"/>
                  </a:lnTo>
                  <a:lnTo>
                    <a:pt x="42910" y="35855"/>
                  </a:lnTo>
                  <a:lnTo>
                    <a:pt x="41286" y="15317"/>
                  </a:lnTo>
                  <a:lnTo>
                    <a:pt x="38618" y="29559"/>
                  </a:lnTo>
                  <a:lnTo>
                    <a:pt x="36405" y="25761"/>
                  </a:lnTo>
                  <a:lnTo>
                    <a:pt x="34478" y="32531"/>
                  </a:lnTo>
                  <a:lnTo>
                    <a:pt x="32256" y="21602"/>
                  </a:lnTo>
                  <a:lnTo>
                    <a:pt x="30044" y="35019"/>
                  </a:lnTo>
                  <a:lnTo>
                    <a:pt x="25600" y="18403"/>
                  </a:lnTo>
                  <a:lnTo>
                    <a:pt x="23530" y="31582"/>
                  </a:lnTo>
                  <a:lnTo>
                    <a:pt x="21460" y="27243"/>
                  </a:lnTo>
                  <a:lnTo>
                    <a:pt x="19238" y="31696"/>
                  </a:lnTo>
                  <a:lnTo>
                    <a:pt x="17462" y="23739"/>
                  </a:lnTo>
                  <a:lnTo>
                    <a:pt x="14804" y="30870"/>
                  </a:lnTo>
                  <a:lnTo>
                    <a:pt x="13019" y="27243"/>
                  </a:lnTo>
                  <a:lnTo>
                    <a:pt x="10654" y="32531"/>
                  </a:lnTo>
                  <a:lnTo>
                    <a:pt x="8736" y="21963"/>
                  </a:lnTo>
                  <a:lnTo>
                    <a:pt x="6514" y="32531"/>
                  </a:lnTo>
                  <a:lnTo>
                    <a:pt x="3552" y="26293"/>
                  </a:lnTo>
                  <a:lnTo>
                    <a:pt x="2071" y="31696"/>
                  </a:lnTo>
                  <a:lnTo>
                    <a:pt x="1" y="27062"/>
                  </a:lnTo>
                  <a:close/>
                </a:path>
              </a:pathLst>
            </a:custGeom>
            <a:noFill/>
            <a:ln w="8775" cap="rnd" cmpd="sng">
              <a:solidFill>
                <a:schemeClr val="accent4"/>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1258150" y="661475"/>
              <a:ext cx="4716300" cy="1124750"/>
            </a:xfrm>
            <a:custGeom>
              <a:avLst/>
              <a:gdLst/>
              <a:ahLst/>
              <a:cxnLst/>
              <a:rect l="l" t="t" r="r" b="b"/>
              <a:pathLst>
                <a:path w="188652" h="44990" fill="none" extrusionOk="0">
                  <a:moveTo>
                    <a:pt x="188652" y="27186"/>
                  </a:moveTo>
                  <a:lnTo>
                    <a:pt x="176222" y="27062"/>
                  </a:lnTo>
                  <a:lnTo>
                    <a:pt x="174295" y="30395"/>
                  </a:lnTo>
                  <a:lnTo>
                    <a:pt x="171931" y="26293"/>
                  </a:lnTo>
                  <a:lnTo>
                    <a:pt x="170601" y="32645"/>
                  </a:lnTo>
                  <a:lnTo>
                    <a:pt x="167791" y="25524"/>
                  </a:lnTo>
                  <a:lnTo>
                    <a:pt x="165569" y="32645"/>
                  </a:lnTo>
                  <a:lnTo>
                    <a:pt x="163347" y="26825"/>
                  </a:lnTo>
                  <a:lnTo>
                    <a:pt x="161429" y="31345"/>
                  </a:lnTo>
                  <a:lnTo>
                    <a:pt x="159207" y="23862"/>
                  </a:lnTo>
                  <a:lnTo>
                    <a:pt x="156985" y="32408"/>
                  </a:lnTo>
                  <a:lnTo>
                    <a:pt x="155209" y="27062"/>
                  </a:lnTo>
                  <a:lnTo>
                    <a:pt x="152399" y="30984"/>
                  </a:lnTo>
                  <a:lnTo>
                    <a:pt x="150329" y="19352"/>
                  </a:lnTo>
                  <a:lnTo>
                    <a:pt x="146331" y="33832"/>
                  </a:lnTo>
                  <a:lnTo>
                    <a:pt x="144109" y="22495"/>
                  </a:lnTo>
                  <a:lnTo>
                    <a:pt x="141745" y="32531"/>
                  </a:lnTo>
                  <a:lnTo>
                    <a:pt x="139970" y="25638"/>
                  </a:lnTo>
                  <a:lnTo>
                    <a:pt x="137453" y="29920"/>
                  </a:lnTo>
                  <a:lnTo>
                    <a:pt x="135231" y="16143"/>
                  </a:lnTo>
                  <a:lnTo>
                    <a:pt x="133313" y="33481"/>
                  </a:lnTo>
                  <a:lnTo>
                    <a:pt x="131091" y="24688"/>
                  </a:lnTo>
                  <a:lnTo>
                    <a:pt x="129173" y="28012"/>
                  </a:lnTo>
                  <a:lnTo>
                    <a:pt x="126800" y="15317"/>
                  </a:lnTo>
                  <a:lnTo>
                    <a:pt x="125024" y="36567"/>
                  </a:lnTo>
                  <a:lnTo>
                    <a:pt x="123106" y="24100"/>
                  </a:lnTo>
                  <a:lnTo>
                    <a:pt x="120143" y="30158"/>
                  </a:lnTo>
                  <a:lnTo>
                    <a:pt x="118957" y="18754"/>
                  </a:lnTo>
                  <a:lnTo>
                    <a:pt x="118074" y="37868"/>
                  </a:lnTo>
                  <a:lnTo>
                    <a:pt x="116004" y="7246"/>
                  </a:lnTo>
                  <a:lnTo>
                    <a:pt x="114076" y="39653"/>
                  </a:lnTo>
                  <a:lnTo>
                    <a:pt x="111265" y="16266"/>
                  </a:lnTo>
                  <a:lnTo>
                    <a:pt x="109490" y="30984"/>
                  </a:lnTo>
                  <a:lnTo>
                    <a:pt x="106974" y="11993"/>
                  </a:lnTo>
                  <a:lnTo>
                    <a:pt x="105644" y="39292"/>
                  </a:lnTo>
                  <a:lnTo>
                    <a:pt x="102976" y="15079"/>
                  </a:lnTo>
                  <a:lnTo>
                    <a:pt x="100764" y="37279"/>
                  </a:lnTo>
                  <a:lnTo>
                    <a:pt x="98247" y="4160"/>
                  </a:lnTo>
                  <a:lnTo>
                    <a:pt x="96614" y="43565"/>
                  </a:lnTo>
                  <a:lnTo>
                    <a:pt x="94326" y="1"/>
                  </a:lnTo>
                  <a:lnTo>
                    <a:pt x="92180" y="44989"/>
                  </a:lnTo>
                  <a:lnTo>
                    <a:pt x="89806" y="6173"/>
                  </a:lnTo>
                  <a:lnTo>
                    <a:pt x="87888" y="38941"/>
                  </a:lnTo>
                  <a:lnTo>
                    <a:pt x="85961" y="20539"/>
                  </a:lnTo>
                  <a:lnTo>
                    <a:pt x="83596" y="37393"/>
                  </a:lnTo>
                  <a:lnTo>
                    <a:pt x="81669" y="10446"/>
                  </a:lnTo>
                  <a:lnTo>
                    <a:pt x="79304" y="31933"/>
                  </a:lnTo>
                  <a:lnTo>
                    <a:pt x="76940" y="15193"/>
                  </a:lnTo>
                  <a:lnTo>
                    <a:pt x="74870" y="42027"/>
                  </a:lnTo>
                  <a:lnTo>
                    <a:pt x="72943" y="7720"/>
                  </a:lnTo>
                  <a:lnTo>
                    <a:pt x="70721" y="37156"/>
                  </a:lnTo>
                  <a:lnTo>
                    <a:pt x="69980" y="14956"/>
                  </a:lnTo>
                  <a:lnTo>
                    <a:pt x="68204" y="30632"/>
                  </a:lnTo>
                  <a:lnTo>
                    <a:pt x="65840" y="22913"/>
                  </a:lnTo>
                  <a:lnTo>
                    <a:pt x="63913" y="40242"/>
                  </a:lnTo>
                  <a:lnTo>
                    <a:pt x="61700" y="13655"/>
                  </a:lnTo>
                  <a:lnTo>
                    <a:pt x="59925" y="28012"/>
                  </a:lnTo>
                  <a:lnTo>
                    <a:pt x="57551" y="23976"/>
                  </a:lnTo>
                  <a:lnTo>
                    <a:pt x="55186" y="35855"/>
                  </a:lnTo>
                  <a:lnTo>
                    <a:pt x="53563" y="15317"/>
                  </a:lnTo>
                  <a:lnTo>
                    <a:pt x="50895" y="29559"/>
                  </a:lnTo>
                  <a:lnTo>
                    <a:pt x="48673" y="25761"/>
                  </a:lnTo>
                  <a:lnTo>
                    <a:pt x="46755" y="32531"/>
                  </a:lnTo>
                  <a:lnTo>
                    <a:pt x="44533" y="21602"/>
                  </a:lnTo>
                  <a:lnTo>
                    <a:pt x="42311" y="35019"/>
                  </a:lnTo>
                  <a:lnTo>
                    <a:pt x="37877" y="18403"/>
                  </a:lnTo>
                  <a:lnTo>
                    <a:pt x="35807" y="31582"/>
                  </a:lnTo>
                  <a:lnTo>
                    <a:pt x="33737" y="27243"/>
                  </a:lnTo>
                  <a:lnTo>
                    <a:pt x="31515" y="31696"/>
                  </a:lnTo>
                  <a:lnTo>
                    <a:pt x="29739" y="23739"/>
                  </a:lnTo>
                  <a:lnTo>
                    <a:pt x="27071" y="30870"/>
                  </a:lnTo>
                  <a:lnTo>
                    <a:pt x="25295" y="27243"/>
                  </a:lnTo>
                  <a:lnTo>
                    <a:pt x="22931" y="32531"/>
                  </a:lnTo>
                  <a:lnTo>
                    <a:pt x="21004" y="21963"/>
                  </a:lnTo>
                  <a:lnTo>
                    <a:pt x="18791" y="32531"/>
                  </a:lnTo>
                  <a:lnTo>
                    <a:pt x="15829" y="26293"/>
                  </a:lnTo>
                  <a:lnTo>
                    <a:pt x="14347" y="31696"/>
                  </a:lnTo>
                  <a:lnTo>
                    <a:pt x="12277" y="27062"/>
                  </a:lnTo>
                  <a:lnTo>
                    <a:pt x="0" y="27062"/>
                  </a:lnTo>
                  <a:close/>
                </a:path>
              </a:pathLst>
            </a:custGeom>
            <a:noFill/>
            <a:ln w="8775" cap="rnd" cmpd="sng">
              <a:solidFill>
                <a:schemeClr val="accent5"/>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15"/>
          <p:cNvGrpSpPr/>
          <p:nvPr/>
        </p:nvGrpSpPr>
        <p:grpSpPr>
          <a:xfrm flipH="1">
            <a:off x="7697235" y="476686"/>
            <a:ext cx="3253032" cy="1282734"/>
            <a:chOff x="-756225" y="2710576"/>
            <a:chExt cx="2782033" cy="538647"/>
          </a:xfrm>
        </p:grpSpPr>
        <p:sp>
          <p:nvSpPr>
            <p:cNvPr id="252" name="Google Shape;252;p15"/>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noFill/>
            <a:ln w="9025" cap="flat" cmpd="sng">
              <a:solidFill>
                <a:schemeClr val="accent1"/>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accent1"/>
            </a:solidFill>
            <a:ln w="9025" cap="flat" cmpd="sng">
              <a:solidFill>
                <a:schemeClr val="accent2"/>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15"/>
            <p:cNvGrpSpPr/>
            <p:nvPr/>
          </p:nvGrpSpPr>
          <p:grpSpPr>
            <a:xfrm>
              <a:off x="-756225" y="2712241"/>
              <a:ext cx="2782033" cy="536982"/>
              <a:chOff x="-756225" y="2712241"/>
              <a:chExt cx="2782033" cy="536982"/>
            </a:xfrm>
          </p:grpSpPr>
          <p:sp>
            <p:nvSpPr>
              <p:cNvPr id="256" name="Google Shape;256;p15"/>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noFill/>
              <a:ln w="9025" cap="flat" cmpd="sng">
                <a:solidFill>
                  <a:schemeClr val="accent1"/>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noFill/>
              <a:ln w="9025" cap="flat" cmpd="sng">
                <a:solidFill>
                  <a:schemeClr val="accent2"/>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756225" y="2964626"/>
                <a:ext cx="2782033" cy="3345"/>
              </a:xfrm>
              <a:custGeom>
                <a:avLst/>
                <a:gdLst/>
                <a:ahLst/>
                <a:cxnLst/>
                <a:rect l="l" t="t" r="r" b="b"/>
                <a:pathLst>
                  <a:path w="190485" h="229" fill="none" extrusionOk="0">
                    <a:moveTo>
                      <a:pt x="0" y="1"/>
                    </a:moveTo>
                    <a:lnTo>
                      <a:pt x="190484" y="229"/>
                    </a:ln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260"/>
        <p:cNvGrpSpPr/>
        <p:nvPr/>
      </p:nvGrpSpPr>
      <p:grpSpPr>
        <a:xfrm>
          <a:off x="0" y="0"/>
          <a:ext cx="0" cy="0"/>
          <a:chOff x="0" y="0"/>
          <a:chExt cx="0" cy="0"/>
        </a:xfrm>
      </p:grpSpPr>
      <p:sp>
        <p:nvSpPr>
          <p:cNvPr id="261" name="Google Shape;261;p16"/>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txBox="1">
            <a:spLocks noGrp="1"/>
          </p:cNvSpPr>
          <p:nvPr>
            <p:ph type="title"/>
          </p:nvPr>
        </p:nvSpPr>
        <p:spPr>
          <a:xfrm>
            <a:off x="720000" y="384984"/>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263" name="Google Shape;263;p16"/>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264" name="Google Shape;264;p16"/>
          <p:cNvGrpSpPr/>
          <p:nvPr/>
        </p:nvGrpSpPr>
        <p:grpSpPr>
          <a:xfrm>
            <a:off x="6875319" y="4030284"/>
            <a:ext cx="3252918" cy="1602477"/>
            <a:chOff x="1242475" y="2295850"/>
            <a:chExt cx="4747400" cy="2338700"/>
          </a:xfrm>
        </p:grpSpPr>
        <p:sp>
          <p:nvSpPr>
            <p:cNvPr id="265" name="Google Shape;265;p16"/>
            <p:cNvSpPr/>
            <p:nvPr/>
          </p:nvSpPr>
          <p:spPr>
            <a:xfrm>
              <a:off x="1478425" y="2295850"/>
              <a:ext cx="4421025" cy="2338700"/>
            </a:xfrm>
            <a:custGeom>
              <a:avLst/>
              <a:gdLst/>
              <a:ahLst/>
              <a:cxnLst/>
              <a:rect l="l" t="t" r="r" b="b"/>
              <a:pathLst>
                <a:path w="176841" h="93548" fill="none" extrusionOk="0">
                  <a:moveTo>
                    <a:pt x="1" y="48559"/>
                  </a:moveTo>
                  <a:cubicBezTo>
                    <a:pt x="1" y="48559"/>
                    <a:pt x="3476" y="51816"/>
                    <a:pt x="6116" y="48454"/>
                  </a:cubicBezTo>
                  <a:cubicBezTo>
                    <a:pt x="8755" y="45093"/>
                    <a:pt x="11528" y="48559"/>
                    <a:pt x="11528" y="48559"/>
                  </a:cubicBezTo>
                  <a:cubicBezTo>
                    <a:pt x="11528" y="48559"/>
                    <a:pt x="14728" y="56164"/>
                    <a:pt x="17918" y="48454"/>
                  </a:cubicBezTo>
                  <a:cubicBezTo>
                    <a:pt x="21118" y="40744"/>
                    <a:pt x="23891" y="48454"/>
                    <a:pt x="23891" y="48454"/>
                  </a:cubicBezTo>
                  <a:cubicBezTo>
                    <a:pt x="23891" y="48454"/>
                    <a:pt x="27300" y="56117"/>
                    <a:pt x="29730" y="48454"/>
                  </a:cubicBezTo>
                  <a:cubicBezTo>
                    <a:pt x="32161" y="40792"/>
                    <a:pt x="35912" y="47419"/>
                    <a:pt x="35912" y="48454"/>
                  </a:cubicBezTo>
                  <a:cubicBezTo>
                    <a:pt x="35912" y="49499"/>
                    <a:pt x="39520" y="56174"/>
                    <a:pt x="40631" y="48454"/>
                  </a:cubicBezTo>
                  <a:cubicBezTo>
                    <a:pt x="41742" y="40744"/>
                    <a:pt x="45426" y="24327"/>
                    <a:pt x="47648" y="48454"/>
                  </a:cubicBezTo>
                  <a:cubicBezTo>
                    <a:pt x="49870" y="72582"/>
                    <a:pt x="54181" y="48559"/>
                    <a:pt x="54181" y="48559"/>
                  </a:cubicBezTo>
                  <a:cubicBezTo>
                    <a:pt x="54181" y="48559"/>
                    <a:pt x="55985" y="39757"/>
                    <a:pt x="58339" y="48454"/>
                  </a:cubicBezTo>
                  <a:cubicBezTo>
                    <a:pt x="60704" y="57161"/>
                    <a:pt x="62185" y="82998"/>
                    <a:pt x="65983" y="48559"/>
                  </a:cubicBezTo>
                  <a:cubicBezTo>
                    <a:pt x="65983" y="48559"/>
                    <a:pt x="67369" y="39159"/>
                    <a:pt x="71263" y="48454"/>
                  </a:cubicBezTo>
                  <a:cubicBezTo>
                    <a:pt x="75156" y="57750"/>
                    <a:pt x="76267" y="48397"/>
                    <a:pt x="76447" y="48454"/>
                  </a:cubicBezTo>
                  <a:cubicBezTo>
                    <a:pt x="76637" y="48511"/>
                    <a:pt x="79970" y="21488"/>
                    <a:pt x="82932" y="48454"/>
                  </a:cubicBezTo>
                  <a:cubicBezTo>
                    <a:pt x="82932" y="48454"/>
                    <a:pt x="85572" y="71528"/>
                    <a:pt x="88696" y="48559"/>
                  </a:cubicBezTo>
                  <a:cubicBezTo>
                    <a:pt x="91820" y="25580"/>
                    <a:pt x="92190" y="12126"/>
                    <a:pt x="95713" y="48454"/>
                  </a:cubicBezTo>
                  <a:cubicBezTo>
                    <a:pt x="95713" y="48454"/>
                    <a:pt x="97745" y="56297"/>
                    <a:pt x="101078" y="48454"/>
                  </a:cubicBezTo>
                  <a:cubicBezTo>
                    <a:pt x="104410" y="40611"/>
                    <a:pt x="106271" y="46679"/>
                    <a:pt x="106452" y="48454"/>
                  </a:cubicBezTo>
                  <a:cubicBezTo>
                    <a:pt x="106632" y="50239"/>
                    <a:pt x="110715" y="54683"/>
                    <a:pt x="112007" y="48502"/>
                  </a:cubicBezTo>
                  <a:cubicBezTo>
                    <a:pt x="113307" y="42320"/>
                    <a:pt x="117561" y="45226"/>
                    <a:pt x="118682" y="48454"/>
                  </a:cubicBezTo>
                  <a:cubicBezTo>
                    <a:pt x="119793" y="51683"/>
                    <a:pt x="122936" y="52870"/>
                    <a:pt x="123126" y="48454"/>
                  </a:cubicBezTo>
                  <a:cubicBezTo>
                    <a:pt x="123306" y="44039"/>
                    <a:pt x="127569" y="0"/>
                    <a:pt x="130722" y="48454"/>
                  </a:cubicBezTo>
                  <a:cubicBezTo>
                    <a:pt x="130722" y="48454"/>
                    <a:pt x="134425" y="93547"/>
                    <a:pt x="137387" y="48559"/>
                  </a:cubicBezTo>
                  <a:cubicBezTo>
                    <a:pt x="137387" y="48559"/>
                    <a:pt x="139049" y="37972"/>
                    <a:pt x="141641" y="48454"/>
                  </a:cubicBezTo>
                  <a:cubicBezTo>
                    <a:pt x="141641" y="48454"/>
                    <a:pt x="145354" y="70806"/>
                    <a:pt x="147756" y="48454"/>
                  </a:cubicBezTo>
                  <a:cubicBezTo>
                    <a:pt x="147756" y="48454"/>
                    <a:pt x="151089" y="18592"/>
                    <a:pt x="154422" y="48454"/>
                  </a:cubicBezTo>
                  <a:cubicBezTo>
                    <a:pt x="154422" y="48454"/>
                    <a:pt x="155903" y="56563"/>
                    <a:pt x="158685" y="48454"/>
                  </a:cubicBezTo>
                  <a:cubicBezTo>
                    <a:pt x="161467" y="40345"/>
                    <a:pt x="164060" y="46280"/>
                    <a:pt x="165541" y="48454"/>
                  </a:cubicBezTo>
                  <a:cubicBezTo>
                    <a:pt x="167022" y="50629"/>
                    <a:pt x="168874" y="49708"/>
                    <a:pt x="170535" y="48454"/>
                  </a:cubicBezTo>
                  <a:cubicBezTo>
                    <a:pt x="172207" y="47201"/>
                    <a:pt x="173688" y="46014"/>
                    <a:pt x="176840" y="48454"/>
                  </a:cubicBezTo>
                </a:path>
              </a:pathLst>
            </a:custGeom>
            <a:noFill/>
            <a:ln w="9025" cap="flat" cmpd="sng">
              <a:solidFill>
                <a:schemeClr val="accent5"/>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143735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9" y="56164"/>
                    <a:pt x="17919" y="48454"/>
                  </a:cubicBezTo>
                  <a:cubicBezTo>
                    <a:pt x="21109" y="40744"/>
                    <a:pt x="23891" y="48454"/>
                    <a:pt x="23891" y="48454"/>
                  </a:cubicBezTo>
                  <a:cubicBezTo>
                    <a:pt x="23891" y="48454"/>
                    <a:pt x="27290" y="56117"/>
                    <a:pt x="29721" y="48454"/>
                  </a:cubicBezTo>
                  <a:cubicBezTo>
                    <a:pt x="32152" y="40792"/>
                    <a:pt x="35903" y="47419"/>
                    <a:pt x="35903" y="48454"/>
                  </a:cubicBezTo>
                  <a:cubicBezTo>
                    <a:pt x="35903" y="49499"/>
                    <a:pt x="39520" y="56174"/>
                    <a:pt x="40631" y="48454"/>
                  </a:cubicBezTo>
                  <a:cubicBezTo>
                    <a:pt x="41742" y="40744"/>
                    <a:pt x="45417" y="24327"/>
                    <a:pt x="47639" y="48454"/>
                  </a:cubicBezTo>
                  <a:cubicBezTo>
                    <a:pt x="49870" y="72582"/>
                    <a:pt x="54171" y="48559"/>
                    <a:pt x="54171" y="48559"/>
                  </a:cubicBezTo>
                  <a:cubicBezTo>
                    <a:pt x="54171" y="48559"/>
                    <a:pt x="55975" y="39757"/>
                    <a:pt x="58340" y="48454"/>
                  </a:cubicBezTo>
                  <a:cubicBezTo>
                    <a:pt x="60704" y="57161"/>
                    <a:pt x="62185" y="82998"/>
                    <a:pt x="65974" y="48559"/>
                  </a:cubicBezTo>
                  <a:cubicBezTo>
                    <a:pt x="65974" y="48559"/>
                    <a:pt x="67370" y="39159"/>
                    <a:pt x="71253" y="48454"/>
                  </a:cubicBezTo>
                  <a:cubicBezTo>
                    <a:pt x="75146" y="57750"/>
                    <a:pt x="76257" y="48397"/>
                    <a:pt x="76447" y="48454"/>
                  </a:cubicBezTo>
                  <a:cubicBezTo>
                    <a:pt x="76628" y="48511"/>
                    <a:pt x="79960" y="21488"/>
                    <a:pt x="82923" y="48454"/>
                  </a:cubicBezTo>
                  <a:cubicBezTo>
                    <a:pt x="82923" y="48454"/>
                    <a:pt x="85563" y="71528"/>
                    <a:pt x="88687" y="48559"/>
                  </a:cubicBezTo>
                  <a:cubicBezTo>
                    <a:pt x="91820" y="25580"/>
                    <a:pt x="92181" y="12126"/>
                    <a:pt x="95704" y="48454"/>
                  </a:cubicBezTo>
                  <a:cubicBezTo>
                    <a:pt x="95704" y="48454"/>
                    <a:pt x="97745" y="56297"/>
                    <a:pt x="101078" y="48454"/>
                  </a:cubicBezTo>
                  <a:cubicBezTo>
                    <a:pt x="104411" y="40611"/>
                    <a:pt x="106262" y="46679"/>
                    <a:pt x="106443" y="48454"/>
                  </a:cubicBezTo>
                  <a:cubicBezTo>
                    <a:pt x="106633" y="50239"/>
                    <a:pt x="110706" y="54683"/>
                    <a:pt x="112007" y="48502"/>
                  </a:cubicBezTo>
                  <a:cubicBezTo>
                    <a:pt x="113298" y="42320"/>
                    <a:pt x="117562" y="45226"/>
                    <a:pt x="118673" y="48454"/>
                  </a:cubicBezTo>
                  <a:cubicBezTo>
                    <a:pt x="119784" y="51683"/>
                    <a:pt x="122936" y="52870"/>
                    <a:pt x="123116" y="48454"/>
                  </a:cubicBezTo>
                  <a:cubicBezTo>
                    <a:pt x="123297" y="44039"/>
                    <a:pt x="127560" y="0"/>
                    <a:pt x="130713" y="48454"/>
                  </a:cubicBezTo>
                  <a:cubicBezTo>
                    <a:pt x="130713" y="48454"/>
                    <a:pt x="134416" y="93547"/>
                    <a:pt x="137378" y="48559"/>
                  </a:cubicBezTo>
                  <a:cubicBezTo>
                    <a:pt x="137378" y="48559"/>
                    <a:pt x="139040" y="37972"/>
                    <a:pt x="141642" y="48454"/>
                  </a:cubicBezTo>
                  <a:cubicBezTo>
                    <a:pt x="141642" y="48454"/>
                    <a:pt x="145345" y="70806"/>
                    <a:pt x="147757" y="48454"/>
                  </a:cubicBezTo>
                  <a:cubicBezTo>
                    <a:pt x="147757" y="48454"/>
                    <a:pt x="151089" y="18592"/>
                    <a:pt x="154422" y="48454"/>
                  </a:cubicBezTo>
                  <a:cubicBezTo>
                    <a:pt x="154422" y="48454"/>
                    <a:pt x="155903" y="56563"/>
                    <a:pt x="158676" y="48454"/>
                  </a:cubicBezTo>
                  <a:cubicBezTo>
                    <a:pt x="161458" y="40345"/>
                    <a:pt x="164050" y="46280"/>
                    <a:pt x="165532" y="48454"/>
                  </a:cubicBezTo>
                  <a:cubicBezTo>
                    <a:pt x="167013" y="50629"/>
                    <a:pt x="168864" y="49708"/>
                    <a:pt x="170536" y="48454"/>
                  </a:cubicBezTo>
                  <a:cubicBezTo>
                    <a:pt x="172197" y="47201"/>
                    <a:pt x="173679" y="46014"/>
                    <a:pt x="176831" y="48454"/>
                  </a:cubicBezTo>
                </a:path>
              </a:pathLst>
            </a:custGeom>
            <a:noFill/>
            <a:ln w="9025" cap="flat" cmpd="sng">
              <a:solidFill>
                <a:schemeClr val="lt2"/>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1242475" y="3507200"/>
              <a:ext cx="4747400" cy="2625"/>
            </a:xfrm>
            <a:custGeom>
              <a:avLst/>
              <a:gdLst/>
              <a:ahLst/>
              <a:cxnLst/>
              <a:rect l="l" t="t" r="r" b="b"/>
              <a:pathLst>
                <a:path w="189896" h="105" fill="none" extrusionOk="0">
                  <a:moveTo>
                    <a:pt x="0" y="105"/>
                  </a:moveTo>
                  <a:lnTo>
                    <a:pt x="189896" y="0"/>
                  </a:lnTo>
                </a:path>
              </a:pathLst>
            </a:custGeom>
            <a:noFill/>
            <a:ln w="9025" cap="flat" cmpd="sng">
              <a:solidFill>
                <a:srgbClr val="EDFF00"/>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139890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8" y="56164"/>
                    <a:pt x="17918" y="48454"/>
                  </a:cubicBezTo>
                  <a:cubicBezTo>
                    <a:pt x="21109" y="40744"/>
                    <a:pt x="23891" y="48454"/>
                    <a:pt x="23891" y="48454"/>
                  </a:cubicBezTo>
                  <a:cubicBezTo>
                    <a:pt x="23891" y="48454"/>
                    <a:pt x="27290" y="56117"/>
                    <a:pt x="29721" y="48454"/>
                  </a:cubicBezTo>
                  <a:cubicBezTo>
                    <a:pt x="32152" y="40792"/>
                    <a:pt x="35902" y="47419"/>
                    <a:pt x="35902" y="48454"/>
                  </a:cubicBezTo>
                  <a:cubicBezTo>
                    <a:pt x="35902" y="49499"/>
                    <a:pt x="39520" y="56174"/>
                    <a:pt x="40631" y="48454"/>
                  </a:cubicBezTo>
                  <a:cubicBezTo>
                    <a:pt x="41742" y="40744"/>
                    <a:pt x="45426" y="24327"/>
                    <a:pt x="47648" y="48454"/>
                  </a:cubicBezTo>
                  <a:cubicBezTo>
                    <a:pt x="49870" y="72582"/>
                    <a:pt x="54171" y="48559"/>
                    <a:pt x="54171" y="48559"/>
                  </a:cubicBezTo>
                  <a:cubicBezTo>
                    <a:pt x="54171" y="48559"/>
                    <a:pt x="55975" y="39757"/>
                    <a:pt x="58340" y="48454"/>
                  </a:cubicBezTo>
                  <a:cubicBezTo>
                    <a:pt x="60704" y="57161"/>
                    <a:pt x="62185" y="82998"/>
                    <a:pt x="65983" y="48559"/>
                  </a:cubicBezTo>
                  <a:cubicBezTo>
                    <a:pt x="65983" y="48559"/>
                    <a:pt x="67370" y="39159"/>
                    <a:pt x="71263" y="48454"/>
                  </a:cubicBezTo>
                  <a:cubicBezTo>
                    <a:pt x="75146" y="57750"/>
                    <a:pt x="76257" y="48397"/>
                    <a:pt x="76447" y="48454"/>
                  </a:cubicBezTo>
                  <a:cubicBezTo>
                    <a:pt x="76627" y="48511"/>
                    <a:pt x="79960" y="21488"/>
                    <a:pt x="82923" y="48454"/>
                  </a:cubicBezTo>
                  <a:cubicBezTo>
                    <a:pt x="82923" y="48454"/>
                    <a:pt x="85562" y="71528"/>
                    <a:pt x="88696" y="48559"/>
                  </a:cubicBezTo>
                  <a:cubicBezTo>
                    <a:pt x="91820" y="25580"/>
                    <a:pt x="92190" y="12126"/>
                    <a:pt x="95703" y="48454"/>
                  </a:cubicBezTo>
                  <a:cubicBezTo>
                    <a:pt x="95703" y="48454"/>
                    <a:pt x="97745" y="56297"/>
                    <a:pt x="101078" y="48454"/>
                  </a:cubicBezTo>
                  <a:cubicBezTo>
                    <a:pt x="104411" y="40611"/>
                    <a:pt x="106262" y="46679"/>
                    <a:pt x="106452" y="48454"/>
                  </a:cubicBezTo>
                  <a:cubicBezTo>
                    <a:pt x="106632" y="50239"/>
                    <a:pt x="110706" y="54683"/>
                    <a:pt x="112007" y="48502"/>
                  </a:cubicBezTo>
                  <a:cubicBezTo>
                    <a:pt x="113298" y="42320"/>
                    <a:pt x="117561" y="45226"/>
                    <a:pt x="118672" y="48454"/>
                  </a:cubicBezTo>
                  <a:cubicBezTo>
                    <a:pt x="119783" y="51683"/>
                    <a:pt x="122936" y="52870"/>
                    <a:pt x="123116" y="48454"/>
                  </a:cubicBezTo>
                  <a:cubicBezTo>
                    <a:pt x="123306" y="44039"/>
                    <a:pt x="127560" y="0"/>
                    <a:pt x="130712" y="48454"/>
                  </a:cubicBezTo>
                  <a:cubicBezTo>
                    <a:pt x="130712" y="48454"/>
                    <a:pt x="134416" y="93547"/>
                    <a:pt x="137378" y="48559"/>
                  </a:cubicBezTo>
                  <a:cubicBezTo>
                    <a:pt x="137378" y="48559"/>
                    <a:pt x="139040" y="37972"/>
                    <a:pt x="141641" y="48454"/>
                  </a:cubicBezTo>
                  <a:cubicBezTo>
                    <a:pt x="141641" y="48454"/>
                    <a:pt x="145345" y="70806"/>
                    <a:pt x="147756" y="48454"/>
                  </a:cubicBezTo>
                  <a:cubicBezTo>
                    <a:pt x="147756" y="48454"/>
                    <a:pt x="151089" y="18592"/>
                    <a:pt x="154422" y="48454"/>
                  </a:cubicBezTo>
                  <a:cubicBezTo>
                    <a:pt x="154422" y="48454"/>
                    <a:pt x="155903" y="56563"/>
                    <a:pt x="158685" y="48454"/>
                  </a:cubicBezTo>
                  <a:cubicBezTo>
                    <a:pt x="161458" y="40345"/>
                    <a:pt x="164050" y="46280"/>
                    <a:pt x="165531" y="48454"/>
                  </a:cubicBezTo>
                  <a:cubicBezTo>
                    <a:pt x="167013" y="50629"/>
                    <a:pt x="168874" y="49708"/>
                    <a:pt x="170535" y="48454"/>
                  </a:cubicBezTo>
                  <a:cubicBezTo>
                    <a:pt x="172207" y="47201"/>
                    <a:pt x="173688" y="46014"/>
                    <a:pt x="176831" y="48454"/>
                  </a:cubicBezTo>
                </a:path>
              </a:pathLst>
            </a:custGeom>
            <a:noFill/>
            <a:ln w="9025" cap="flat" cmpd="sng">
              <a:solidFill>
                <a:schemeClr val="accent5"/>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6"/>
          <p:cNvGrpSpPr/>
          <p:nvPr/>
        </p:nvGrpSpPr>
        <p:grpSpPr>
          <a:xfrm flipH="1">
            <a:off x="-1748596" y="485164"/>
            <a:ext cx="3253032" cy="1282734"/>
            <a:chOff x="-756225" y="2710576"/>
            <a:chExt cx="2782033" cy="538647"/>
          </a:xfrm>
        </p:grpSpPr>
        <p:sp>
          <p:nvSpPr>
            <p:cNvPr id="270" name="Google Shape;270;p16"/>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solidFill>
              <a:schemeClr val="dk2"/>
            </a:solid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dk2"/>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 name="Google Shape;273;p16"/>
            <p:cNvGrpSpPr/>
            <p:nvPr/>
          </p:nvGrpSpPr>
          <p:grpSpPr>
            <a:xfrm>
              <a:off x="-756225" y="2712241"/>
              <a:ext cx="2782033" cy="536982"/>
              <a:chOff x="-756225" y="2712241"/>
              <a:chExt cx="2782033" cy="536982"/>
            </a:xfrm>
          </p:grpSpPr>
          <p:sp>
            <p:nvSpPr>
              <p:cNvPr id="274" name="Google Shape;274;p16"/>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solidFill>
                <a:schemeClr val="dk2"/>
              </a:solid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solidFill>
                <a:schemeClr val="dk2"/>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756225" y="2964626"/>
                <a:ext cx="2782033" cy="3345"/>
              </a:xfrm>
              <a:custGeom>
                <a:avLst/>
                <a:gdLst/>
                <a:ahLst/>
                <a:cxnLst/>
                <a:rect l="l" t="t" r="r" b="b"/>
                <a:pathLst>
                  <a:path w="190485" h="229" fill="none" extrusionOk="0">
                    <a:moveTo>
                      <a:pt x="0" y="1"/>
                    </a:moveTo>
                    <a:lnTo>
                      <a:pt x="190484" y="229"/>
                    </a:lnTo>
                  </a:path>
                </a:pathLst>
              </a:custGeom>
              <a:no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4">
  <p:cSld name="TITLE_ONLY_2">
    <p:spTree>
      <p:nvGrpSpPr>
        <p:cNvPr id="1" name="Shape 278"/>
        <p:cNvGrpSpPr/>
        <p:nvPr/>
      </p:nvGrpSpPr>
      <p:grpSpPr>
        <a:xfrm>
          <a:off x="0" y="0"/>
          <a:ext cx="0" cy="0"/>
          <a:chOff x="0" y="0"/>
          <a:chExt cx="0" cy="0"/>
        </a:xfrm>
      </p:grpSpPr>
      <p:sp>
        <p:nvSpPr>
          <p:cNvPr id="279" name="Google Shape;279;p17"/>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txBox="1">
            <a:spLocks noGrp="1"/>
          </p:cNvSpPr>
          <p:nvPr>
            <p:ph type="title"/>
          </p:nvPr>
        </p:nvSpPr>
        <p:spPr>
          <a:xfrm>
            <a:off x="720000" y="384984"/>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281" name="Google Shape;281;p17"/>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282" name="Google Shape;282;p17"/>
          <p:cNvGrpSpPr/>
          <p:nvPr/>
        </p:nvGrpSpPr>
        <p:grpSpPr>
          <a:xfrm>
            <a:off x="6875319" y="4032070"/>
            <a:ext cx="3252918" cy="1602477"/>
            <a:chOff x="1242475" y="2295850"/>
            <a:chExt cx="4747400" cy="2338700"/>
          </a:xfrm>
        </p:grpSpPr>
        <p:sp>
          <p:nvSpPr>
            <p:cNvPr id="283" name="Google Shape;283;p17"/>
            <p:cNvSpPr/>
            <p:nvPr/>
          </p:nvSpPr>
          <p:spPr>
            <a:xfrm>
              <a:off x="1478425" y="2295850"/>
              <a:ext cx="4421025" cy="2338700"/>
            </a:xfrm>
            <a:custGeom>
              <a:avLst/>
              <a:gdLst/>
              <a:ahLst/>
              <a:cxnLst/>
              <a:rect l="l" t="t" r="r" b="b"/>
              <a:pathLst>
                <a:path w="176841" h="93548" fill="none" extrusionOk="0">
                  <a:moveTo>
                    <a:pt x="1" y="48559"/>
                  </a:moveTo>
                  <a:cubicBezTo>
                    <a:pt x="1" y="48559"/>
                    <a:pt x="3476" y="51816"/>
                    <a:pt x="6116" y="48454"/>
                  </a:cubicBezTo>
                  <a:cubicBezTo>
                    <a:pt x="8755" y="45093"/>
                    <a:pt x="11528" y="48559"/>
                    <a:pt x="11528" y="48559"/>
                  </a:cubicBezTo>
                  <a:cubicBezTo>
                    <a:pt x="11528" y="48559"/>
                    <a:pt x="14728" y="56164"/>
                    <a:pt x="17918" y="48454"/>
                  </a:cubicBezTo>
                  <a:cubicBezTo>
                    <a:pt x="21118" y="40744"/>
                    <a:pt x="23891" y="48454"/>
                    <a:pt x="23891" y="48454"/>
                  </a:cubicBezTo>
                  <a:cubicBezTo>
                    <a:pt x="23891" y="48454"/>
                    <a:pt x="27300" y="56117"/>
                    <a:pt x="29730" y="48454"/>
                  </a:cubicBezTo>
                  <a:cubicBezTo>
                    <a:pt x="32161" y="40792"/>
                    <a:pt x="35912" y="47419"/>
                    <a:pt x="35912" y="48454"/>
                  </a:cubicBezTo>
                  <a:cubicBezTo>
                    <a:pt x="35912" y="49499"/>
                    <a:pt x="39520" y="56174"/>
                    <a:pt x="40631" y="48454"/>
                  </a:cubicBezTo>
                  <a:cubicBezTo>
                    <a:pt x="41742" y="40744"/>
                    <a:pt x="45426" y="24327"/>
                    <a:pt x="47648" y="48454"/>
                  </a:cubicBezTo>
                  <a:cubicBezTo>
                    <a:pt x="49870" y="72582"/>
                    <a:pt x="54181" y="48559"/>
                    <a:pt x="54181" y="48559"/>
                  </a:cubicBezTo>
                  <a:cubicBezTo>
                    <a:pt x="54181" y="48559"/>
                    <a:pt x="55985" y="39757"/>
                    <a:pt x="58339" y="48454"/>
                  </a:cubicBezTo>
                  <a:cubicBezTo>
                    <a:pt x="60704" y="57161"/>
                    <a:pt x="62185" y="82998"/>
                    <a:pt x="65983" y="48559"/>
                  </a:cubicBezTo>
                  <a:cubicBezTo>
                    <a:pt x="65983" y="48559"/>
                    <a:pt x="67369" y="39159"/>
                    <a:pt x="71263" y="48454"/>
                  </a:cubicBezTo>
                  <a:cubicBezTo>
                    <a:pt x="75156" y="57750"/>
                    <a:pt x="76267" y="48397"/>
                    <a:pt x="76447" y="48454"/>
                  </a:cubicBezTo>
                  <a:cubicBezTo>
                    <a:pt x="76637" y="48511"/>
                    <a:pt x="79970" y="21488"/>
                    <a:pt x="82932" y="48454"/>
                  </a:cubicBezTo>
                  <a:cubicBezTo>
                    <a:pt x="82932" y="48454"/>
                    <a:pt x="85572" y="71528"/>
                    <a:pt x="88696" y="48559"/>
                  </a:cubicBezTo>
                  <a:cubicBezTo>
                    <a:pt x="91820" y="25580"/>
                    <a:pt x="92190" y="12126"/>
                    <a:pt x="95713" y="48454"/>
                  </a:cubicBezTo>
                  <a:cubicBezTo>
                    <a:pt x="95713" y="48454"/>
                    <a:pt x="97745" y="56297"/>
                    <a:pt x="101078" y="48454"/>
                  </a:cubicBezTo>
                  <a:cubicBezTo>
                    <a:pt x="104410" y="40611"/>
                    <a:pt x="106271" y="46679"/>
                    <a:pt x="106452" y="48454"/>
                  </a:cubicBezTo>
                  <a:cubicBezTo>
                    <a:pt x="106632" y="50239"/>
                    <a:pt x="110715" y="54683"/>
                    <a:pt x="112007" y="48502"/>
                  </a:cubicBezTo>
                  <a:cubicBezTo>
                    <a:pt x="113307" y="42320"/>
                    <a:pt x="117561" y="45226"/>
                    <a:pt x="118682" y="48454"/>
                  </a:cubicBezTo>
                  <a:cubicBezTo>
                    <a:pt x="119793" y="51683"/>
                    <a:pt x="122936" y="52870"/>
                    <a:pt x="123126" y="48454"/>
                  </a:cubicBezTo>
                  <a:cubicBezTo>
                    <a:pt x="123306" y="44039"/>
                    <a:pt x="127569" y="0"/>
                    <a:pt x="130722" y="48454"/>
                  </a:cubicBezTo>
                  <a:cubicBezTo>
                    <a:pt x="130722" y="48454"/>
                    <a:pt x="134425" y="93547"/>
                    <a:pt x="137387" y="48559"/>
                  </a:cubicBezTo>
                  <a:cubicBezTo>
                    <a:pt x="137387" y="48559"/>
                    <a:pt x="139049" y="37972"/>
                    <a:pt x="141641" y="48454"/>
                  </a:cubicBezTo>
                  <a:cubicBezTo>
                    <a:pt x="141641" y="48454"/>
                    <a:pt x="145354" y="70806"/>
                    <a:pt x="147756" y="48454"/>
                  </a:cubicBezTo>
                  <a:cubicBezTo>
                    <a:pt x="147756" y="48454"/>
                    <a:pt x="151089" y="18592"/>
                    <a:pt x="154422" y="48454"/>
                  </a:cubicBezTo>
                  <a:cubicBezTo>
                    <a:pt x="154422" y="48454"/>
                    <a:pt x="155903" y="56563"/>
                    <a:pt x="158685" y="48454"/>
                  </a:cubicBezTo>
                  <a:cubicBezTo>
                    <a:pt x="161467" y="40345"/>
                    <a:pt x="164060" y="46280"/>
                    <a:pt x="165541" y="48454"/>
                  </a:cubicBezTo>
                  <a:cubicBezTo>
                    <a:pt x="167022" y="50629"/>
                    <a:pt x="168874" y="49708"/>
                    <a:pt x="170535" y="48454"/>
                  </a:cubicBezTo>
                  <a:cubicBezTo>
                    <a:pt x="172207" y="47201"/>
                    <a:pt x="173688" y="46014"/>
                    <a:pt x="176840" y="48454"/>
                  </a:cubicBezTo>
                </a:path>
              </a:pathLst>
            </a:custGeom>
            <a:noFill/>
            <a:ln w="9025" cap="flat" cmpd="sng">
              <a:solidFill>
                <a:schemeClr val="accent5"/>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7"/>
            <p:cNvSpPr/>
            <p:nvPr/>
          </p:nvSpPr>
          <p:spPr>
            <a:xfrm>
              <a:off x="143735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9" y="56164"/>
                    <a:pt x="17919" y="48454"/>
                  </a:cubicBezTo>
                  <a:cubicBezTo>
                    <a:pt x="21109" y="40744"/>
                    <a:pt x="23891" y="48454"/>
                    <a:pt x="23891" y="48454"/>
                  </a:cubicBezTo>
                  <a:cubicBezTo>
                    <a:pt x="23891" y="48454"/>
                    <a:pt x="27290" y="56117"/>
                    <a:pt x="29721" y="48454"/>
                  </a:cubicBezTo>
                  <a:cubicBezTo>
                    <a:pt x="32152" y="40792"/>
                    <a:pt x="35903" y="47419"/>
                    <a:pt x="35903" y="48454"/>
                  </a:cubicBezTo>
                  <a:cubicBezTo>
                    <a:pt x="35903" y="49499"/>
                    <a:pt x="39520" y="56174"/>
                    <a:pt x="40631" y="48454"/>
                  </a:cubicBezTo>
                  <a:cubicBezTo>
                    <a:pt x="41742" y="40744"/>
                    <a:pt x="45417" y="24327"/>
                    <a:pt x="47639" y="48454"/>
                  </a:cubicBezTo>
                  <a:cubicBezTo>
                    <a:pt x="49870" y="72582"/>
                    <a:pt x="54171" y="48559"/>
                    <a:pt x="54171" y="48559"/>
                  </a:cubicBezTo>
                  <a:cubicBezTo>
                    <a:pt x="54171" y="48559"/>
                    <a:pt x="55975" y="39757"/>
                    <a:pt x="58340" y="48454"/>
                  </a:cubicBezTo>
                  <a:cubicBezTo>
                    <a:pt x="60704" y="57161"/>
                    <a:pt x="62185" y="82998"/>
                    <a:pt x="65974" y="48559"/>
                  </a:cubicBezTo>
                  <a:cubicBezTo>
                    <a:pt x="65974" y="48559"/>
                    <a:pt x="67370" y="39159"/>
                    <a:pt x="71253" y="48454"/>
                  </a:cubicBezTo>
                  <a:cubicBezTo>
                    <a:pt x="75146" y="57750"/>
                    <a:pt x="76257" y="48397"/>
                    <a:pt x="76447" y="48454"/>
                  </a:cubicBezTo>
                  <a:cubicBezTo>
                    <a:pt x="76628" y="48511"/>
                    <a:pt x="79960" y="21488"/>
                    <a:pt x="82923" y="48454"/>
                  </a:cubicBezTo>
                  <a:cubicBezTo>
                    <a:pt x="82923" y="48454"/>
                    <a:pt x="85563" y="71528"/>
                    <a:pt x="88687" y="48559"/>
                  </a:cubicBezTo>
                  <a:cubicBezTo>
                    <a:pt x="91820" y="25580"/>
                    <a:pt x="92181" y="12126"/>
                    <a:pt x="95704" y="48454"/>
                  </a:cubicBezTo>
                  <a:cubicBezTo>
                    <a:pt x="95704" y="48454"/>
                    <a:pt x="97745" y="56297"/>
                    <a:pt x="101078" y="48454"/>
                  </a:cubicBezTo>
                  <a:cubicBezTo>
                    <a:pt x="104411" y="40611"/>
                    <a:pt x="106262" y="46679"/>
                    <a:pt x="106443" y="48454"/>
                  </a:cubicBezTo>
                  <a:cubicBezTo>
                    <a:pt x="106633" y="50239"/>
                    <a:pt x="110706" y="54683"/>
                    <a:pt x="112007" y="48502"/>
                  </a:cubicBezTo>
                  <a:cubicBezTo>
                    <a:pt x="113298" y="42320"/>
                    <a:pt x="117562" y="45226"/>
                    <a:pt x="118673" y="48454"/>
                  </a:cubicBezTo>
                  <a:cubicBezTo>
                    <a:pt x="119784" y="51683"/>
                    <a:pt x="122936" y="52870"/>
                    <a:pt x="123116" y="48454"/>
                  </a:cubicBezTo>
                  <a:cubicBezTo>
                    <a:pt x="123297" y="44039"/>
                    <a:pt x="127560" y="0"/>
                    <a:pt x="130713" y="48454"/>
                  </a:cubicBezTo>
                  <a:cubicBezTo>
                    <a:pt x="130713" y="48454"/>
                    <a:pt x="134416" y="93547"/>
                    <a:pt x="137378" y="48559"/>
                  </a:cubicBezTo>
                  <a:cubicBezTo>
                    <a:pt x="137378" y="48559"/>
                    <a:pt x="139040" y="37972"/>
                    <a:pt x="141642" y="48454"/>
                  </a:cubicBezTo>
                  <a:cubicBezTo>
                    <a:pt x="141642" y="48454"/>
                    <a:pt x="145345" y="70806"/>
                    <a:pt x="147757" y="48454"/>
                  </a:cubicBezTo>
                  <a:cubicBezTo>
                    <a:pt x="147757" y="48454"/>
                    <a:pt x="151089" y="18592"/>
                    <a:pt x="154422" y="48454"/>
                  </a:cubicBezTo>
                  <a:cubicBezTo>
                    <a:pt x="154422" y="48454"/>
                    <a:pt x="155903" y="56563"/>
                    <a:pt x="158676" y="48454"/>
                  </a:cubicBezTo>
                  <a:cubicBezTo>
                    <a:pt x="161458" y="40345"/>
                    <a:pt x="164050" y="46280"/>
                    <a:pt x="165532" y="48454"/>
                  </a:cubicBezTo>
                  <a:cubicBezTo>
                    <a:pt x="167013" y="50629"/>
                    <a:pt x="168864" y="49708"/>
                    <a:pt x="170536" y="48454"/>
                  </a:cubicBezTo>
                  <a:cubicBezTo>
                    <a:pt x="172197" y="47201"/>
                    <a:pt x="173679" y="46014"/>
                    <a:pt x="176831" y="48454"/>
                  </a:cubicBezTo>
                </a:path>
              </a:pathLst>
            </a:custGeom>
            <a:noFill/>
            <a:ln w="9025" cap="flat" cmpd="sng">
              <a:solidFill>
                <a:schemeClr val="lt2"/>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p:nvPr/>
          </p:nvSpPr>
          <p:spPr>
            <a:xfrm>
              <a:off x="1242475" y="3507200"/>
              <a:ext cx="4747400" cy="2625"/>
            </a:xfrm>
            <a:custGeom>
              <a:avLst/>
              <a:gdLst/>
              <a:ahLst/>
              <a:cxnLst/>
              <a:rect l="l" t="t" r="r" b="b"/>
              <a:pathLst>
                <a:path w="189896" h="105" fill="none" extrusionOk="0">
                  <a:moveTo>
                    <a:pt x="0" y="105"/>
                  </a:moveTo>
                  <a:lnTo>
                    <a:pt x="189896" y="0"/>
                  </a:lnTo>
                </a:path>
              </a:pathLst>
            </a:custGeom>
            <a:noFill/>
            <a:ln w="9025" cap="flat" cmpd="sng">
              <a:solidFill>
                <a:srgbClr val="EDFF00"/>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a:off x="139890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8" y="56164"/>
                    <a:pt x="17918" y="48454"/>
                  </a:cubicBezTo>
                  <a:cubicBezTo>
                    <a:pt x="21109" y="40744"/>
                    <a:pt x="23891" y="48454"/>
                    <a:pt x="23891" y="48454"/>
                  </a:cubicBezTo>
                  <a:cubicBezTo>
                    <a:pt x="23891" y="48454"/>
                    <a:pt x="27290" y="56117"/>
                    <a:pt x="29721" y="48454"/>
                  </a:cubicBezTo>
                  <a:cubicBezTo>
                    <a:pt x="32152" y="40792"/>
                    <a:pt x="35902" y="47419"/>
                    <a:pt x="35902" y="48454"/>
                  </a:cubicBezTo>
                  <a:cubicBezTo>
                    <a:pt x="35902" y="49499"/>
                    <a:pt x="39520" y="56174"/>
                    <a:pt x="40631" y="48454"/>
                  </a:cubicBezTo>
                  <a:cubicBezTo>
                    <a:pt x="41742" y="40744"/>
                    <a:pt x="45426" y="24327"/>
                    <a:pt x="47648" y="48454"/>
                  </a:cubicBezTo>
                  <a:cubicBezTo>
                    <a:pt x="49870" y="72582"/>
                    <a:pt x="54171" y="48559"/>
                    <a:pt x="54171" y="48559"/>
                  </a:cubicBezTo>
                  <a:cubicBezTo>
                    <a:pt x="54171" y="48559"/>
                    <a:pt x="55975" y="39757"/>
                    <a:pt x="58340" y="48454"/>
                  </a:cubicBezTo>
                  <a:cubicBezTo>
                    <a:pt x="60704" y="57161"/>
                    <a:pt x="62185" y="82998"/>
                    <a:pt x="65983" y="48559"/>
                  </a:cubicBezTo>
                  <a:cubicBezTo>
                    <a:pt x="65983" y="48559"/>
                    <a:pt x="67370" y="39159"/>
                    <a:pt x="71263" y="48454"/>
                  </a:cubicBezTo>
                  <a:cubicBezTo>
                    <a:pt x="75146" y="57750"/>
                    <a:pt x="76257" y="48397"/>
                    <a:pt x="76447" y="48454"/>
                  </a:cubicBezTo>
                  <a:cubicBezTo>
                    <a:pt x="76627" y="48511"/>
                    <a:pt x="79960" y="21488"/>
                    <a:pt x="82923" y="48454"/>
                  </a:cubicBezTo>
                  <a:cubicBezTo>
                    <a:pt x="82923" y="48454"/>
                    <a:pt x="85562" y="71528"/>
                    <a:pt x="88696" y="48559"/>
                  </a:cubicBezTo>
                  <a:cubicBezTo>
                    <a:pt x="91820" y="25580"/>
                    <a:pt x="92190" y="12126"/>
                    <a:pt x="95703" y="48454"/>
                  </a:cubicBezTo>
                  <a:cubicBezTo>
                    <a:pt x="95703" y="48454"/>
                    <a:pt x="97745" y="56297"/>
                    <a:pt x="101078" y="48454"/>
                  </a:cubicBezTo>
                  <a:cubicBezTo>
                    <a:pt x="104411" y="40611"/>
                    <a:pt x="106262" y="46679"/>
                    <a:pt x="106452" y="48454"/>
                  </a:cubicBezTo>
                  <a:cubicBezTo>
                    <a:pt x="106632" y="50239"/>
                    <a:pt x="110706" y="54683"/>
                    <a:pt x="112007" y="48502"/>
                  </a:cubicBezTo>
                  <a:cubicBezTo>
                    <a:pt x="113298" y="42320"/>
                    <a:pt x="117561" y="45226"/>
                    <a:pt x="118672" y="48454"/>
                  </a:cubicBezTo>
                  <a:cubicBezTo>
                    <a:pt x="119783" y="51683"/>
                    <a:pt x="122936" y="52870"/>
                    <a:pt x="123116" y="48454"/>
                  </a:cubicBezTo>
                  <a:cubicBezTo>
                    <a:pt x="123306" y="44039"/>
                    <a:pt x="127560" y="0"/>
                    <a:pt x="130712" y="48454"/>
                  </a:cubicBezTo>
                  <a:cubicBezTo>
                    <a:pt x="130712" y="48454"/>
                    <a:pt x="134416" y="93547"/>
                    <a:pt x="137378" y="48559"/>
                  </a:cubicBezTo>
                  <a:cubicBezTo>
                    <a:pt x="137378" y="48559"/>
                    <a:pt x="139040" y="37972"/>
                    <a:pt x="141641" y="48454"/>
                  </a:cubicBezTo>
                  <a:cubicBezTo>
                    <a:pt x="141641" y="48454"/>
                    <a:pt x="145345" y="70806"/>
                    <a:pt x="147756" y="48454"/>
                  </a:cubicBezTo>
                  <a:cubicBezTo>
                    <a:pt x="147756" y="48454"/>
                    <a:pt x="151089" y="18592"/>
                    <a:pt x="154422" y="48454"/>
                  </a:cubicBezTo>
                  <a:cubicBezTo>
                    <a:pt x="154422" y="48454"/>
                    <a:pt x="155903" y="56563"/>
                    <a:pt x="158685" y="48454"/>
                  </a:cubicBezTo>
                  <a:cubicBezTo>
                    <a:pt x="161458" y="40345"/>
                    <a:pt x="164050" y="46280"/>
                    <a:pt x="165531" y="48454"/>
                  </a:cubicBezTo>
                  <a:cubicBezTo>
                    <a:pt x="167013" y="50629"/>
                    <a:pt x="168874" y="49708"/>
                    <a:pt x="170535" y="48454"/>
                  </a:cubicBezTo>
                  <a:cubicBezTo>
                    <a:pt x="172207" y="47201"/>
                    <a:pt x="173688" y="46014"/>
                    <a:pt x="176831" y="48454"/>
                  </a:cubicBezTo>
                </a:path>
              </a:pathLst>
            </a:custGeom>
            <a:noFill/>
            <a:ln w="9025" cap="flat" cmpd="sng">
              <a:solidFill>
                <a:schemeClr val="accent5"/>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17"/>
          <p:cNvGrpSpPr/>
          <p:nvPr/>
        </p:nvGrpSpPr>
        <p:grpSpPr>
          <a:xfrm>
            <a:off x="7454344" y="249500"/>
            <a:ext cx="3252918" cy="1618380"/>
            <a:chOff x="1242475" y="2295850"/>
            <a:chExt cx="4747400" cy="2338700"/>
          </a:xfrm>
        </p:grpSpPr>
        <p:sp>
          <p:nvSpPr>
            <p:cNvPr id="288" name="Google Shape;288;p17"/>
            <p:cNvSpPr/>
            <p:nvPr/>
          </p:nvSpPr>
          <p:spPr>
            <a:xfrm>
              <a:off x="1478425" y="2295850"/>
              <a:ext cx="4421025" cy="2338700"/>
            </a:xfrm>
            <a:custGeom>
              <a:avLst/>
              <a:gdLst/>
              <a:ahLst/>
              <a:cxnLst/>
              <a:rect l="l" t="t" r="r" b="b"/>
              <a:pathLst>
                <a:path w="176841" h="93548" fill="none" extrusionOk="0">
                  <a:moveTo>
                    <a:pt x="1" y="48559"/>
                  </a:moveTo>
                  <a:cubicBezTo>
                    <a:pt x="1" y="48559"/>
                    <a:pt x="3476" y="51816"/>
                    <a:pt x="6116" y="48454"/>
                  </a:cubicBezTo>
                  <a:cubicBezTo>
                    <a:pt x="8755" y="45093"/>
                    <a:pt x="11528" y="48559"/>
                    <a:pt x="11528" y="48559"/>
                  </a:cubicBezTo>
                  <a:cubicBezTo>
                    <a:pt x="11528" y="48559"/>
                    <a:pt x="14728" y="56164"/>
                    <a:pt x="17918" y="48454"/>
                  </a:cubicBezTo>
                  <a:cubicBezTo>
                    <a:pt x="21118" y="40744"/>
                    <a:pt x="23891" y="48454"/>
                    <a:pt x="23891" y="48454"/>
                  </a:cubicBezTo>
                  <a:cubicBezTo>
                    <a:pt x="23891" y="48454"/>
                    <a:pt x="27300" y="56117"/>
                    <a:pt x="29730" y="48454"/>
                  </a:cubicBezTo>
                  <a:cubicBezTo>
                    <a:pt x="32161" y="40792"/>
                    <a:pt x="35912" y="47419"/>
                    <a:pt x="35912" y="48454"/>
                  </a:cubicBezTo>
                  <a:cubicBezTo>
                    <a:pt x="35912" y="49499"/>
                    <a:pt x="39520" y="56174"/>
                    <a:pt x="40631" y="48454"/>
                  </a:cubicBezTo>
                  <a:cubicBezTo>
                    <a:pt x="41742" y="40744"/>
                    <a:pt x="45426" y="24327"/>
                    <a:pt x="47648" y="48454"/>
                  </a:cubicBezTo>
                  <a:cubicBezTo>
                    <a:pt x="49870" y="72582"/>
                    <a:pt x="54181" y="48559"/>
                    <a:pt x="54181" y="48559"/>
                  </a:cubicBezTo>
                  <a:cubicBezTo>
                    <a:pt x="54181" y="48559"/>
                    <a:pt x="55985" y="39757"/>
                    <a:pt x="58339" y="48454"/>
                  </a:cubicBezTo>
                  <a:cubicBezTo>
                    <a:pt x="60704" y="57161"/>
                    <a:pt x="62185" y="82998"/>
                    <a:pt x="65983" y="48559"/>
                  </a:cubicBezTo>
                  <a:cubicBezTo>
                    <a:pt x="65983" y="48559"/>
                    <a:pt x="67369" y="39159"/>
                    <a:pt x="71263" y="48454"/>
                  </a:cubicBezTo>
                  <a:cubicBezTo>
                    <a:pt x="75156" y="57750"/>
                    <a:pt x="76267" y="48397"/>
                    <a:pt x="76447" y="48454"/>
                  </a:cubicBezTo>
                  <a:cubicBezTo>
                    <a:pt x="76637" y="48511"/>
                    <a:pt x="79970" y="21488"/>
                    <a:pt x="82932" y="48454"/>
                  </a:cubicBezTo>
                  <a:cubicBezTo>
                    <a:pt x="82932" y="48454"/>
                    <a:pt x="85572" y="71528"/>
                    <a:pt x="88696" y="48559"/>
                  </a:cubicBezTo>
                  <a:cubicBezTo>
                    <a:pt x="91820" y="25580"/>
                    <a:pt x="92190" y="12126"/>
                    <a:pt x="95713" y="48454"/>
                  </a:cubicBezTo>
                  <a:cubicBezTo>
                    <a:pt x="95713" y="48454"/>
                    <a:pt x="97745" y="56297"/>
                    <a:pt x="101078" y="48454"/>
                  </a:cubicBezTo>
                  <a:cubicBezTo>
                    <a:pt x="104410" y="40611"/>
                    <a:pt x="106271" y="46679"/>
                    <a:pt x="106452" y="48454"/>
                  </a:cubicBezTo>
                  <a:cubicBezTo>
                    <a:pt x="106632" y="50239"/>
                    <a:pt x="110715" y="54683"/>
                    <a:pt x="112007" y="48502"/>
                  </a:cubicBezTo>
                  <a:cubicBezTo>
                    <a:pt x="113307" y="42320"/>
                    <a:pt x="117561" y="45226"/>
                    <a:pt x="118682" y="48454"/>
                  </a:cubicBezTo>
                  <a:cubicBezTo>
                    <a:pt x="119793" y="51683"/>
                    <a:pt x="122936" y="52870"/>
                    <a:pt x="123126" y="48454"/>
                  </a:cubicBezTo>
                  <a:cubicBezTo>
                    <a:pt x="123306" y="44039"/>
                    <a:pt x="127569" y="0"/>
                    <a:pt x="130722" y="48454"/>
                  </a:cubicBezTo>
                  <a:cubicBezTo>
                    <a:pt x="130722" y="48454"/>
                    <a:pt x="134425" y="93547"/>
                    <a:pt x="137387" y="48559"/>
                  </a:cubicBezTo>
                  <a:cubicBezTo>
                    <a:pt x="137387" y="48559"/>
                    <a:pt x="139049" y="37972"/>
                    <a:pt x="141641" y="48454"/>
                  </a:cubicBezTo>
                  <a:cubicBezTo>
                    <a:pt x="141641" y="48454"/>
                    <a:pt x="145354" y="70806"/>
                    <a:pt x="147756" y="48454"/>
                  </a:cubicBezTo>
                  <a:cubicBezTo>
                    <a:pt x="147756" y="48454"/>
                    <a:pt x="151089" y="18592"/>
                    <a:pt x="154422" y="48454"/>
                  </a:cubicBezTo>
                  <a:cubicBezTo>
                    <a:pt x="154422" y="48454"/>
                    <a:pt x="155903" y="56563"/>
                    <a:pt x="158685" y="48454"/>
                  </a:cubicBezTo>
                  <a:cubicBezTo>
                    <a:pt x="161467" y="40345"/>
                    <a:pt x="164060" y="46280"/>
                    <a:pt x="165541" y="48454"/>
                  </a:cubicBezTo>
                  <a:cubicBezTo>
                    <a:pt x="167022" y="50629"/>
                    <a:pt x="168874" y="49708"/>
                    <a:pt x="170535" y="48454"/>
                  </a:cubicBezTo>
                  <a:cubicBezTo>
                    <a:pt x="172207" y="47201"/>
                    <a:pt x="173688" y="46014"/>
                    <a:pt x="176840" y="48454"/>
                  </a:cubicBezTo>
                </a:path>
              </a:pathLst>
            </a:custGeom>
            <a:no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7"/>
            <p:cNvSpPr/>
            <p:nvPr/>
          </p:nvSpPr>
          <p:spPr>
            <a:xfrm>
              <a:off x="143735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9" y="56164"/>
                    <a:pt x="17919" y="48454"/>
                  </a:cubicBezTo>
                  <a:cubicBezTo>
                    <a:pt x="21109" y="40744"/>
                    <a:pt x="23891" y="48454"/>
                    <a:pt x="23891" y="48454"/>
                  </a:cubicBezTo>
                  <a:cubicBezTo>
                    <a:pt x="23891" y="48454"/>
                    <a:pt x="27290" y="56117"/>
                    <a:pt x="29721" y="48454"/>
                  </a:cubicBezTo>
                  <a:cubicBezTo>
                    <a:pt x="32152" y="40792"/>
                    <a:pt x="35903" y="47419"/>
                    <a:pt x="35903" y="48454"/>
                  </a:cubicBezTo>
                  <a:cubicBezTo>
                    <a:pt x="35903" y="49499"/>
                    <a:pt x="39520" y="56174"/>
                    <a:pt x="40631" y="48454"/>
                  </a:cubicBezTo>
                  <a:cubicBezTo>
                    <a:pt x="41742" y="40744"/>
                    <a:pt x="45417" y="24327"/>
                    <a:pt x="47639" y="48454"/>
                  </a:cubicBezTo>
                  <a:cubicBezTo>
                    <a:pt x="49870" y="72582"/>
                    <a:pt x="54171" y="48559"/>
                    <a:pt x="54171" y="48559"/>
                  </a:cubicBezTo>
                  <a:cubicBezTo>
                    <a:pt x="54171" y="48559"/>
                    <a:pt x="55975" y="39757"/>
                    <a:pt x="58340" y="48454"/>
                  </a:cubicBezTo>
                  <a:cubicBezTo>
                    <a:pt x="60704" y="57161"/>
                    <a:pt x="62185" y="82998"/>
                    <a:pt x="65974" y="48559"/>
                  </a:cubicBezTo>
                  <a:cubicBezTo>
                    <a:pt x="65974" y="48559"/>
                    <a:pt x="67370" y="39159"/>
                    <a:pt x="71253" y="48454"/>
                  </a:cubicBezTo>
                  <a:cubicBezTo>
                    <a:pt x="75146" y="57750"/>
                    <a:pt x="76257" y="48397"/>
                    <a:pt x="76447" y="48454"/>
                  </a:cubicBezTo>
                  <a:cubicBezTo>
                    <a:pt x="76628" y="48511"/>
                    <a:pt x="79960" y="21488"/>
                    <a:pt x="82923" y="48454"/>
                  </a:cubicBezTo>
                  <a:cubicBezTo>
                    <a:pt x="82923" y="48454"/>
                    <a:pt x="85563" y="71528"/>
                    <a:pt x="88687" y="48559"/>
                  </a:cubicBezTo>
                  <a:cubicBezTo>
                    <a:pt x="91820" y="25580"/>
                    <a:pt x="92181" y="12126"/>
                    <a:pt x="95704" y="48454"/>
                  </a:cubicBezTo>
                  <a:cubicBezTo>
                    <a:pt x="95704" y="48454"/>
                    <a:pt x="97745" y="56297"/>
                    <a:pt x="101078" y="48454"/>
                  </a:cubicBezTo>
                  <a:cubicBezTo>
                    <a:pt x="104411" y="40611"/>
                    <a:pt x="106262" y="46679"/>
                    <a:pt x="106443" y="48454"/>
                  </a:cubicBezTo>
                  <a:cubicBezTo>
                    <a:pt x="106633" y="50239"/>
                    <a:pt x="110706" y="54683"/>
                    <a:pt x="112007" y="48502"/>
                  </a:cubicBezTo>
                  <a:cubicBezTo>
                    <a:pt x="113298" y="42320"/>
                    <a:pt x="117562" y="45226"/>
                    <a:pt x="118673" y="48454"/>
                  </a:cubicBezTo>
                  <a:cubicBezTo>
                    <a:pt x="119784" y="51683"/>
                    <a:pt x="122936" y="52870"/>
                    <a:pt x="123116" y="48454"/>
                  </a:cubicBezTo>
                  <a:cubicBezTo>
                    <a:pt x="123297" y="44039"/>
                    <a:pt x="127560" y="0"/>
                    <a:pt x="130713" y="48454"/>
                  </a:cubicBezTo>
                  <a:cubicBezTo>
                    <a:pt x="130713" y="48454"/>
                    <a:pt x="134416" y="93547"/>
                    <a:pt x="137378" y="48559"/>
                  </a:cubicBezTo>
                  <a:cubicBezTo>
                    <a:pt x="137378" y="48559"/>
                    <a:pt x="139040" y="37972"/>
                    <a:pt x="141642" y="48454"/>
                  </a:cubicBezTo>
                  <a:cubicBezTo>
                    <a:pt x="141642" y="48454"/>
                    <a:pt x="145345" y="70806"/>
                    <a:pt x="147757" y="48454"/>
                  </a:cubicBezTo>
                  <a:cubicBezTo>
                    <a:pt x="147757" y="48454"/>
                    <a:pt x="151089" y="18592"/>
                    <a:pt x="154422" y="48454"/>
                  </a:cubicBezTo>
                  <a:cubicBezTo>
                    <a:pt x="154422" y="48454"/>
                    <a:pt x="155903" y="56563"/>
                    <a:pt x="158676" y="48454"/>
                  </a:cubicBezTo>
                  <a:cubicBezTo>
                    <a:pt x="161458" y="40345"/>
                    <a:pt x="164050" y="46280"/>
                    <a:pt x="165532" y="48454"/>
                  </a:cubicBezTo>
                  <a:cubicBezTo>
                    <a:pt x="167013" y="50629"/>
                    <a:pt x="168864" y="49708"/>
                    <a:pt x="170536" y="48454"/>
                  </a:cubicBezTo>
                  <a:cubicBezTo>
                    <a:pt x="172197" y="47201"/>
                    <a:pt x="173679" y="46014"/>
                    <a:pt x="176831" y="48454"/>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7"/>
            <p:cNvSpPr/>
            <p:nvPr/>
          </p:nvSpPr>
          <p:spPr>
            <a:xfrm>
              <a:off x="1242475" y="3507200"/>
              <a:ext cx="4747400" cy="2625"/>
            </a:xfrm>
            <a:custGeom>
              <a:avLst/>
              <a:gdLst/>
              <a:ahLst/>
              <a:cxnLst/>
              <a:rect l="l" t="t" r="r" b="b"/>
              <a:pathLst>
                <a:path w="189896" h="105" fill="none" extrusionOk="0">
                  <a:moveTo>
                    <a:pt x="0" y="105"/>
                  </a:moveTo>
                  <a:lnTo>
                    <a:pt x="189896" y="0"/>
                  </a:ln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7"/>
            <p:cNvSpPr/>
            <p:nvPr/>
          </p:nvSpPr>
          <p:spPr>
            <a:xfrm>
              <a:off x="139890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8" y="56164"/>
                    <a:pt x="17918" y="48454"/>
                  </a:cubicBezTo>
                  <a:cubicBezTo>
                    <a:pt x="21109" y="40744"/>
                    <a:pt x="23891" y="48454"/>
                    <a:pt x="23891" y="48454"/>
                  </a:cubicBezTo>
                  <a:cubicBezTo>
                    <a:pt x="23891" y="48454"/>
                    <a:pt x="27290" y="56117"/>
                    <a:pt x="29721" y="48454"/>
                  </a:cubicBezTo>
                  <a:cubicBezTo>
                    <a:pt x="32152" y="40792"/>
                    <a:pt x="35902" y="47419"/>
                    <a:pt x="35902" y="48454"/>
                  </a:cubicBezTo>
                  <a:cubicBezTo>
                    <a:pt x="35902" y="49499"/>
                    <a:pt x="39520" y="56174"/>
                    <a:pt x="40631" y="48454"/>
                  </a:cubicBezTo>
                  <a:cubicBezTo>
                    <a:pt x="41742" y="40744"/>
                    <a:pt x="45426" y="24327"/>
                    <a:pt x="47648" y="48454"/>
                  </a:cubicBezTo>
                  <a:cubicBezTo>
                    <a:pt x="49870" y="72582"/>
                    <a:pt x="54171" y="48559"/>
                    <a:pt x="54171" y="48559"/>
                  </a:cubicBezTo>
                  <a:cubicBezTo>
                    <a:pt x="54171" y="48559"/>
                    <a:pt x="55975" y="39757"/>
                    <a:pt x="58340" y="48454"/>
                  </a:cubicBezTo>
                  <a:cubicBezTo>
                    <a:pt x="60704" y="57161"/>
                    <a:pt x="62185" y="82998"/>
                    <a:pt x="65983" y="48559"/>
                  </a:cubicBezTo>
                  <a:cubicBezTo>
                    <a:pt x="65983" y="48559"/>
                    <a:pt x="67370" y="39159"/>
                    <a:pt x="71263" y="48454"/>
                  </a:cubicBezTo>
                  <a:cubicBezTo>
                    <a:pt x="75146" y="57750"/>
                    <a:pt x="76257" y="48397"/>
                    <a:pt x="76447" y="48454"/>
                  </a:cubicBezTo>
                  <a:cubicBezTo>
                    <a:pt x="76627" y="48511"/>
                    <a:pt x="79960" y="21488"/>
                    <a:pt x="82923" y="48454"/>
                  </a:cubicBezTo>
                  <a:cubicBezTo>
                    <a:pt x="82923" y="48454"/>
                    <a:pt x="85562" y="71528"/>
                    <a:pt x="88696" y="48559"/>
                  </a:cubicBezTo>
                  <a:cubicBezTo>
                    <a:pt x="91820" y="25580"/>
                    <a:pt x="92190" y="12126"/>
                    <a:pt x="95703" y="48454"/>
                  </a:cubicBezTo>
                  <a:cubicBezTo>
                    <a:pt x="95703" y="48454"/>
                    <a:pt x="97745" y="56297"/>
                    <a:pt x="101078" y="48454"/>
                  </a:cubicBezTo>
                  <a:cubicBezTo>
                    <a:pt x="104411" y="40611"/>
                    <a:pt x="106262" y="46679"/>
                    <a:pt x="106452" y="48454"/>
                  </a:cubicBezTo>
                  <a:cubicBezTo>
                    <a:pt x="106632" y="50239"/>
                    <a:pt x="110706" y="54683"/>
                    <a:pt x="112007" y="48502"/>
                  </a:cubicBezTo>
                  <a:cubicBezTo>
                    <a:pt x="113298" y="42320"/>
                    <a:pt x="117561" y="45226"/>
                    <a:pt x="118672" y="48454"/>
                  </a:cubicBezTo>
                  <a:cubicBezTo>
                    <a:pt x="119783" y="51683"/>
                    <a:pt x="122936" y="52870"/>
                    <a:pt x="123116" y="48454"/>
                  </a:cubicBezTo>
                  <a:cubicBezTo>
                    <a:pt x="123306" y="44039"/>
                    <a:pt x="127560" y="0"/>
                    <a:pt x="130712" y="48454"/>
                  </a:cubicBezTo>
                  <a:cubicBezTo>
                    <a:pt x="130712" y="48454"/>
                    <a:pt x="134416" y="93547"/>
                    <a:pt x="137378" y="48559"/>
                  </a:cubicBezTo>
                  <a:cubicBezTo>
                    <a:pt x="137378" y="48559"/>
                    <a:pt x="139040" y="37972"/>
                    <a:pt x="141641" y="48454"/>
                  </a:cubicBezTo>
                  <a:cubicBezTo>
                    <a:pt x="141641" y="48454"/>
                    <a:pt x="145345" y="70806"/>
                    <a:pt x="147756" y="48454"/>
                  </a:cubicBezTo>
                  <a:cubicBezTo>
                    <a:pt x="147756" y="48454"/>
                    <a:pt x="151089" y="18592"/>
                    <a:pt x="154422" y="48454"/>
                  </a:cubicBezTo>
                  <a:cubicBezTo>
                    <a:pt x="154422" y="48454"/>
                    <a:pt x="155903" y="56563"/>
                    <a:pt x="158685" y="48454"/>
                  </a:cubicBezTo>
                  <a:cubicBezTo>
                    <a:pt x="161458" y="40345"/>
                    <a:pt x="164050" y="46280"/>
                    <a:pt x="165531" y="48454"/>
                  </a:cubicBezTo>
                  <a:cubicBezTo>
                    <a:pt x="167013" y="50629"/>
                    <a:pt x="168874" y="49708"/>
                    <a:pt x="170535" y="48454"/>
                  </a:cubicBezTo>
                  <a:cubicBezTo>
                    <a:pt x="172207" y="47201"/>
                    <a:pt x="173688" y="46014"/>
                    <a:pt x="176831" y="48454"/>
                  </a:cubicBezTo>
                </a:path>
              </a:pathLst>
            </a:custGeom>
            <a:solidFill>
              <a:schemeClr val="lt1"/>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92"/>
        <p:cNvGrpSpPr/>
        <p:nvPr/>
      </p:nvGrpSpPr>
      <p:grpSpPr>
        <a:xfrm>
          <a:off x="0" y="0"/>
          <a:ext cx="0" cy="0"/>
          <a:chOff x="0" y="0"/>
          <a:chExt cx="0" cy="0"/>
        </a:xfrm>
      </p:grpSpPr>
      <p:sp>
        <p:nvSpPr>
          <p:cNvPr id="293" name="Google Shape;293;p18"/>
          <p:cNvSpPr txBox="1">
            <a:spLocks noGrp="1"/>
          </p:cNvSpPr>
          <p:nvPr>
            <p:ph type="title"/>
          </p:nvPr>
        </p:nvSpPr>
        <p:spPr>
          <a:xfrm>
            <a:off x="905243" y="3536175"/>
            <a:ext cx="45639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94" name="Google Shape;294;p18"/>
          <p:cNvSpPr txBox="1">
            <a:spLocks noGrp="1"/>
          </p:cNvSpPr>
          <p:nvPr>
            <p:ph type="subTitle" idx="1"/>
          </p:nvPr>
        </p:nvSpPr>
        <p:spPr>
          <a:xfrm>
            <a:off x="905243" y="1025366"/>
            <a:ext cx="5886900" cy="174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95" name="Google Shape;295;p18"/>
          <p:cNvSpPr/>
          <p:nvPr/>
        </p:nvSpPr>
        <p:spPr>
          <a:xfrm>
            <a:off x="649063" y="657043"/>
            <a:ext cx="7845000" cy="3830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6" name="Google Shape;296;p18"/>
          <p:cNvCxnSpPr/>
          <p:nvPr/>
        </p:nvCxnSpPr>
        <p:spPr>
          <a:xfrm>
            <a:off x="656538" y="3131693"/>
            <a:ext cx="7838400" cy="0"/>
          </a:xfrm>
          <a:prstGeom prst="straightConnector1">
            <a:avLst/>
          </a:prstGeom>
          <a:noFill/>
          <a:ln w="9525" cap="flat" cmpd="sng">
            <a:solidFill>
              <a:schemeClr val="accent6"/>
            </a:solidFill>
            <a:prstDash val="solid"/>
            <a:round/>
            <a:headEnd type="none" w="med" len="med"/>
            <a:tailEnd type="none" w="med" len="med"/>
          </a:ln>
        </p:spPr>
      </p:cxnSp>
      <p:grpSp>
        <p:nvGrpSpPr>
          <p:cNvPr id="297" name="Google Shape;297;p18"/>
          <p:cNvGrpSpPr/>
          <p:nvPr/>
        </p:nvGrpSpPr>
        <p:grpSpPr>
          <a:xfrm flipH="1">
            <a:off x="5125283" y="1815283"/>
            <a:ext cx="6977648" cy="2588364"/>
            <a:chOff x="1244600" y="3763285"/>
            <a:chExt cx="4743150" cy="1759475"/>
          </a:xfrm>
        </p:grpSpPr>
        <p:sp>
          <p:nvSpPr>
            <p:cNvPr id="298" name="Google Shape;298;p18"/>
            <p:cNvSpPr/>
            <p:nvPr/>
          </p:nvSpPr>
          <p:spPr>
            <a:xfrm>
              <a:off x="1367325" y="3767085"/>
              <a:ext cx="4230175" cy="1755675"/>
            </a:xfrm>
            <a:custGeom>
              <a:avLst/>
              <a:gdLst/>
              <a:ahLst/>
              <a:cxnLst/>
              <a:rect l="l" t="t" r="r" b="b"/>
              <a:pathLst>
                <a:path w="16920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21" y="17063"/>
                    <a:pt x="38761" y="35104"/>
                    <a:pt x="38628" y="35313"/>
                  </a:cubicBezTo>
                  <a:cubicBezTo>
                    <a:pt x="38504" y="35513"/>
                    <a:pt x="42207" y="70227"/>
                    <a:pt x="44458" y="35114"/>
                  </a:cubicBezTo>
                  <a:cubicBezTo>
                    <a:pt x="46699" y="0"/>
                    <a:pt x="50800" y="27859"/>
                    <a:pt x="50933" y="35313"/>
                  </a:cubicBezTo>
                  <a:cubicBezTo>
                    <a:pt x="51066" y="42767"/>
                    <a:pt x="54637" y="47078"/>
                    <a:pt x="55966" y="35114"/>
                  </a:cubicBezTo>
                  <a:cubicBezTo>
                    <a:pt x="57286" y="23150"/>
                    <a:pt x="60201" y="26872"/>
                    <a:pt x="60856" y="35114"/>
                  </a:cubicBezTo>
                  <a:cubicBezTo>
                    <a:pt x="61521" y="43356"/>
                    <a:pt x="65091" y="55709"/>
                    <a:pt x="66809" y="35114"/>
                  </a:cubicBezTo>
                  <a:cubicBezTo>
                    <a:pt x="68528" y="14519"/>
                    <a:pt x="71842" y="24517"/>
                    <a:pt x="72763" y="35114"/>
                  </a:cubicBezTo>
                  <a:cubicBezTo>
                    <a:pt x="73694" y="45701"/>
                    <a:pt x="76865" y="56497"/>
                    <a:pt x="78318" y="34876"/>
                  </a:cubicBezTo>
                  <a:cubicBezTo>
                    <a:pt x="79780" y="13256"/>
                    <a:pt x="82030" y="17073"/>
                    <a:pt x="84138" y="34876"/>
                  </a:cubicBezTo>
                  <a:cubicBezTo>
                    <a:pt x="86246" y="52680"/>
                    <a:pt x="89161" y="41390"/>
                    <a:pt x="89161" y="35361"/>
                  </a:cubicBezTo>
                  <a:cubicBezTo>
                    <a:pt x="89161" y="29341"/>
                    <a:pt x="93263" y="15497"/>
                    <a:pt x="94716" y="34307"/>
                  </a:cubicBezTo>
                  <a:cubicBezTo>
                    <a:pt x="96178" y="53117"/>
                    <a:pt x="100802" y="42767"/>
                    <a:pt x="100679" y="35503"/>
                  </a:cubicBezTo>
                  <a:cubicBezTo>
                    <a:pt x="100546" y="28249"/>
                    <a:pt x="104249" y="18241"/>
                    <a:pt x="106234" y="34610"/>
                  </a:cubicBezTo>
                  <a:cubicBezTo>
                    <a:pt x="108218" y="50980"/>
                    <a:pt x="112187" y="37269"/>
                    <a:pt x="111921" y="34629"/>
                  </a:cubicBezTo>
                  <a:cubicBezTo>
                    <a:pt x="111656" y="31980"/>
                    <a:pt x="115625" y="17462"/>
                    <a:pt x="117875" y="34629"/>
                  </a:cubicBezTo>
                  <a:cubicBezTo>
                    <a:pt x="120125" y="51787"/>
                    <a:pt x="123031" y="34629"/>
                    <a:pt x="123031" y="34629"/>
                  </a:cubicBezTo>
                  <a:cubicBezTo>
                    <a:pt x="123961" y="25115"/>
                    <a:pt x="128718" y="26283"/>
                    <a:pt x="129117" y="35503"/>
                  </a:cubicBezTo>
                  <a:cubicBezTo>
                    <a:pt x="129516" y="44723"/>
                    <a:pt x="133086" y="44334"/>
                    <a:pt x="133884" y="35351"/>
                  </a:cubicBezTo>
                  <a:cubicBezTo>
                    <a:pt x="134682" y="26359"/>
                    <a:pt x="138651" y="20795"/>
                    <a:pt x="140502" y="35351"/>
                  </a:cubicBezTo>
                  <a:cubicBezTo>
                    <a:pt x="142354" y="49898"/>
                    <a:pt x="145392" y="38247"/>
                    <a:pt x="146057" y="35503"/>
                  </a:cubicBezTo>
                  <a:cubicBezTo>
                    <a:pt x="146721" y="32759"/>
                    <a:pt x="148962" y="19618"/>
                    <a:pt x="151479" y="35702"/>
                  </a:cubicBezTo>
                  <a:cubicBezTo>
                    <a:pt x="153995" y="51787"/>
                    <a:pt x="157299" y="35702"/>
                    <a:pt x="157299" y="35702"/>
                  </a:cubicBezTo>
                  <a:cubicBezTo>
                    <a:pt x="157299" y="35702"/>
                    <a:pt x="160081" y="28448"/>
                    <a:pt x="162721" y="35702"/>
                  </a:cubicBezTo>
                  <a:cubicBezTo>
                    <a:pt x="165370" y="42957"/>
                    <a:pt x="169206" y="35702"/>
                    <a:pt x="169206" y="35702"/>
                  </a:cubicBezTo>
                </a:path>
              </a:pathLst>
            </a:custGeom>
            <a:noFill/>
            <a:ln w="9025" cap="flat" cmpd="sng">
              <a:solidFill>
                <a:schemeClr val="dk2"/>
              </a:solidFill>
              <a:prstDash val="solid"/>
              <a:miter lim="9495"/>
              <a:headEnd type="none" w="sm" len="sm"/>
              <a:tailEnd type="none" w="sm" len="sm"/>
            </a:ln>
            <a:effectLst>
              <a:outerShdw blurRad="71438"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8"/>
            <p:cNvSpPr/>
            <p:nvPr/>
          </p:nvSpPr>
          <p:spPr>
            <a:xfrm>
              <a:off x="1442350" y="3763285"/>
              <a:ext cx="4229925" cy="1755450"/>
            </a:xfrm>
            <a:custGeom>
              <a:avLst/>
              <a:gdLst/>
              <a:ahLst/>
              <a:cxnLst/>
              <a:rect l="l" t="t" r="r" b="b"/>
              <a:pathLst>
                <a:path w="169197" h="70218" fill="none" extrusionOk="0">
                  <a:moveTo>
                    <a:pt x="0" y="35114"/>
                  </a:moveTo>
                  <a:cubicBezTo>
                    <a:pt x="3181" y="23539"/>
                    <a:pt x="5432" y="35703"/>
                    <a:pt x="5432" y="35304"/>
                  </a:cubicBezTo>
                  <a:cubicBezTo>
                    <a:pt x="5432" y="34905"/>
                    <a:pt x="7150" y="56886"/>
                    <a:pt x="10189" y="35503"/>
                  </a:cubicBezTo>
                  <a:cubicBezTo>
                    <a:pt x="13237" y="14120"/>
                    <a:pt x="16674" y="30594"/>
                    <a:pt x="16807" y="35114"/>
                  </a:cubicBezTo>
                  <a:cubicBezTo>
                    <a:pt x="16940" y="39624"/>
                    <a:pt x="19845" y="49622"/>
                    <a:pt x="22229" y="35503"/>
                  </a:cubicBezTo>
                  <a:cubicBezTo>
                    <a:pt x="24612" y="21374"/>
                    <a:pt x="26331" y="30594"/>
                    <a:pt x="27394" y="34288"/>
                  </a:cubicBezTo>
                  <a:cubicBezTo>
                    <a:pt x="28448" y="37981"/>
                    <a:pt x="30300" y="54332"/>
                    <a:pt x="33205" y="35693"/>
                  </a:cubicBezTo>
                  <a:cubicBezTo>
                    <a:pt x="36111" y="17063"/>
                    <a:pt x="38760" y="35104"/>
                    <a:pt x="38637" y="35304"/>
                  </a:cubicBezTo>
                  <a:cubicBezTo>
                    <a:pt x="38504" y="35503"/>
                    <a:pt x="42207" y="70218"/>
                    <a:pt x="44448" y="35114"/>
                  </a:cubicBezTo>
                  <a:cubicBezTo>
                    <a:pt x="46689" y="1"/>
                    <a:pt x="50800" y="27850"/>
                    <a:pt x="50933" y="35304"/>
                  </a:cubicBezTo>
                  <a:cubicBezTo>
                    <a:pt x="51066" y="42757"/>
                    <a:pt x="54636" y="47078"/>
                    <a:pt x="55956" y="35114"/>
                  </a:cubicBezTo>
                  <a:cubicBezTo>
                    <a:pt x="57285" y="23140"/>
                    <a:pt x="60191" y="26872"/>
                    <a:pt x="60855" y="35114"/>
                  </a:cubicBezTo>
                  <a:cubicBezTo>
                    <a:pt x="61511" y="43346"/>
                    <a:pt x="65090" y="55709"/>
                    <a:pt x="66809" y="35114"/>
                  </a:cubicBezTo>
                  <a:cubicBezTo>
                    <a:pt x="68528" y="14519"/>
                    <a:pt x="71832" y="24517"/>
                    <a:pt x="72762" y="35114"/>
                  </a:cubicBezTo>
                  <a:cubicBezTo>
                    <a:pt x="73684" y="45701"/>
                    <a:pt x="76864" y="56488"/>
                    <a:pt x="78317" y="34876"/>
                  </a:cubicBezTo>
                  <a:cubicBezTo>
                    <a:pt x="79770" y="13256"/>
                    <a:pt x="82020" y="17073"/>
                    <a:pt x="84138" y="34876"/>
                  </a:cubicBezTo>
                  <a:cubicBezTo>
                    <a:pt x="86246" y="52680"/>
                    <a:pt x="89161" y="41381"/>
                    <a:pt x="89161" y="35361"/>
                  </a:cubicBezTo>
                  <a:cubicBezTo>
                    <a:pt x="89161" y="29341"/>
                    <a:pt x="93263" y="15497"/>
                    <a:pt x="94716" y="34307"/>
                  </a:cubicBezTo>
                  <a:cubicBezTo>
                    <a:pt x="96168" y="53107"/>
                    <a:pt x="100802" y="42757"/>
                    <a:pt x="100669" y="35503"/>
                  </a:cubicBezTo>
                  <a:cubicBezTo>
                    <a:pt x="100536" y="28239"/>
                    <a:pt x="104239" y="18241"/>
                    <a:pt x="106224" y="34611"/>
                  </a:cubicBezTo>
                  <a:cubicBezTo>
                    <a:pt x="108208" y="50971"/>
                    <a:pt x="112177" y="37269"/>
                    <a:pt x="111921" y="34620"/>
                  </a:cubicBezTo>
                  <a:cubicBezTo>
                    <a:pt x="111655" y="31971"/>
                    <a:pt x="115624" y="17453"/>
                    <a:pt x="117874" y="34620"/>
                  </a:cubicBezTo>
                  <a:cubicBezTo>
                    <a:pt x="120115" y="51787"/>
                    <a:pt x="123030" y="34620"/>
                    <a:pt x="123030" y="34620"/>
                  </a:cubicBezTo>
                  <a:cubicBezTo>
                    <a:pt x="123951" y="25106"/>
                    <a:pt x="128718" y="26283"/>
                    <a:pt x="129117" y="35503"/>
                  </a:cubicBezTo>
                  <a:cubicBezTo>
                    <a:pt x="129516" y="44723"/>
                    <a:pt x="133086" y="44324"/>
                    <a:pt x="133883" y="35342"/>
                  </a:cubicBezTo>
                  <a:cubicBezTo>
                    <a:pt x="134672" y="26359"/>
                    <a:pt x="138641" y="20795"/>
                    <a:pt x="140492" y="35342"/>
                  </a:cubicBezTo>
                  <a:cubicBezTo>
                    <a:pt x="142344" y="49888"/>
                    <a:pt x="145392" y="38247"/>
                    <a:pt x="146047" y="35503"/>
                  </a:cubicBezTo>
                  <a:cubicBezTo>
                    <a:pt x="146711" y="32750"/>
                    <a:pt x="148962" y="19608"/>
                    <a:pt x="151478" y="35693"/>
                  </a:cubicBezTo>
                  <a:cubicBezTo>
                    <a:pt x="153985" y="51778"/>
                    <a:pt x="157289" y="35693"/>
                    <a:pt x="157289" y="35693"/>
                  </a:cubicBezTo>
                  <a:cubicBezTo>
                    <a:pt x="157289" y="35693"/>
                    <a:pt x="160071" y="28439"/>
                    <a:pt x="162720" y="35693"/>
                  </a:cubicBezTo>
                  <a:cubicBezTo>
                    <a:pt x="165360" y="42957"/>
                    <a:pt x="169196" y="35693"/>
                    <a:pt x="169196" y="35693"/>
                  </a:cubicBezTo>
                </a:path>
              </a:pathLst>
            </a:custGeom>
            <a:noFill/>
            <a:ln w="9025" cap="flat" cmpd="sng">
              <a:solidFill>
                <a:schemeClr val="lt1"/>
              </a:solidFill>
              <a:prstDash val="solid"/>
              <a:miter lim="9495"/>
              <a:headEnd type="none" w="sm" len="sm"/>
              <a:tailEnd type="none" w="sm" len="sm"/>
            </a:ln>
            <a:effectLst>
              <a:outerShdw blurRad="71438"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p:nvPr/>
          </p:nvSpPr>
          <p:spPr>
            <a:xfrm>
              <a:off x="1515925" y="3767085"/>
              <a:ext cx="4229925" cy="1755675"/>
            </a:xfrm>
            <a:custGeom>
              <a:avLst/>
              <a:gdLst/>
              <a:ahLst/>
              <a:cxnLst/>
              <a:rect l="l" t="t" r="r" b="b"/>
              <a:pathLst>
                <a:path w="16919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11" y="17063"/>
                    <a:pt x="38761" y="35104"/>
                    <a:pt x="38628" y="35313"/>
                  </a:cubicBezTo>
                  <a:cubicBezTo>
                    <a:pt x="38495" y="35513"/>
                    <a:pt x="42198" y="70227"/>
                    <a:pt x="44439" y="35114"/>
                  </a:cubicBezTo>
                  <a:cubicBezTo>
                    <a:pt x="46689" y="0"/>
                    <a:pt x="50791" y="27859"/>
                    <a:pt x="50924" y="35313"/>
                  </a:cubicBezTo>
                  <a:cubicBezTo>
                    <a:pt x="51057" y="42767"/>
                    <a:pt x="54627" y="47078"/>
                    <a:pt x="55956" y="35114"/>
                  </a:cubicBezTo>
                  <a:cubicBezTo>
                    <a:pt x="57276" y="23150"/>
                    <a:pt x="60191" y="26872"/>
                    <a:pt x="60846" y="35114"/>
                  </a:cubicBezTo>
                  <a:cubicBezTo>
                    <a:pt x="61511" y="43356"/>
                    <a:pt x="65081" y="55709"/>
                    <a:pt x="66800" y="35114"/>
                  </a:cubicBezTo>
                  <a:cubicBezTo>
                    <a:pt x="68519" y="14519"/>
                    <a:pt x="71832" y="24527"/>
                    <a:pt x="72754" y="35114"/>
                  </a:cubicBezTo>
                  <a:cubicBezTo>
                    <a:pt x="73684" y="45710"/>
                    <a:pt x="76855" y="56497"/>
                    <a:pt x="78308" y="34876"/>
                  </a:cubicBezTo>
                  <a:cubicBezTo>
                    <a:pt x="79771" y="13256"/>
                    <a:pt x="82021" y="17073"/>
                    <a:pt x="84129" y="34876"/>
                  </a:cubicBezTo>
                  <a:cubicBezTo>
                    <a:pt x="86237" y="52680"/>
                    <a:pt x="89152" y="41390"/>
                    <a:pt x="89152" y="35370"/>
                  </a:cubicBezTo>
                  <a:cubicBezTo>
                    <a:pt x="89152" y="29341"/>
                    <a:pt x="93254" y="15497"/>
                    <a:pt x="94716" y="34307"/>
                  </a:cubicBezTo>
                  <a:cubicBezTo>
                    <a:pt x="96169" y="53117"/>
                    <a:pt x="100793" y="42767"/>
                    <a:pt x="100670" y="35503"/>
                  </a:cubicBezTo>
                  <a:cubicBezTo>
                    <a:pt x="100537" y="28249"/>
                    <a:pt x="104240" y="18241"/>
                    <a:pt x="106224" y="34610"/>
                  </a:cubicBezTo>
                  <a:cubicBezTo>
                    <a:pt x="108209" y="50980"/>
                    <a:pt x="112178" y="37269"/>
                    <a:pt x="111912" y="34629"/>
                  </a:cubicBezTo>
                  <a:cubicBezTo>
                    <a:pt x="111646" y="31980"/>
                    <a:pt x="115615" y="17462"/>
                    <a:pt x="117865" y="34629"/>
                  </a:cubicBezTo>
                  <a:cubicBezTo>
                    <a:pt x="120116" y="51787"/>
                    <a:pt x="123021" y="34629"/>
                    <a:pt x="123021" y="34629"/>
                  </a:cubicBezTo>
                  <a:cubicBezTo>
                    <a:pt x="123952" y="25115"/>
                    <a:pt x="128719" y="26283"/>
                    <a:pt x="129108" y="35503"/>
                  </a:cubicBezTo>
                  <a:cubicBezTo>
                    <a:pt x="129507" y="44723"/>
                    <a:pt x="133077" y="44334"/>
                    <a:pt x="133874" y="35351"/>
                  </a:cubicBezTo>
                  <a:cubicBezTo>
                    <a:pt x="134663" y="26359"/>
                    <a:pt x="138641" y="20795"/>
                    <a:pt x="140493" y="35351"/>
                  </a:cubicBezTo>
                  <a:cubicBezTo>
                    <a:pt x="142344" y="49898"/>
                    <a:pt x="145383" y="38247"/>
                    <a:pt x="146047" y="35503"/>
                  </a:cubicBezTo>
                  <a:cubicBezTo>
                    <a:pt x="146703" y="32759"/>
                    <a:pt x="148953" y="19618"/>
                    <a:pt x="151469" y="35702"/>
                  </a:cubicBezTo>
                  <a:cubicBezTo>
                    <a:pt x="153985" y="51787"/>
                    <a:pt x="157290" y="35702"/>
                    <a:pt x="157290" y="35702"/>
                  </a:cubicBezTo>
                  <a:cubicBezTo>
                    <a:pt x="157290" y="35702"/>
                    <a:pt x="160062" y="28448"/>
                    <a:pt x="162712" y="35702"/>
                  </a:cubicBezTo>
                  <a:cubicBezTo>
                    <a:pt x="165361" y="42957"/>
                    <a:pt x="169197" y="35702"/>
                    <a:pt x="169197" y="35702"/>
                  </a:cubicBezTo>
                </a:path>
              </a:pathLst>
            </a:custGeom>
            <a:noFill/>
            <a:ln w="9025" cap="flat" cmpd="sng">
              <a:solidFill>
                <a:schemeClr val="dk2"/>
              </a:solidFill>
              <a:prstDash val="solid"/>
              <a:miter lim="9495"/>
              <a:headEnd type="none" w="sm" len="sm"/>
              <a:tailEnd type="none" w="sm" len="sm"/>
            </a:ln>
            <a:effectLst>
              <a:outerShdw blurRad="71438"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8"/>
            <p:cNvSpPr/>
            <p:nvPr/>
          </p:nvSpPr>
          <p:spPr>
            <a:xfrm>
              <a:off x="1244600" y="4657300"/>
              <a:ext cx="4743150" cy="25"/>
            </a:xfrm>
            <a:custGeom>
              <a:avLst/>
              <a:gdLst/>
              <a:ahLst/>
              <a:cxnLst/>
              <a:rect l="l" t="t" r="r" b="b"/>
              <a:pathLst>
                <a:path w="189726" h="1" fill="none" extrusionOk="0">
                  <a:moveTo>
                    <a:pt x="1" y="1"/>
                  </a:moveTo>
                  <a:lnTo>
                    <a:pt x="189725" y="1"/>
                  </a:lnTo>
                </a:path>
              </a:pathLst>
            </a:custGeom>
            <a:noFill/>
            <a:ln w="9025" cap="flat" cmpd="sng">
              <a:solidFill>
                <a:schemeClr val="lt1"/>
              </a:solidFill>
              <a:prstDash val="solid"/>
              <a:miter lim="9495"/>
              <a:headEnd type="none" w="sm" len="sm"/>
              <a:tailEnd type="none" w="sm" len="sm"/>
            </a:ln>
            <a:effectLst>
              <a:outerShdw blurRad="71438"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18"/>
          <p:cNvGrpSpPr/>
          <p:nvPr/>
        </p:nvGrpSpPr>
        <p:grpSpPr>
          <a:xfrm>
            <a:off x="5281550" y="-391261"/>
            <a:ext cx="5106857" cy="2223104"/>
            <a:chOff x="5281550" y="-388880"/>
            <a:chExt cx="5106857" cy="2223104"/>
          </a:xfrm>
        </p:grpSpPr>
        <p:grpSp>
          <p:nvGrpSpPr>
            <p:cNvPr id="303" name="Google Shape;303;p18"/>
            <p:cNvGrpSpPr/>
            <p:nvPr/>
          </p:nvGrpSpPr>
          <p:grpSpPr>
            <a:xfrm>
              <a:off x="5437499" y="-388880"/>
              <a:ext cx="4950908" cy="2223104"/>
              <a:chOff x="-602160" y="2710576"/>
              <a:chExt cx="2443083" cy="538647"/>
            </a:xfrm>
          </p:grpSpPr>
          <p:sp>
            <p:nvSpPr>
              <p:cNvPr id="304" name="Google Shape;304;p18"/>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noFill/>
              <a:ln w="9025" cap="flat" cmpd="sng">
                <a:solidFill>
                  <a:schemeClr val="accent1"/>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8"/>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accent1"/>
              </a:solidFill>
              <a:ln w="9025" cap="flat" cmpd="sng">
                <a:solidFill>
                  <a:schemeClr val="accent2"/>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8"/>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18"/>
              <p:cNvGrpSpPr/>
              <p:nvPr/>
            </p:nvGrpSpPr>
            <p:grpSpPr>
              <a:xfrm>
                <a:off x="-602160" y="2712241"/>
                <a:ext cx="1270443" cy="536982"/>
                <a:chOff x="-602160" y="2712241"/>
                <a:chExt cx="1270443" cy="536982"/>
              </a:xfrm>
            </p:grpSpPr>
            <p:sp>
              <p:nvSpPr>
                <p:cNvPr id="308" name="Google Shape;308;p18"/>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noFill/>
                <a:ln w="9025" cap="flat" cmpd="sng">
                  <a:solidFill>
                    <a:schemeClr val="accent1"/>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8"/>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noFill/>
                <a:ln w="9025" cap="flat" cmpd="sng">
                  <a:solidFill>
                    <a:schemeClr val="accent2"/>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8"/>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11" name="Google Shape;311;p18"/>
            <p:cNvCxnSpPr/>
            <p:nvPr/>
          </p:nvCxnSpPr>
          <p:spPr>
            <a:xfrm>
              <a:off x="5281550" y="659409"/>
              <a:ext cx="2553000" cy="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312"/>
        <p:cNvGrpSpPr/>
        <p:nvPr/>
      </p:nvGrpSpPr>
      <p:grpSpPr>
        <a:xfrm>
          <a:off x="0" y="0"/>
          <a:ext cx="0" cy="0"/>
          <a:chOff x="0" y="0"/>
          <a:chExt cx="0" cy="0"/>
        </a:xfrm>
      </p:grpSpPr>
      <p:sp>
        <p:nvSpPr>
          <p:cNvPr id="313" name="Google Shape;313;p19"/>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txBox="1">
            <a:spLocks noGrp="1"/>
          </p:cNvSpPr>
          <p:nvPr>
            <p:ph type="subTitle" idx="1"/>
          </p:nvPr>
        </p:nvSpPr>
        <p:spPr>
          <a:xfrm>
            <a:off x="835200" y="2037948"/>
            <a:ext cx="3212700" cy="135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19"/>
          <p:cNvSpPr txBox="1">
            <a:spLocks noGrp="1"/>
          </p:cNvSpPr>
          <p:nvPr>
            <p:ph type="title"/>
          </p:nvPr>
        </p:nvSpPr>
        <p:spPr>
          <a:xfrm>
            <a:off x="835200" y="999048"/>
            <a:ext cx="4033200" cy="1038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316" name="Google Shape;316;p19"/>
          <p:cNvCxnSpPr/>
          <p:nvPr/>
        </p:nvCxnSpPr>
        <p:spPr>
          <a:xfrm>
            <a:off x="423875" y="4010430"/>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317" name="Google Shape;317;p19"/>
          <p:cNvGrpSpPr/>
          <p:nvPr/>
        </p:nvGrpSpPr>
        <p:grpSpPr>
          <a:xfrm>
            <a:off x="-284941" y="4207889"/>
            <a:ext cx="4560190" cy="1087521"/>
            <a:chOff x="1258150" y="661475"/>
            <a:chExt cx="4716300" cy="1124750"/>
          </a:xfrm>
        </p:grpSpPr>
        <p:sp>
          <p:nvSpPr>
            <p:cNvPr id="318" name="Google Shape;318;p19"/>
            <p:cNvSpPr/>
            <p:nvPr/>
          </p:nvSpPr>
          <p:spPr>
            <a:xfrm>
              <a:off x="1605900" y="661475"/>
              <a:ext cx="4098650" cy="1124750"/>
            </a:xfrm>
            <a:custGeom>
              <a:avLst/>
              <a:gdLst/>
              <a:ahLst/>
              <a:cxnLst/>
              <a:rect l="l" t="t" r="r" b="b"/>
              <a:pathLst>
                <a:path w="163946" h="44990" fill="none" extrusionOk="0">
                  <a:moveTo>
                    <a:pt x="163946" y="27062"/>
                  </a:moveTo>
                  <a:lnTo>
                    <a:pt x="162028" y="30395"/>
                  </a:lnTo>
                  <a:lnTo>
                    <a:pt x="159654" y="26293"/>
                  </a:lnTo>
                  <a:lnTo>
                    <a:pt x="158324" y="32645"/>
                  </a:lnTo>
                  <a:lnTo>
                    <a:pt x="155514" y="25524"/>
                  </a:lnTo>
                  <a:lnTo>
                    <a:pt x="153292" y="32645"/>
                  </a:lnTo>
                  <a:lnTo>
                    <a:pt x="151070" y="26825"/>
                  </a:lnTo>
                  <a:lnTo>
                    <a:pt x="149152" y="31345"/>
                  </a:lnTo>
                  <a:lnTo>
                    <a:pt x="146930" y="23862"/>
                  </a:lnTo>
                  <a:lnTo>
                    <a:pt x="144708" y="32408"/>
                  </a:lnTo>
                  <a:lnTo>
                    <a:pt x="142933" y="27062"/>
                  </a:lnTo>
                  <a:lnTo>
                    <a:pt x="140122" y="30984"/>
                  </a:lnTo>
                  <a:lnTo>
                    <a:pt x="138052" y="19352"/>
                  </a:lnTo>
                  <a:lnTo>
                    <a:pt x="134055" y="33832"/>
                  </a:lnTo>
                  <a:lnTo>
                    <a:pt x="131842" y="22495"/>
                  </a:lnTo>
                  <a:lnTo>
                    <a:pt x="129468" y="32531"/>
                  </a:lnTo>
                  <a:lnTo>
                    <a:pt x="127693" y="25638"/>
                  </a:lnTo>
                  <a:lnTo>
                    <a:pt x="125176" y="29920"/>
                  </a:lnTo>
                  <a:lnTo>
                    <a:pt x="122964" y="16143"/>
                  </a:lnTo>
                  <a:lnTo>
                    <a:pt x="121037" y="33481"/>
                  </a:lnTo>
                  <a:lnTo>
                    <a:pt x="118815" y="24688"/>
                  </a:lnTo>
                  <a:lnTo>
                    <a:pt x="116897" y="28012"/>
                  </a:lnTo>
                  <a:lnTo>
                    <a:pt x="114523" y="15317"/>
                  </a:lnTo>
                  <a:lnTo>
                    <a:pt x="112747" y="36567"/>
                  </a:lnTo>
                  <a:lnTo>
                    <a:pt x="110829" y="24100"/>
                  </a:lnTo>
                  <a:lnTo>
                    <a:pt x="107867" y="30158"/>
                  </a:lnTo>
                  <a:lnTo>
                    <a:pt x="106689" y="18754"/>
                  </a:lnTo>
                  <a:lnTo>
                    <a:pt x="105797" y="37868"/>
                  </a:lnTo>
                  <a:lnTo>
                    <a:pt x="103727" y="7246"/>
                  </a:lnTo>
                  <a:lnTo>
                    <a:pt x="101799" y="39653"/>
                  </a:lnTo>
                  <a:lnTo>
                    <a:pt x="98989" y="16266"/>
                  </a:lnTo>
                  <a:lnTo>
                    <a:pt x="97213" y="30984"/>
                  </a:lnTo>
                  <a:lnTo>
                    <a:pt x="94697" y="11993"/>
                  </a:lnTo>
                  <a:lnTo>
                    <a:pt x="93367" y="39292"/>
                  </a:lnTo>
                  <a:lnTo>
                    <a:pt x="90709" y="15079"/>
                  </a:lnTo>
                  <a:lnTo>
                    <a:pt x="88487" y="37279"/>
                  </a:lnTo>
                  <a:lnTo>
                    <a:pt x="85971" y="4160"/>
                  </a:lnTo>
                  <a:lnTo>
                    <a:pt x="84337" y="43565"/>
                  </a:lnTo>
                  <a:lnTo>
                    <a:pt x="82049" y="1"/>
                  </a:lnTo>
                  <a:lnTo>
                    <a:pt x="79903" y="44989"/>
                  </a:lnTo>
                  <a:lnTo>
                    <a:pt x="77539" y="6173"/>
                  </a:lnTo>
                  <a:lnTo>
                    <a:pt x="75611" y="38941"/>
                  </a:lnTo>
                  <a:lnTo>
                    <a:pt x="73693" y="20539"/>
                  </a:lnTo>
                  <a:lnTo>
                    <a:pt x="71319" y="37393"/>
                  </a:lnTo>
                  <a:lnTo>
                    <a:pt x="69401" y="10446"/>
                  </a:lnTo>
                  <a:lnTo>
                    <a:pt x="67028" y="31933"/>
                  </a:lnTo>
                  <a:lnTo>
                    <a:pt x="64663" y="15193"/>
                  </a:lnTo>
                  <a:lnTo>
                    <a:pt x="62593" y="42027"/>
                  </a:lnTo>
                  <a:lnTo>
                    <a:pt x="60666" y="7720"/>
                  </a:lnTo>
                  <a:lnTo>
                    <a:pt x="58453" y="37156"/>
                  </a:lnTo>
                  <a:lnTo>
                    <a:pt x="57713" y="14956"/>
                  </a:lnTo>
                  <a:lnTo>
                    <a:pt x="55937" y="30632"/>
                  </a:lnTo>
                  <a:lnTo>
                    <a:pt x="53563" y="22913"/>
                  </a:lnTo>
                  <a:lnTo>
                    <a:pt x="51645" y="40242"/>
                  </a:lnTo>
                  <a:lnTo>
                    <a:pt x="49423" y="13655"/>
                  </a:lnTo>
                  <a:lnTo>
                    <a:pt x="47648" y="28012"/>
                  </a:lnTo>
                  <a:lnTo>
                    <a:pt x="45283" y="23976"/>
                  </a:lnTo>
                  <a:lnTo>
                    <a:pt x="42910" y="35855"/>
                  </a:lnTo>
                  <a:lnTo>
                    <a:pt x="41286" y="15317"/>
                  </a:lnTo>
                  <a:lnTo>
                    <a:pt x="38618" y="29559"/>
                  </a:lnTo>
                  <a:lnTo>
                    <a:pt x="36405" y="25761"/>
                  </a:lnTo>
                  <a:lnTo>
                    <a:pt x="34478" y="32531"/>
                  </a:lnTo>
                  <a:lnTo>
                    <a:pt x="32256" y="21602"/>
                  </a:lnTo>
                  <a:lnTo>
                    <a:pt x="30044" y="35019"/>
                  </a:lnTo>
                  <a:lnTo>
                    <a:pt x="25600" y="18403"/>
                  </a:lnTo>
                  <a:lnTo>
                    <a:pt x="23530" y="31582"/>
                  </a:lnTo>
                  <a:lnTo>
                    <a:pt x="21460" y="27243"/>
                  </a:lnTo>
                  <a:lnTo>
                    <a:pt x="19238" y="31696"/>
                  </a:lnTo>
                  <a:lnTo>
                    <a:pt x="17462" y="23739"/>
                  </a:lnTo>
                  <a:lnTo>
                    <a:pt x="14804" y="30870"/>
                  </a:lnTo>
                  <a:lnTo>
                    <a:pt x="13019" y="27243"/>
                  </a:lnTo>
                  <a:lnTo>
                    <a:pt x="10654" y="32531"/>
                  </a:lnTo>
                  <a:lnTo>
                    <a:pt x="8736" y="21963"/>
                  </a:lnTo>
                  <a:lnTo>
                    <a:pt x="6514" y="32531"/>
                  </a:lnTo>
                  <a:lnTo>
                    <a:pt x="3552" y="26293"/>
                  </a:lnTo>
                  <a:lnTo>
                    <a:pt x="2071" y="31696"/>
                  </a:lnTo>
                  <a:lnTo>
                    <a:pt x="1" y="27062"/>
                  </a:lnTo>
                  <a:close/>
                </a:path>
              </a:pathLst>
            </a:custGeom>
            <a:noFill/>
            <a:ln w="8775" cap="rnd" cmpd="sng">
              <a:solidFill>
                <a:srgbClr val="FF0062"/>
              </a:solidFill>
              <a:prstDash val="solid"/>
              <a:round/>
              <a:headEnd type="none" w="sm" len="sm"/>
              <a:tailEnd type="none" w="sm" len="sm"/>
            </a:ln>
            <a:effectLst>
              <a:outerShdw blurRad="85725"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1258150" y="661475"/>
              <a:ext cx="4716300" cy="1124750"/>
            </a:xfrm>
            <a:custGeom>
              <a:avLst/>
              <a:gdLst/>
              <a:ahLst/>
              <a:cxnLst/>
              <a:rect l="l" t="t" r="r" b="b"/>
              <a:pathLst>
                <a:path w="188652" h="44990" fill="none" extrusionOk="0">
                  <a:moveTo>
                    <a:pt x="188652" y="27186"/>
                  </a:moveTo>
                  <a:lnTo>
                    <a:pt x="176222" y="27062"/>
                  </a:lnTo>
                  <a:lnTo>
                    <a:pt x="174295" y="30395"/>
                  </a:lnTo>
                  <a:lnTo>
                    <a:pt x="171931" y="26293"/>
                  </a:lnTo>
                  <a:lnTo>
                    <a:pt x="170601" y="32645"/>
                  </a:lnTo>
                  <a:lnTo>
                    <a:pt x="167791" y="25524"/>
                  </a:lnTo>
                  <a:lnTo>
                    <a:pt x="165569" y="32645"/>
                  </a:lnTo>
                  <a:lnTo>
                    <a:pt x="163347" y="26825"/>
                  </a:lnTo>
                  <a:lnTo>
                    <a:pt x="161429" y="31345"/>
                  </a:lnTo>
                  <a:lnTo>
                    <a:pt x="159207" y="23862"/>
                  </a:lnTo>
                  <a:lnTo>
                    <a:pt x="156985" y="32408"/>
                  </a:lnTo>
                  <a:lnTo>
                    <a:pt x="155209" y="27062"/>
                  </a:lnTo>
                  <a:lnTo>
                    <a:pt x="152399" y="30984"/>
                  </a:lnTo>
                  <a:lnTo>
                    <a:pt x="150329" y="19352"/>
                  </a:lnTo>
                  <a:lnTo>
                    <a:pt x="146331" y="33832"/>
                  </a:lnTo>
                  <a:lnTo>
                    <a:pt x="144109" y="22495"/>
                  </a:lnTo>
                  <a:lnTo>
                    <a:pt x="141745" y="32531"/>
                  </a:lnTo>
                  <a:lnTo>
                    <a:pt x="139970" y="25638"/>
                  </a:lnTo>
                  <a:lnTo>
                    <a:pt x="137453" y="29920"/>
                  </a:lnTo>
                  <a:lnTo>
                    <a:pt x="135231" y="16143"/>
                  </a:lnTo>
                  <a:lnTo>
                    <a:pt x="133313" y="33481"/>
                  </a:lnTo>
                  <a:lnTo>
                    <a:pt x="131091" y="24688"/>
                  </a:lnTo>
                  <a:lnTo>
                    <a:pt x="129173" y="28012"/>
                  </a:lnTo>
                  <a:lnTo>
                    <a:pt x="126800" y="15317"/>
                  </a:lnTo>
                  <a:lnTo>
                    <a:pt x="125024" y="36567"/>
                  </a:lnTo>
                  <a:lnTo>
                    <a:pt x="123106" y="24100"/>
                  </a:lnTo>
                  <a:lnTo>
                    <a:pt x="120143" y="30158"/>
                  </a:lnTo>
                  <a:lnTo>
                    <a:pt x="118957" y="18754"/>
                  </a:lnTo>
                  <a:lnTo>
                    <a:pt x="118074" y="37868"/>
                  </a:lnTo>
                  <a:lnTo>
                    <a:pt x="116004" y="7246"/>
                  </a:lnTo>
                  <a:lnTo>
                    <a:pt x="114076" y="39653"/>
                  </a:lnTo>
                  <a:lnTo>
                    <a:pt x="111265" y="16266"/>
                  </a:lnTo>
                  <a:lnTo>
                    <a:pt x="109490" y="30984"/>
                  </a:lnTo>
                  <a:lnTo>
                    <a:pt x="106974" y="11993"/>
                  </a:lnTo>
                  <a:lnTo>
                    <a:pt x="105644" y="39292"/>
                  </a:lnTo>
                  <a:lnTo>
                    <a:pt x="102976" y="15079"/>
                  </a:lnTo>
                  <a:lnTo>
                    <a:pt x="100764" y="37279"/>
                  </a:lnTo>
                  <a:lnTo>
                    <a:pt x="98247" y="4160"/>
                  </a:lnTo>
                  <a:lnTo>
                    <a:pt x="96614" y="43565"/>
                  </a:lnTo>
                  <a:lnTo>
                    <a:pt x="94326" y="1"/>
                  </a:lnTo>
                  <a:lnTo>
                    <a:pt x="92180" y="44989"/>
                  </a:lnTo>
                  <a:lnTo>
                    <a:pt x="89806" y="6173"/>
                  </a:lnTo>
                  <a:lnTo>
                    <a:pt x="87888" y="38941"/>
                  </a:lnTo>
                  <a:lnTo>
                    <a:pt x="85961" y="20539"/>
                  </a:lnTo>
                  <a:lnTo>
                    <a:pt x="83596" y="37393"/>
                  </a:lnTo>
                  <a:lnTo>
                    <a:pt x="81669" y="10446"/>
                  </a:lnTo>
                  <a:lnTo>
                    <a:pt x="79304" y="31933"/>
                  </a:lnTo>
                  <a:lnTo>
                    <a:pt x="76940" y="15193"/>
                  </a:lnTo>
                  <a:lnTo>
                    <a:pt x="74870" y="42027"/>
                  </a:lnTo>
                  <a:lnTo>
                    <a:pt x="72943" y="7720"/>
                  </a:lnTo>
                  <a:lnTo>
                    <a:pt x="70721" y="37156"/>
                  </a:lnTo>
                  <a:lnTo>
                    <a:pt x="69980" y="14956"/>
                  </a:lnTo>
                  <a:lnTo>
                    <a:pt x="68204" y="30632"/>
                  </a:lnTo>
                  <a:lnTo>
                    <a:pt x="65840" y="22913"/>
                  </a:lnTo>
                  <a:lnTo>
                    <a:pt x="63913" y="40242"/>
                  </a:lnTo>
                  <a:lnTo>
                    <a:pt x="61700" y="13655"/>
                  </a:lnTo>
                  <a:lnTo>
                    <a:pt x="59925" y="28012"/>
                  </a:lnTo>
                  <a:lnTo>
                    <a:pt x="57551" y="23976"/>
                  </a:lnTo>
                  <a:lnTo>
                    <a:pt x="55186" y="35855"/>
                  </a:lnTo>
                  <a:lnTo>
                    <a:pt x="53563" y="15317"/>
                  </a:lnTo>
                  <a:lnTo>
                    <a:pt x="50895" y="29559"/>
                  </a:lnTo>
                  <a:lnTo>
                    <a:pt x="48673" y="25761"/>
                  </a:lnTo>
                  <a:lnTo>
                    <a:pt x="46755" y="32531"/>
                  </a:lnTo>
                  <a:lnTo>
                    <a:pt x="44533" y="21602"/>
                  </a:lnTo>
                  <a:lnTo>
                    <a:pt x="42311" y="35019"/>
                  </a:lnTo>
                  <a:lnTo>
                    <a:pt x="37877" y="18403"/>
                  </a:lnTo>
                  <a:lnTo>
                    <a:pt x="35807" y="31582"/>
                  </a:lnTo>
                  <a:lnTo>
                    <a:pt x="33737" y="27243"/>
                  </a:lnTo>
                  <a:lnTo>
                    <a:pt x="31515" y="31696"/>
                  </a:lnTo>
                  <a:lnTo>
                    <a:pt x="29739" y="23739"/>
                  </a:lnTo>
                  <a:lnTo>
                    <a:pt x="27071" y="30870"/>
                  </a:lnTo>
                  <a:lnTo>
                    <a:pt x="25295" y="27243"/>
                  </a:lnTo>
                  <a:lnTo>
                    <a:pt x="22931" y="32531"/>
                  </a:lnTo>
                  <a:lnTo>
                    <a:pt x="21004" y="21963"/>
                  </a:lnTo>
                  <a:lnTo>
                    <a:pt x="18791" y="32531"/>
                  </a:lnTo>
                  <a:lnTo>
                    <a:pt x="15829" y="26293"/>
                  </a:lnTo>
                  <a:lnTo>
                    <a:pt x="14347" y="31696"/>
                  </a:lnTo>
                  <a:lnTo>
                    <a:pt x="12277" y="27062"/>
                  </a:lnTo>
                  <a:lnTo>
                    <a:pt x="0" y="27062"/>
                  </a:lnTo>
                  <a:close/>
                </a:path>
              </a:pathLst>
            </a:custGeom>
            <a:noFill/>
            <a:ln w="8775" cap="rnd" cmpd="sng">
              <a:solidFill>
                <a:srgbClr val="FF009E"/>
              </a:solidFill>
              <a:prstDash val="solid"/>
              <a:round/>
              <a:headEnd type="none" w="sm" len="sm"/>
              <a:tailEnd type="none" w="sm" len="sm"/>
            </a:ln>
            <a:effectLst>
              <a:outerShdw blurRad="85725"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19"/>
          <p:cNvGrpSpPr/>
          <p:nvPr/>
        </p:nvGrpSpPr>
        <p:grpSpPr>
          <a:xfrm flipH="1">
            <a:off x="5650558" y="2698327"/>
            <a:ext cx="6977648" cy="2583094"/>
            <a:chOff x="1244600" y="3765076"/>
            <a:chExt cx="4743150" cy="1755893"/>
          </a:xfrm>
        </p:grpSpPr>
        <p:sp>
          <p:nvSpPr>
            <p:cNvPr id="321" name="Google Shape;321;p19"/>
            <p:cNvSpPr/>
            <p:nvPr/>
          </p:nvSpPr>
          <p:spPr>
            <a:xfrm>
              <a:off x="1367325" y="3765294"/>
              <a:ext cx="4230175" cy="1755675"/>
            </a:xfrm>
            <a:custGeom>
              <a:avLst/>
              <a:gdLst/>
              <a:ahLst/>
              <a:cxnLst/>
              <a:rect l="l" t="t" r="r" b="b"/>
              <a:pathLst>
                <a:path w="16920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21" y="17063"/>
                    <a:pt x="38761" y="35104"/>
                    <a:pt x="38628" y="35313"/>
                  </a:cubicBezTo>
                  <a:cubicBezTo>
                    <a:pt x="38504" y="35513"/>
                    <a:pt x="42207" y="70227"/>
                    <a:pt x="44458" y="35114"/>
                  </a:cubicBezTo>
                  <a:cubicBezTo>
                    <a:pt x="46699" y="0"/>
                    <a:pt x="50800" y="27859"/>
                    <a:pt x="50933" y="35313"/>
                  </a:cubicBezTo>
                  <a:cubicBezTo>
                    <a:pt x="51066" y="42767"/>
                    <a:pt x="54637" y="47078"/>
                    <a:pt x="55966" y="35114"/>
                  </a:cubicBezTo>
                  <a:cubicBezTo>
                    <a:pt x="57286" y="23150"/>
                    <a:pt x="60201" y="26872"/>
                    <a:pt x="60856" y="35114"/>
                  </a:cubicBezTo>
                  <a:cubicBezTo>
                    <a:pt x="61521" y="43356"/>
                    <a:pt x="65091" y="55709"/>
                    <a:pt x="66809" y="35114"/>
                  </a:cubicBezTo>
                  <a:cubicBezTo>
                    <a:pt x="68528" y="14519"/>
                    <a:pt x="71842" y="24517"/>
                    <a:pt x="72763" y="35114"/>
                  </a:cubicBezTo>
                  <a:cubicBezTo>
                    <a:pt x="73694" y="45701"/>
                    <a:pt x="76865" y="56497"/>
                    <a:pt x="78318" y="34876"/>
                  </a:cubicBezTo>
                  <a:cubicBezTo>
                    <a:pt x="79780" y="13256"/>
                    <a:pt x="82030" y="17073"/>
                    <a:pt x="84138" y="34876"/>
                  </a:cubicBezTo>
                  <a:cubicBezTo>
                    <a:pt x="86246" y="52680"/>
                    <a:pt x="89161" y="41390"/>
                    <a:pt x="89161" y="35361"/>
                  </a:cubicBezTo>
                  <a:cubicBezTo>
                    <a:pt x="89161" y="29341"/>
                    <a:pt x="93263" y="15497"/>
                    <a:pt x="94716" y="34307"/>
                  </a:cubicBezTo>
                  <a:cubicBezTo>
                    <a:pt x="96178" y="53117"/>
                    <a:pt x="100802" y="42767"/>
                    <a:pt x="100679" y="35503"/>
                  </a:cubicBezTo>
                  <a:cubicBezTo>
                    <a:pt x="100546" y="28249"/>
                    <a:pt x="104249" y="18241"/>
                    <a:pt x="106234" y="34610"/>
                  </a:cubicBezTo>
                  <a:cubicBezTo>
                    <a:pt x="108218" y="50980"/>
                    <a:pt x="112187" y="37269"/>
                    <a:pt x="111921" y="34629"/>
                  </a:cubicBezTo>
                  <a:cubicBezTo>
                    <a:pt x="111656" y="31980"/>
                    <a:pt x="115625" y="17462"/>
                    <a:pt x="117875" y="34629"/>
                  </a:cubicBezTo>
                  <a:cubicBezTo>
                    <a:pt x="120125" y="51787"/>
                    <a:pt x="123031" y="34629"/>
                    <a:pt x="123031" y="34629"/>
                  </a:cubicBezTo>
                  <a:cubicBezTo>
                    <a:pt x="123961" y="25115"/>
                    <a:pt x="128718" y="26283"/>
                    <a:pt x="129117" y="35503"/>
                  </a:cubicBezTo>
                  <a:cubicBezTo>
                    <a:pt x="129516" y="44723"/>
                    <a:pt x="133086" y="44334"/>
                    <a:pt x="133884" y="35351"/>
                  </a:cubicBezTo>
                  <a:cubicBezTo>
                    <a:pt x="134682" y="26359"/>
                    <a:pt x="138651" y="20795"/>
                    <a:pt x="140502" y="35351"/>
                  </a:cubicBezTo>
                  <a:cubicBezTo>
                    <a:pt x="142354" y="49898"/>
                    <a:pt x="145392" y="38247"/>
                    <a:pt x="146057" y="35503"/>
                  </a:cubicBezTo>
                  <a:cubicBezTo>
                    <a:pt x="146721" y="32759"/>
                    <a:pt x="148962" y="19618"/>
                    <a:pt x="151479" y="35702"/>
                  </a:cubicBezTo>
                  <a:cubicBezTo>
                    <a:pt x="153995" y="51787"/>
                    <a:pt x="157299" y="35702"/>
                    <a:pt x="157299" y="35702"/>
                  </a:cubicBezTo>
                  <a:cubicBezTo>
                    <a:pt x="157299" y="35702"/>
                    <a:pt x="160081" y="28448"/>
                    <a:pt x="162721" y="35702"/>
                  </a:cubicBezTo>
                  <a:cubicBezTo>
                    <a:pt x="165370" y="42957"/>
                    <a:pt x="169206" y="35702"/>
                    <a:pt x="169206" y="35702"/>
                  </a:cubicBezTo>
                </a:path>
              </a:pathLst>
            </a:custGeom>
            <a:noFill/>
            <a:ln w="9025" cap="flat" cmpd="sng">
              <a:solidFill>
                <a:schemeClr val="accent4"/>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1442350" y="3765076"/>
              <a:ext cx="4229925" cy="1755450"/>
            </a:xfrm>
            <a:custGeom>
              <a:avLst/>
              <a:gdLst/>
              <a:ahLst/>
              <a:cxnLst/>
              <a:rect l="l" t="t" r="r" b="b"/>
              <a:pathLst>
                <a:path w="169197" h="70218" fill="none" extrusionOk="0">
                  <a:moveTo>
                    <a:pt x="0" y="35114"/>
                  </a:moveTo>
                  <a:cubicBezTo>
                    <a:pt x="3181" y="23539"/>
                    <a:pt x="5432" y="35703"/>
                    <a:pt x="5432" y="35304"/>
                  </a:cubicBezTo>
                  <a:cubicBezTo>
                    <a:pt x="5432" y="34905"/>
                    <a:pt x="7150" y="56886"/>
                    <a:pt x="10189" y="35503"/>
                  </a:cubicBezTo>
                  <a:cubicBezTo>
                    <a:pt x="13237" y="14120"/>
                    <a:pt x="16674" y="30594"/>
                    <a:pt x="16807" y="35114"/>
                  </a:cubicBezTo>
                  <a:cubicBezTo>
                    <a:pt x="16940" y="39624"/>
                    <a:pt x="19845" y="49622"/>
                    <a:pt x="22229" y="35503"/>
                  </a:cubicBezTo>
                  <a:cubicBezTo>
                    <a:pt x="24612" y="21374"/>
                    <a:pt x="26331" y="30594"/>
                    <a:pt x="27394" y="34288"/>
                  </a:cubicBezTo>
                  <a:cubicBezTo>
                    <a:pt x="28448" y="37981"/>
                    <a:pt x="30300" y="54332"/>
                    <a:pt x="33205" y="35693"/>
                  </a:cubicBezTo>
                  <a:cubicBezTo>
                    <a:pt x="36111" y="17063"/>
                    <a:pt x="38760" y="35104"/>
                    <a:pt x="38637" y="35304"/>
                  </a:cubicBezTo>
                  <a:cubicBezTo>
                    <a:pt x="38504" y="35503"/>
                    <a:pt x="42207" y="70218"/>
                    <a:pt x="44448" y="35114"/>
                  </a:cubicBezTo>
                  <a:cubicBezTo>
                    <a:pt x="46689" y="1"/>
                    <a:pt x="50800" y="27850"/>
                    <a:pt x="50933" y="35304"/>
                  </a:cubicBezTo>
                  <a:cubicBezTo>
                    <a:pt x="51066" y="42757"/>
                    <a:pt x="54636" y="47078"/>
                    <a:pt x="55956" y="35114"/>
                  </a:cubicBezTo>
                  <a:cubicBezTo>
                    <a:pt x="57285" y="23140"/>
                    <a:pt x="60191" y="26872"/>
                    <a:pt x="60855" y="35114"/>
                  </a:cubicBezTo>
                  <a:cubicBezTo>
                    <a:pt x="61511" y="43346"/>
                    <a:pt x="65090" y="55709"/>
                    <a:pt x="66809" y="35114"/>
                  </a:cubicBezTo>
                  <a:cubicBezTo>
                    <a:pt x="68528" y="14519"/>
                    <a:pt x="71832" y="24517"/>
                    <a:pt x="72762" y="35114"/>
                  </a:cubicBezTo>
                  <a:cubicBezTo>
                    <a:pt x="73684" y="45701"/>
                    <a:pt x="76864" y="56488"/>
                    <a:pt x="78317" y="34876"/>
                  </a:cubicBezTo>
                  <a:cubicBezTo>
                    <a:pt x="79770" y="13256"/>
                    <a:pt x="82020" y="17073"/>
                    <a:pt x="84138" y="34876"/>
                  </a:cubicBezTo>
                  <a:cubicBezTo>
                    <a:pt x="86246" y="52680"/>
                    <a:pt x="89161" y="41381"/>
                    <a:pt x="89161" y="35361"/>
                  </a:cubicBezTo>
                  <a:cubicBezTo>
                    <a:pt x="89161" y="29341"/>
                    <a:pt x="93263" y="15497"/>
                    <a:pt x="94716" y="34307"/>
                  </a:cubicBezTo>
                  <a:cubicBezTo>
                    <a:pt x="96168" y="53107"/>
                    <a:pt x="100802" y="42757"/>
                    <a:pt x="100669" y="35503"/>
                  </a:cubicBezTo>
                  <a:cubicBezTo>
                    <a:pt x="100536" y="28239"/>
                    <a:pt x="104239" y="18241"/>
                    <a:pt x="106224" y="34611"/>
                  </a:cubicBezTo>
                  <a:cubicBezTo>
                    <a:pt x="108208" y="50971"/>
                    <a:pt x="112177" y="37269"/>
                    <a:pt x="111921" y="34620"/>
                  </a:cubicBezTo>
                  <a:cubicBezTo>
                    <a:pt x="111655" y="31971"/>
                    <a:pt x="115624" y="17453"/>
                    <a:pt x="117874" y="34620"/>
                  </a:cubicBezTo>
                  <a:cubicBezTo>
                    <a:pt x="120115" y="51787"/>
                    <a:pt x="123030" y="34620"/>
                    <a:pt x="123030" y="34620"/>
                  </a:cubicBezTo>
                  <a:cubicBezTo>
                    <a:pt x="123951" y="25106"/>
                    <a:pt x="128718" y="26283"/>
                    <a:pt x="129117" y="35503"/>
                  </a:cubicBezTo>
                  <a:cubicBezTo>
                    <a:pt x="129516" y="44723"/>
                    <a:pt x="133086" y="44324"/>
                    <a:pt x="133883" y="35342"/>
                  </a:cubicBezTo>
                  <a:cubicBezTo>
                    <a:pt x="134672" y="26359"/>
                    <a:pt x="138641" y="20795"/>
                    <a:pt x="140492" y="35342"/>
                  </a:cubicBezTo>
                  <a:cubicBezTo>
                    <a:pt x="142344" y="49888"/>
                    <a:pt x="145392" y="38247"/>
                    <a:pt x="146047" y="35503"/>
                  </a:cubicBezTo>
                  <a:cubicBezTo>
                    <a:pt x="146711" y="32750"/>
                    <a:pt x="148962" y="19608"/>
                    <a:pt x="151478" y="35693"/>
                  </a:cubicBezTo>
                  <a:cubicBezTo>
                    <a:pt x="153985" y="51778"/>
                    <a:pt x="157289" y="35693"/>
                    <a:pt x="157289" y="35693"/>
                  </a:cubicBezTo>
                  <a:cubicBezTo>
                    <a:pt x="157289" y="35693"/>
                    <a:pt x="160071" y="28439"/>
                    <a:pt x="162720" y="35693"/>
                  </a:cubicBezTo>
                  <a:cubicBezTo>
                    <a:pt x="165360" y="42957"/>
                    <a:pt x="169196" y="35693"/>
                    <a:pt x="169196" y="35693"/>
                  </a:cubicBezTo>
                </a:path>
              </a:pathLst>
            </a:custGeom>
            <a:noFill/>
            <a:ln w="9025" cap="flat" cmpd="sng">
              <a:solidFill>
                <a:schemeClr val="accent5"/>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1515925" y="3765294"/>
              <a:ext cx="4229925" cy="1755675"/>
            </a:xfrm>
            <a:custGeom>
              <a:avLst/>
              <a:gdLst/>
              <a:ahLst/>
              <a:cxnLst/>
              <a:rect l="l" t="t" r="r" b="b"/>
              <a:pathLst>
                <a:path w="16919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11" y="17063"/>
                    <a:pt x="38761" y="35104"/>
                    <a:pt x="38628" y="35313"/>
                  </a:cubicBezTo>
                  <a:cubicBezTo>
                    <a:pt x="38495" y="35513"/>
                    <a:pt x="42198" y="70227"/>
                    <a:pt x="44439" y="35114"/>
                  </a:cubicBezTo>
                  <a:cubicBezTo>
                    <a:pt x="46689" y="0"/>
                    <a:pt x="50791" y="27859"/>
                    <a:pt x="50924" y="35313"/>
                  </a:cubicBezTo>
                  <a:cubicBezTo>
                    <a:pt x="51057" y="42767"/>
                    <a:pt x="54627" y="47078"/>
                    <a:pt x="55956" y="35114"/>
                  </a:cubicBezTo>
                  <a:cubicBezTo>
                    <a:pt x="57276" y="23150"/>
                    <a:pt x="60191" y="26872"/>
                    <a:pt x="60846" y="35114"/>
                  </a:cubicBezTo>
                  <a:cubicBezTo>
                    <a:pt x="61511" y="43356"/>
                    <a:pt x="65081" y="55709"/>
                    <a:pt x="66800" y="35114"/>
                  </a:cubicBezTo>
                  <a:cubicBezTo>
                    <a:pt x="68519" y="14519"/>
                    <a:pt x="71832" y="24527"/>
                    <a:pt x="72754" y="35114"/>
                  </a:cubicBezTo>
                  <a:cubicBezTo>
                    <a:pt x="73684" y="45710"/>
                    <a:pt x="76855" y="56497"/>
                    <a:pt x="78308" y="34876"/>
                  </a:cubicBezTo>
                  <a:cubicBezTo>
                    <a:pt x="79771" y="13256"/>
                    <a:pt x="82021" y="17073"/>
                    <a:pt x="84129" y="34876"/>
                  </a:cubicBezTo>
                  <a:cubicBezTo>
                    <a:pt x="86237" y="52680"/>
                    <a:pt x="89152" y="41390"/>
                    <a:pt x="89152" y="35370"/>
                  </a:cubicBezTo>
                  <a:cubicBezTo>
                    <a:pt x="89152" y="29341"/>
                    <a:pt x="93254" y="15497"/>
                    <a:pt x="94716" y="34307"/>
                  </a:cubicBezTo>
                  <a:cubicBezTo>
                    <a:pt x="96169" y="53117"/>
                    <a:pt x="100793" y="42767"/>
                    <a:pt x="100670" y="35503"/>
                  </a:cubicBezTo>
                  <a:cubicBezTo>
                    <a:pt x="100537" y="28249"/>
                    <a:pt x="104240" y="18241"/>
                    <a:pt x="106224" y="34610"/>
                  </a:cubicBezTo>
                  <a:cubicBezTo>
                    <a:pt x="108209" y="50980"/>
                    <a:pt x="112178" y="37269"/>
                    <a:pt x="111912" y="34629"/>
                  </a:cubicBezTo>
                  <a:cubicBezTo>
                    <a:pt x="111646" y="31980"/>
                    <a:pt x="115615" y="17462"/>
                    <a:pt x="117865" y="34629"/>
                  </a:cubicBezTo>
                  <a:cubicBezTo>
                    <a:pt x="120116" y="51787"/>
                    <a:pt x="123021" y="34629"/>
                    <a:pt x="123021" y="34629"/>
                  </a:cubicBezTo>
                  <a:cubicBezTo>
                    <a:pt x="123952" y="25115"/>
                    <a:pt x="128719" y="26283"/>
                    <a:pt x="129108" y="35503"/>
                  </a:cubicBezTo>
                  <a:cubicBezTo>
                    <a:pt x="129507" y="44723"/>
                    <a:pt x="133077" y="44334"/>
                    <a:pt x="133874" y="35351"/>
                  </a:cubicBezTo>
                  <a:cubicBezTo>
                    <a:pt x="134663" y="26359"/>
                    <a:pt x="138641" y="20795"/>
                    <a:pt x="140493" y="35351"/>
                  </a:cubicBezTo>
                  <a:cubicBezTo>
                    <a:pt x="142344" y="49898"/>
                    <a:pt x="145383" y="38247"/>
                    <a:pt x="146047" y="35503"/>
                  </a:cubicBezTo>
                  <a:cubicBezTo>
                    <a:pt x="146703" y="32759"/>
                    <a:pt x="148953" y="19618"/>
                    <a:pt x="151469" y="35702"/>
                  </a:cubicBezTo>
                  <a:cubicBezTo>
                    <a:pt x="153985" y="51787"/>
                    <a:pt x="157290" y="35702"/>
                    <a:pt x="157290" y="35702"/>
                  </a:cubicBezTo>
                  <a:cubicBezTo>
                    <a:pt x="157290" y="35702"/>
                    <a:pt x="160062" y="28448"/>
                    <a:pt x="162712" y="35702"/>
                  </a:cubicBezTo>
                  <a:cubicBezTo>
                    <a:pt x="165361" y="42957"/>
                    <a:pt x="169197" y="35702"/>
                    <a:pt x="169197" y="35702"/>
                  </a:cubicBezTo>
                </a:path>
              </a:pathLst>
            </a:custGeom>
            <a:noFill/>
            <a:ln w="9025" cap="flat" cmpd="sng">
              <a:solidFill>
                <a:srgbClr val="00FF67"/>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1244600" y="4657300"/>
              <a:ext cx="4743150" cy="25"/>
            </a:xfrm>
            <a:custGeom>
              <a:avLst/>
              <a:gdLst/>
              <a:ahLst/>
              <a:cxnLst/>
              <a:rect l="l" t="t" r="r" b="b"/>
              <a:pathLst>
                <a:path w="189726" h="1" fill="none" extrusionOk="0">
                  <a:moveTo>
                    <a:pt x="1" y="1"/>
                  </a:moveTo>
                  <a:lnTo>
                    <a:pt x="189725" y="1"/>
                  </a:lnTo>
                </a:path>
              </a:pathLst>
            </a:custGeom>
            <a:noFill/>
            <a:ln w="9025" cap="flat" cmpd="sng">
              <a:solidFill>
                <a:srgbClr val="00FF67"/>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325"/>
        <p:cNvGrpSpPr/>
        <p:nvPr/>
      </p:nvGrpSpPr>
      <p:grpSpPr>
        <a:xfrm>
          <a:off x="0" y="0"/>
          <a:ext cx="0" cy="0"/>
          <a:chOff x="0" y="0"/>
          <a:chExt cx="0" cy="0"/>
        </a:xfrm>
      </p:grpSpPr>
      <p:sp>
        <p:nvSpPr>
          <p:cNvPr id="326" name="Google Shape;326;p20"/>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0"/>
          <p:cNvSpPr txBox="1">
            <a:spLocks noGrp="1"/>
          </p:cNvSpPr>
          <p:nvPr>
            <p:ph type="subTitle" idx="1"/>
          </p:nvPr>
        </p:nvSpPr>
        <p:spPr>
          <a:xfrm>
            <a:off x="1059375" y="2300825"/>
            <a:ext cx="2907600" cy="102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8" name="Google Shape;328;p20"/>
          <p:cNvSpPr txBox="1">
            <a:spLocks noGrp="1"/>
          </p:cNvSpPr>
          <p:nvPr>
            <p:ph type="title"/>
          </p:nvPr>
        </p:nvSpPr>
        <p:spPr>
          <a:xfrm>
            <a:off x="1059375" y="1338425"/>
            <a:ext cx="3152700" cy="962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329" name="Google Shape;329;p20"/>
          <p:cNvCxnSpPr/>
          <p:nvPr/>
        </p:nvCxnSpPr>
        <p:spPr>
          <a:xfrm>
            <a:off x="423875" y="3971275"/>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330" name="Google Shape;330;p20"/>
          <p:cNvGrpSpPr/>
          <p:nvPr/>
        </p:nvGrpSpPr>
        <p:grpSpPr>
          <a:xfrm>
            <a:off x="7193763" y="3139649"/>
            <a:ext cx="3252918" cy="1602477"/>
            <a:chOff x="1242475" y="2295850"/>
            <a:chExt cx="4747400" cy="2338700"/>
          </a:xfrm>
        </p:grpSpPr>
        <p:sp>
          <p:nvSpPr>
            <p:cNvPr id="331" name="Google Shape;331;p20"/>
            <p:cNvSpPr/>
            <p:nvPr/>
          </p:nvSpPr>
          <p:spPr>
            <a:xfrm>
              <a:off x="1478425" y="2295850"/>
              <a:ext cx="4421025" cy="2338700"/>
            </a:xfrm>
            <a:custGeom>
              <a:avLst/>
              <a:gdLst/>
              <a:ahLst/>
              <a:cxnLst/>
              <a:rect l="l" t="t" r="r" b="b"/>
              <a:pathLst>
                <a:path w="176841" h="93548" fill="none" extrusionOk="0">
                  <a:moveTo>
                    <a:pt x="1" y="48559"/>
                  </a:moveTo>
                  <a:cubicBezTo>
                    <a:pt x="1" y="48559"/>
                    <a:pt x="3476" y="51816"/>
                    <a:pt x="6116" y="48454"/>
                  </a:cubicBezTo>
                  <a:cubicBezTo>
                    <a:pt x="8755" y="45093"/>
                    <a:pt x="11528" y="48559"/>
                    <a:pt x="11528" y="48559"/>
                  </a:cubicBezTo>
                  <a:cubicBezTo>
                    <a:pt x="11528" y="48559"/>
                    <a:pt x="14728" y="56164"/>
                    <a:pt x="17918" y="48454"/>
                  </a:cubicBezTo>
                  <a:cubicBezTo>
                    <a:pt x="21118" y="40744"/>
                    <a:pt x="23891" y="48454"/>
                    <a:pt x="23891" y="48454"/>
                  </a:cubicBezTo>
                  <a:cubicBezTo>
                    <a:pt x="23891" y="48454"/>
                    <a:pt x="27300" y="56117"/>
                    <a:pt x="29730" y="48454"/>
                  </a:cubicBezTo>
                  <a:cubicBezTo>
                    <a:pt x="32161" y="40792"/>
                    <a:pt x="35912" y="47419"/>
                    <a:pt x="35912" y="48454"/>
                  </a:cubicBezTo>
                  <a:cubicBezTo>
                    <a:pt x="35912" y="49499"/>
                    <a:pt x="39520" y="56174"/>
                    <a:pt x="40631" y="48454"/>
                  </a:cubicBezTo>
                  <a:cubicBezTo>
                    <a:pt x="41742" y="40744"/>
                    <a:pt x="45426" y="24327"/>
                    <a:pt x="47648" y="48454"/>
                  </a:cubicBezTo>
                  <a:cubicBezTo>
                    <a:pt x="49870" y="72582"/>
                    <a:pt x="54181" y="48559"/>
                    <a:pt x="54181" y="48559"/>
                  </a:cubicBezTo>
                  <a:cubicBezTo>
                    <a:pt x="54181" y="48559"/>
                    <a:pt x="55985" y="39757"/>
                    <a:pt x="58339" y="48454"/>
                  </a:cubicBezTo>
                  <a:cubicBezTo>
                    <a:pt x="60704" y="57161"/>
                    <a:pt x="62185" y="82998"/>
                    <a:pt x="65983" y="48559"/>
                  </a:cubicBezTo>
                  <a:cubicBezTo>
                    <a:pt x="65983" y="48559"/>
                    <a:pt x="67369" y="39159"/>
                    <a:pt x="71263" y="48454"/>
                  </a:cubicBezTo>
                  <a:cubicBezTo>
                    <a:pt x="75156" y="57750"/>
                    <a:pt x="76267" y="48397"/>
                    <a:pt x="76447" y="48454"/>
                  </a:cubicBezTo>
                  <a:cubicBezTo>
                    <a:pt x="76637" y="48511"/>
                    <a:pt x="79970" y="21488"/>
                    <a:pt x="82932" y="48454"/>
                  </a:cubicBezTo>
                  <a:cubicBezTo>
                    <a:pt x="82932" y="48454"/>
                    <a:pt x="85572" y="71528"/>
                    <a:pt x="88696" y="48559"/>
                  </a:cubicBezTo>
                  <a:cubicBezTo>
                    <a:pt x="91820" y="25580"/>
                    <a:pt x="92190" y="12126"/>
                    <a:pt x="95713" y="48454"/>
                  </a:cubicBezTo>
                  <a:cubicBezTo>
                    <a:pt x="95713" y="48454"/>
                    <a:pt x="97745" y="56297"/>
                    <a:pt x="101078" y="48454"/>
                  </a:cubicBezTo>
                  <a:cubicBezTo>
                    <a:pt x="104410" y="40611"/>
                    <a:pt x="106271" y="46679"/>
                    <a:pt x="106452" y="48454"/>
                  </a:cubicBezTo>
                  <a:cubicBezTo>
                    <a:pt x="106632" y="50239"/>
                    <a:pt x="110715" y="54683"/>
                    <a:pt x="112007" y="48502"/>
                  </a:cubicBezTo>
                  <a:cubicBezTo>
                    <a:pt x="113307" y="42320"/>
                    <a:pt x="117561" y="45226"/>
                    <a:pt x="118682" y="48454"/>
                  </a:cubicBezTo>
                  <a:cubicBezTo>
                    <a:pt x="119793" y="51683"/>
                    <a:pt x="122936" y="52870"/>
                    <a:pt x="123126" y="48454"/>
                  </a:cubicBezTo>
                  <a:cubicBezTo>
                    <a:pt x="123306" y="44039"/>
                    <a:pt x="127569" y="0"/>
                    <a:pt x="130722" y="48454"/>
                  </a:cubicBezTo>
                  <a:cubicBezTo>
                    <a:pt x="130722" y="48454"/>
                    <a:pt x="134425" y="93547"/>
                    <a:pt x="137387" y="48559"/>
                  </a:cubicBezTo>
                  <a:cubicBezTo>
                    <a:pt x="137387" y="48559"/>
                    <a:pt x="139049" y="37972"/>
                    <a:pt x="141641" y="48454"/>
                  </a:cubicBezTo>
                  <a:cubicBezTo>
                    <a:pt x="141641" y="48454"/>
                    <a:pt x="145354" y="70806"/>
                    <a:pt x="147756" y="48454"/>
                  </a:cubicBezTo>
                  <a:cubicBezTo>
                    <a:pt x="147756" y="48454"/>
                    <a:pt x="151089" y="18592"/>
                    <a:pt x="154422" y="48454"/>
                  </a:cubicBezTo>
                  <a:cubicBezTo>
                    <a:pt x="154422" y="48454"/>
                    <a:pt x="155903" y="56563"/>
                    <a:pt x="158685" y="48454"/>
                  </a:cubicBezTo>
                  <a:cubicBezTo>
                    <a:pt x="161467" y="40345"/>
                    <a:pt x="164060" y="46280"/>
                    <a:pt x="165541" y="48454"/>
                  </a:cubicBezTo>
                  <a:cubicBezTo>
                    <a:pt x="167022" y="50629"/>
                    <a:pt x="168874" y="49708"/>
                    <a:pt x="170535" y="48454"/>
                  </a:cubicBezTo>
                  <a:cubicBezTo>
                    <a:pt x="172207" y="47201"/>
                    <a:pt x="173688" y="46014"/>
                    <a:pt x="176840" y="48454"/>
                  </a:cubicBezTo>
                </a:path>
              </a:pathLst>
            </a:custGeom>
            <a:noFill/>
            <a:ln w="9025" cap="flat" cmpd="sng">
              <a:solidFill>
                <a:schemeClr val="accent5"/>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p:nvPr/>
          </p:nvSpPr>
          <p:spPr>
            <a:xfrm>
              <a:off x="143735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9" y="56164"/>
                    <a:pt x="17919" y="48454"/>
                  </a:cubicBezTo>
                  <a:cubicBezTo>
                    <a:pt x="21109" y="40744"/>
                    <a:pt x="23891" y="48454"/>
                    <a:pt x="23891" y="48454"/>
                  </a:cubicBezTo>
                  <a:cubicBezTo>
                    <a:pt x="23891" y="48454"/>
                    <a:pt x="27290" y="56117"/>
                    <a:pt x="29721" y="48454"/>
                  </a:cubicBezTo>
                  <a:cubicBezTo>
                    <a:pt x="32152" y="40792"/>
                    <a:pt x="35903" y="47419"/>
                    <a:pt x="35903" y="48454"/>
                  </a:cubicBezTo>
                  <a:cubicBezTo>
                    <a:pt x="35903" y="49499"/>
                    <a:pt x="39520" y="56174"/>
                    <a:pt x="40631" y="48454"/>
                  </a:cubicBezTo>
                  <a:cubicBezTo>
                    <a:pt x="41742" y="40744"/>
                    <a:pt x="45417" y="24327"/>
                    <a:pt x="47639" y="48454"/>
                  </a:cubicBezTo>
                  <a:cubicBezTo>
                    <a:pt x="49870" y="72582"/>
                    <a:pt x="54171" y="48559"/>
                    <a:pt x="54171" y="48559"/>
                  </a:cubicBezTo>
                  <a:cubicBezTo>
                    <a:pt x="54171" y="48559"/>
                    <a:pt x="55975" y="39757"/>
                    <a:pt x="58340" y="48454"/>
                  </a:cubicBezTo>
                  <a:cubicBezTo>
                    <a:pt x="60704" y="57161"/>
                    <a:pt x="62185" y="82998"/>
                    <a:pt x="65974" y="48559"/>
                  </a:cubicBezTo>
                  <a:cubicBezTo>
                    <a:pt x="65974" y="48559"/>
                    <a:pt x="67370" y="39159"/>
                    <a:pt x="71253" y="48454"/>
                  </a:cubicBezTo>
                  <a:cubicBezTo>
                    <a:pt x="75146" y="57750"/>
                    <a:pt x="76257" y="48397"/>
                    <a:pt x="76447" y="48454"/>
                  </a:cubicBezTo>
                  <a:cubicBezTo>
                    <a:pt x="76628" y="48511"/>
                    <a:pt x="79960" y="21488"/>
                    <a:pt x="82923" y="48454"/>
                  </a:cubicBezTo>
                  <a:cubicBezTo>
                    <a:pt x="82923" y="48454"/>
                    <a:pt x="85563" y="71528"/>
                    <a:pt x="88687" y="48559"/>
                  </a:cubicBezTo>
                  <a:cubicBezTo>
                    <a:pt x="91820" y="25580"/>
                    <a:pt x="92181" y="12126"/>
                    <a:pt x="95704" y="48454"/>
                  </a:cubicBezTo>
                  <a:cubicBezTo>
                    <a:pt x="95704" y="48454"/>
                    <a:pt x="97745" y="56297"/>
                    <a:pt x="101078" y="48454"/>
                  </a:cubicBezTo>
                  <a:cubicBezTo>
                    <a:pt x="104411" y="40611"/>
                    <a:pt x="106262" y="46679"/>
                    <a:pt x="106443" y="48454"/>
                  </a:cubicBezTo>
                  <a:cubicBezTo>
                    <a:pt x="106633" y="50239"/>
                    <a:pt x="110706" y="54683"/>
                    <a:pt x="112007" y="48502"/>
                  </a:cubicBezTo>
                  <a:cubicBezTo>
                    <a:pt x="113298" y="42320"/>
                    <a:pt x="117562" y="45226"/>
                    <a:pt x="118673" y="48454"/>
                  </a:cubicBezTo>
                  <a:cubicBezTo>
                    <a:pt x="119784" y="51683"/>
                    <a:pt x="122936" y="52870"/>
                    <a:pt x="123116" y="48454"/>
                  </a:cubicBezTo>
                  <a:cubicBezTo>
                    <a:pt x="123297" y="44039"/>
                    <a:pt x="127560" y="0"/>
                    <a:pt x="130713" y="48454"/>
                  </a:cubicBezTo>
                  <a:cubicBezTo>
                    <a:pt x="130713" y="48454"/>
                    <a:pt x="134416" y="93547"/>
                    <a:pt x="137378" y="48559"/>
                  </a:cubicBezTo>
                  <a:cubicBezTo>
                    <a:pt x="137378" y="48559"/>
                    <a:pt x="139040" y="37972"/>
                    <a:pt x="141642" y="48454"/>
                  </a:cubicBezTo>
                  <a:cubicBezTo>
                    <a:pt x="141642" y="48454"/>
                    <a:pt x="145345" y="70806"/>
                    <a:pt x="147757" y="48454"/>
                  </a:cubicBezTo>
                  <a:cubicBezTo>
                    <a:pt x="147757" y="48454"/>
                    <a:pt x="151089" y="18592"/>
                    <a:pt x="154422" y="48454"/>
                  </a:cubicBezTo>
                  <a:cubicBezTo>
                    <a:pt x="154422" y="48454"/>
                    <a:pt x="155903" y="56563"/>
                    <a:pt x="158676" y="48454"/>
                  </a:cubicBezTo>
                  <a:cubicBezTo>
                    <a:pt x="161458" y="40345"/>
                    <a:pt x="164050" y="46280"/>
                    <a:pt x="165532" y="48454"/>
                  </a:cubicBezTo>
                  <a:cubicBezTo>
                    <a:pt x="167013" y="50629"/>
                    <a:pt x="168864" y="49708"/>
                    <a:pt x="170536" y="48454"/>
                  </a:cubicBezTo>
                  <a:cubicBezTo>
                    <a:pt x="172197" y="47201"/>
                    <a:pt x="173679" y="46014"/>
                    <a:pt x="176831" y="48454"/>
                  </a:cubicBezTo>
                </a:path>
              </a:pathLst>
            </a:custGeom>
            <a:noFill/>
            <a:ln w="9025" cap="flat" cmpd="sng">
              <a:solidFill>
                <a:schemeClr val="lt2"/>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0"/>
            <p:cNvSpPr/>
            <p:nvPr/>
          </p:nvSpPr>
          <p:spPr>
            <a:xfrm>
              <a:off x="1242475" y="3507200"/>
              <a:ext cx="4747400" cy="2625"/>
            </a:xfrm>
            <a:custGeom>
              <a:avLst/>
              <a:gdLst/>
              <a:ahLst/>
              <a:cxnLst/>
              <a:rect l="l" t="t" r="r" b="b"/>
              <a:pathLst>
                <a:path w="189896" h="105" fill="none" extrusionOk="0">
                  <a:moveTo>
                    <a:pt x="0" y="105"/>
                  </a:moveTo>
                  <a:lnTo>
                    <a:pt x="189896" y="0"/>
                  </a:lnTo>
                </a:path>
              </a:pathLst>
            </a:custGeom>
            <a:noFill/>
            <a:ln w="9025" cap="flat" cmpd="sng">
              <a:solidFill>
                <a:srgbClr val="EDFF00"/>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0"/>
            <p:cNvSpPr/>
            <p:nvPr/>
          </p:nvSpPr>
          <p:spPr>
            <a:xfrm>
              <a:off x="139890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8" y="56164"/>
                    <a:pt x="17918" y="48454"/>
                  </a:cubicBezTo>
                  <a:cubicBezTo>
                    <a:pt x="21109" y="40744"/>
                    <a:pt x="23891" y="48454"/>
                    <a:pt x="23891" y="48454"/>
                  </a:cubicBezTo>
                  <a:cubicBezTo>
                    <a:pt x="23891" y="48454"/>
                    <a:pt x="27290" y="56117"/>
                    <a:pt x="29721" y="48454"/>
                  </a:cubicBezTo>
                  <a:cubicBezTo>
                    <a:pt x="32152" y="40792"/>
                    <a:pt x="35902" y="47419"/>
                    <a:pt x="35902" y="48454"/>
                  </a:cubicBezTo>
                  <a:cubicBezTo>
                    <a:pt x="35902" y="49499"/>
                    <a:pt x="39520" y="56174"/>
                    <a:pt x="40631" y="48454"/>
                  </a:cubicBezTo>
                  <a:cubicBezTo>
                    <a:pt x="41742" y="40744"/>
                    <a:pt x="45426" y="24327"/>
                    <a:pt x="47648" y="48454"/>
                  </a:cubicBezTo>
                  <a:cubicBezTo>
                    <a:pt x="49870" y="72582"/>
                    <a:pt x="54171" y="48559"/>
                    <a:pt x="54171" y="48559"/>
                  </a:cubicBezTo>
                  <a:cubicBezTo>
                    <a:pt x="54171" y="48559"/>
                    <a:pt x="55975" y="39757"/>
                    <a:pt x="58340" y="48454"/>
                  </a:cubicBezTo>
                  <a:cubicBezTo>
                    <a:pt x="60704" y="57161"/>
                    <a:pt x="62185" y="82998"/>
                    <a:pt x="65983" y="48559"/>
                  </a:cubicBezTo>
                  <a:cubicBezTo>
                    <a:pt x="65983" y="48559"/>
                    <a:pt x="67370" y="39159"/>
                    <a:pt x="71263" y="48454"/>
                  </a:cubicBezTo>
                  <a:cubicBezTo>
                    <a:pt x="75146" y="57750"/>
                    <a:pt x="76257" y="48397"/>
                    <a:pt x="76447" y="48454"/>
                  </a:cubicBezTo>
                  <a:cubicBezTo>
                    <a:pt x="76627" y="48511"/>
                    <a:pt x="79960" y="21488"/>
                    <a:pt x="82923" y="48454"/>
                  </a:cubicBezTo>
                  <a:cubicBezTo>
                    <a:pt x="82923" y="48454"/>
                    <a:pt x="85562" y="71528"/>
                    <a:pt x="88696" y="48559"/>
                  </a:cubicBezTo>
                  <a:cubicBezTo>
                    <a:pt x="91820" y="25580"/>
                    <a:pt x="92190" y="12126"/>
                    <a:pt x="95703" y="48454"/>
                  </a:cubicBezTo>
                  <a:cubicBezTo>
                    <a:pt x="95703" y="48454"/>
                    <a:pt x="97745" y="56297"/>
                    <a:pt x="101078" y="48454"/>
                  </a:cubicBezTo>
                  <a:cubicBezTo>
                    <a:pt x="104411" y="40611"/>
                    <a:pt x="106262" y="46679"/>
                    <a:pt x="106452" y="48454"/>
                  </a:cubicBezTo>
                  <a:cubicBezTo>
                    <a:pt x="106632" y="50239"/>
                    <a:pt x="110706" y="54683"/>
                    <a:pt x="112007" y="48502"/>
                  </a:cubicBezTo>
                  <a:cubicBezTo>
                    <a:pt x="113298" y="42320"/>
                    <a:pt x="117561" y="45226"/>
                    <a:pt x="118672" y="48454"/>
                  </a:cubicBezTo>
                  <a:cubicBezTo>
                    <a:pt x="119783" y="51683"/>
                    <a:pt x="122936" y="52870"/>
                    <a:pt x="123116" y="48454"/>
                  </a:cubicBezTo>
                  <a:cubicBezTo>
                    <a:pt x="123306" y="44039"/>
                    <a:pt x="127560" y="0"/>
                    <a:pt x="130712" y="48454"/>
                  </a:cubicBezTo>
                  <a:cubicBezTo>
                    <a:pt x="130712" y="48454"/>
                    <a:pt x="134416" y="93547"/>
                    <a:pt x="137378" y="48559"/>
                  </a:cubicBezTo>
                  <a:cubicBezTo>
                    <a:pt x="137378" y="48559"/>
                    <a:pt x="139040" y="37972"/>
                    <a:pt x="141641" y="48454"/>
                  </a:cubicBezTo>
                  <a:cubicBezTo>
                    <a:pt x="141641" y="48454"/>
                    <a:pt x="145345" y="70806"/>
                    <a:pt x="147756" y="48454"/>
                  </a:cubicBezTo>
                  <a:cubicBezTo>
                    <a:pt x="147756" y="48454"/>
                    <a:pt x="151089" y="18592"/>
                    <a:pt x="154422" y="48454"/>
                  </a:cubicBezTo>
                  <a:cubicBezTo>
                    <a:pt x="154422" y="48454"/>
                    <a:pt x="155903" y="56563"/>
                    <a:pt x="158685" y="48454"/>
                  </a:cubicBezTo>
                  <a:cubicBezTo>
                    <a:pt x="161458" y="40345"/>
                    <a:pt x="164050" y="46280"/>
                    <a:pt x="165531" y="48454"/>
                  </a:cubicBezTo>
                  <a:cubicBezTo>
                    <a:pt x="167013" y="50629"/>
                    <a:pt x="168874" y="49708"/>
                    <a:pt x="170535" y="48454"/>
                  </a:cubicBezTo>
                  <a:cubicBezTo>
                    <a:pt x="172207" y="47201"/>
                    <a:pt x="173688" y="46014"/>
                    <a:pt x="176831" y="48454"/>
                  </a:cubicBezTo>
                </a:path>
              </a:pathLst>
            </a:custGeom>
            <a:noFill/>
            <a:ln w="9025" cap="flat" cmpd="sng">
              <a:solidFill>
                <a:schemeClr val="accent5"/>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20"/>
          <p:cNvGrpSpPr/>
          <p:nvPr/>
        </p:nvGrpSpPr>
        <p:grpSpPr>
          <a:xfrm flipH="1">
            <a:off x="-157059" y="4258441"/>
            <a:ext cx="3253032" cy="1282734"/>
            <a:chOff x="-756225" y="2710576"/>
            <a:chExt cx="2782033" cy="538647"/>
          </a:xfrm>
        </p:grpSpPr>
        <p:sp>
          <p:nvSpPr>
            <p:cNvPr id="336" name="Google Shape;336;p20"/>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solidFill>
              <a:schemeClr val="dk2"/>
            </a:solid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0"/>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dk2"/>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20"/>
            <p:cNvGrpSpPr/>
            <p:nvPr/>
          </p:nvGrpSpPr>
          <p:grpSpPr>
            <a:xfrm>
              <a:off x="-756225" y="2712241"/>
              <a:ext cx="2782033" cy="536982"/>
              <a:chOff x="-756225" y="2712241"/>
              <a:chExt cx="2782033" cy="536982"/>
            </a:xfrm>
          </p:grpSpPr>
          <p:sp>
            <p:nvSpPr>
              <p:cNvPr id="340" name="Google Shape;340;p20"/>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solidFill>
                <a:schemeClr val="dk2"/>
              </a:solid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0"/>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solidFill>
                <a:schemeClr val="dk2"/>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0"/>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0"/>
              <p:cNvSpPr/>
              <p:nvPr/>
            </p:nvSpPr>
            <p:spPr>
              <a:xfrm>
                <a:off x="-756225" y="2964626"/>
                <a:ext cx="2782033" cy="3345"/>
              </a:xfrm>
              <a:custGeom>
                <a:avLst/>
                <a:gdLst/>
                <a:ahLst/>
                <a:cxnLst/>
                <a:rect l="l" t="t" r="r" b="b"/>
                <a:pathLst>
                  <a:path w="190485" h="229" fill="none" extrusionOk="0">
                    <a:moveTo>
                      <a:pt x="0" y="1"/>
                    </a:moveTo>
                    <a:lnTo>
                      <a:pt x="190484" y="229"/>
                    </a:lnTo>
                  </a:path>
                </a:pathLst>
              </a:custGeom>
              <a:no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p:nvPr/>
        </p:nvSpPr>
        <p:spPr>
          <a:xfrm>
            <a:off x="649063" y="657043"/>
            <a:ext cx="7845000" cy="3830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txBox="1">
            <a:spLocks noGrp="1"/>
          </p:cNvSpPr>
          <p:nvPr>
            <p:ph type="title"/>
          </p:nvPr>
        </p:nvSpPr>
        <p:spPr>
          <a:xfrm>
            <a:off x="1030700" y="2102082"/>
            <a:ext cx="4302900" cy="1154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3"/>
          <p:cNvSpPr txBox="1">
            <a:spLocks noGrp="1"/>
          </p:cNvSpPr>
          <p:nvPr>
            <p:ph type="title" idx="2" hasCustomPrompt="1"/>
          </p:nvPr>
        </p:nvSpPr>
        <p:spPr>
          <a:xfrm>
            <a:off x="1030700" y="886082"/>
            <a:ext cx="3150900" cy="10677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solidFill>
                  <a:schemeClr val="accent4"/>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5" name="Google Shape;35;p3"/>
          <p:cNvSpPr txBox="1">
            <a:spLocks noGrp="1"/>
          </p:cNvSpPr>
          <p:nvPr>
            <p:ph type="subTitle" idx="1"/>
          </p:nvPr>
        </p:nvSpPr>
        <p:spPr>
          <a:xfrm>
            <a:off x="1030700" y="3693425"/>
            <a:ext cx="2641200" cy="60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36" name="Google Shape;36;p3"/>
          <p:cNvCxnSpPr/>
          <p:nvPr/>
        </p:nvCxnSpPr>
        <p:spPr>
          <a:xfrm>
            <a:off x="656538" y="3481943"/>
            <a:ext cx="7838400" cy="0"/>
          </a:xfrm>
          <a:prstGeom prst="straightConnector1">
            <a:avLst/>
          </a:prstGeom>
          <a:noFill/>
          <a:ln w="9525" cap="flat" cmpd="sng">
            <a:solidFill>
              <a:schemeClr val="accent6"/>
            </a:solidFill>
            <a:prstDash val="solid"/>
            <a:round/>
            <a:headEnd type="none" w="med" len="med"/>
            <a:tailEnd type="none" w="med" len="med"/>
          </a:ln>
        </p:spPr>
      </p:cxnSp>
      <p:grpSp>
        <p:nvGrpSpPr>
          <p:cNvPr id="37" name="Google Shape;37;p3"/>
          <p:cNvGrpSpPr/>
          <p:nvPr/>
        </p:nvGrpSpPr>
        <p:grpSpPr>
          <a:xfrm>
            <a:off x="3224732" y="3933962"/>
            <a:ext cx="3860763" cy="920608"/>
            <a:chOff x="1258150" y="661475"/>
            <a:chExt cx="4716300" cy="1124750"/>
          </a:xfrm>
        </p:grpSpPr>
        <p:sp>
          <p:nvSpPr>
            <p:cNvPr id="38" name="Google Shape;38;p3"/>
            <p:cNvSpPr/>
            <p:nvPr/>
          </p:nvSpPr>
          <p:spPr>
            <a:xfrm>
              <a:off x="1605900" y="661475"/>
              <a:ext cx="4098650" cy="1124750"/>
            </a:xfrm>
            <a:custGeom>
              <a:avLst/>
              <a:gdLst/>
              <a:ahLst/>
              <a:cxnLst/>
              <a:rect l="l" t="t" r="r" b="b"/>
              <a:pathLst>
                <a:path w="163946" h="44990" fill="none" extrusionOk="0">
                  <a:moveTo>
                    <a:pt x="163946" y="27062"/>
                  </a:moveTo>
                  <a:lnTo>
                    <a:pt x="162028" y="30395"/>
                  </a:lnTo>
                  <a:lnTo>
                    <a:pt x="159654" y="26293"/>
                  </a:lnTo>
                  <a:lnTo>
                    <a:pt x="158324" y="32645"/>
                  </a:lnTo>
                  <a:lnTo>
                    <a:pt x="155514" y="25524"/>
                  </a:lnTo>
                  <a:lnTo>
                    <a:pt x="153292" y="32645"/>
                  </a:lnTo>
                  <a:lnTo>
                    <a:pt x="151070" y="26825"/>
                  </a:lnTo>
                  <a:lnTo>
                    <a:pt x="149152" y="31345"/>
                  </a:lnTo>
                  <a:lnTo>
                    <a:pt x="146930" y="23862"/>
                  </a:lnTo>
                  <a:lnTo>
                    <a:pt x="144708" y="32408"/>
                  </a:lnTo>
                  <a:lnTo>
                    <a:pt x="142933" y="27062"/>
                  </a:lnTo>
                  <a:lnTo>
                    <a:pt x="140122" y="30984"/>
                  </a:lnTo>
                  <a:lnTo>
                    <a:pt x="138052" y="19352"/>
                  </a:lnTo>
                  <a:lnTo>
                    <a:pt x="134055" y="33832"/>
                  </a:lnTo>
                  <a:lnTo>
                    <a:pt x="131842" y="22495"/>
                  </a:lnTo>
                  <a:lnTo>
                    <a:pt x="129468" y="32531"/>
                  </a:lnTo>
                  <a:lnTo>
                    <a:pt x="127693" y="25638"/>
                  </a:lnTo>
                  <a:lnTo>
                    <a:pt x="125176" y="29920"/>
                  </a:lnTo>
                  <a:lnTo>
                    <a:pt x="122964" y="16143"/>
                  </a:lnTo>
                  <a:lnTo>
                    <a:pt x="121037" y="33481"/>
                  </a:lnTo>
                  <a:lnTo>
                    <a:pt x="118815" y="24688"/>
                  </a:lnTo>
                  <a:lnTo>
                    <a:pt x="116897" y="28012"/>
                  </a:lnTo>
                  <a:lnTo>
                    <a:pt x="114523" y="15317"/>
                  </a:lnTo>
                  <a:lnTo>
                    <a:pt x="112747" y="36567"/>
                  </a:lnTo>
                  <a:lnTo>
                    <a:pt x="110829" y="24100"/>
                  </a:lnTo>
                  <a:lnTo>
                    <a:pt x="107867" y="30158"/>
                  </a:lnTo>
                  <a:lnTo>
                    <a:pt x="106689" y="18754"/>
                  </a:lnTo>
                  <a:lnTo>
                    <a:pt x="105797" y="37868"/>
                  </a:lnTo>
                  <a:lnTo>
                    <a:pt x="103727" y="7246"/>
                  </a:lnTo>
                  <a:lnTo>
                    <a:pt x="101799" y="39653"/>
                  </a:lnTo>
                  <a:lnTo>
                    <a:pt x="98989" y="16266"/>
                  </a:lnTo>
                  <a:lnTo>
                    <a:pt x="97213" y="30984"/>
                  </a:lnTo>
                  <a:lnTo>
                    <a:pt x="94697" y="11993"/>
                  </a:lnTo>
                  <a:lnTo>
                    <a:pt x="93367" y="39292"/>
                  </a:lnTo>
                  <a:lnTo>
                    <a:pt x="90709" y="15079"/>
                  </a:lnTo>
                  <a:lnTo>
                    <a:pt x="88487" y="37279"/>
                  </a:lnTo>
                  <a:lnTo>
                    <a:pt x="85971" y="4160"/>
                  </a:lnTo>
                  <a:lnTo>
                    <a:pt x="84337" y="43565"/>
                  </a:lnTo>
                  <a:lnTo>
                    <a:pt x="82049" y="1"/>
                  </a:lnTo>
                  <a:lnTo>
                    <a:pt x="79903" y="44989"/>
                  </a:lnTo>
                  <a:lnTo>
                    <a:pt x="77539" y="6173"/>
                  </a:lnTo>
                  <a:lnTo>
                    <a:pt x="75611" y="38941"/>
                  </a:lnTo>
                  <a:lnTo>
                    <a:pt x="73693" y="20539"/>
                  </a:lnTo>
                  <a:lnTo>
                    <a:pt x="71319" y="37393"/>
                  </a:lnTo>
                  <a:lnTo>
                    <a:pt x="69401" y="10446"/>
                  </a:lnTo>
                  <a:lnTo>
                    <a:pt x="67028" y="31933"/>
                  </a:lnTo>
                  <a:lnTo>
                    <a:pt x="64663" y="15193"/>
                  </a:lnTo>
                  <a:lnTo>
                    <a:pt x="62593" y="42027"/>
                  </a:lnTo>
                  <a:lnTo>
                    <a:pt x="60666" y="7720"/>
                  </a:lnTo>
                  <a:lnTo>
                    <a:pt x="58453" y="37156"/>
                  </a:lnTo>
                  <a:lnTo>
                    <a:pt x="57713" y="14956"/>
                  </a:lnTo>
                  <a:lnTo>
                    <a:pt x="55937" y="30632"/>
                  </a:lnTo>
                  <a:lnTo>
                    <a:pt x="53563" y="22913"/>
                  </a:lnTo>
                  <a:lnTo>
                    <a:pt x="51645" y="40242"/>
                  </a:lnTo>
                  <a:lnTo>
                    <a:pt x="49423" y="13655"/>
                  </a:lnTo>
                  <a:lnTo>
                    <a:pt x="47648" y="28012"/>
                  </a:lnTo>
                  <a:lnTo>
                    <a:pt x="45283" y="23976"/>
                  </a:lnTo>
                  <a:lnTo>
                    <a:pt x="42910" y="35855"/>
                  </a:lnTo>
                  <a:lnTo>
                    <a:pt x="41286" y="15317"/>
                  </a:lnTo>
                  <a:lnTo>
                    <a:pt x="38618" y="29559"/>
                  </a:lnTo>
                  <a:lnTo>
                    <a:pt x="36405" y="25761"/>
                  </a:lnTo>
                  <a:lnTo>
                    <a:pt x="34478" y="32531"/>
                  </a:lnTo>
                  <a:lnTo>
                    <a:pt x="32256" y="21602"/>
                  </a:lnTo>
                  <a:lnTo>
                    <a:pt x="30044" y="35019"/>
                  </a:lnTo>
                  <a:lnTo>
                    <a:pt x="25600" y="18403"/>
                  </a:lnTo>
                  <a:lnTo>
                    <a:pt x="23530" y="31582"/>
                  </a:lnTo>
                  <a:lnTo>
                    <a:pt x="21460" y="27243"/>
                  </a:lnTo>
                  <a:lnTo>
                    <a:pt x="19238" y="31696"/>
                  </a:lnTo>
                  <a:lnTo>
                    <a:pt x="17462" y="23739"/>
                  </a:lnTo>
                  <a:lnTo>
                    <a:pt x="14804" y="30870"/>
                  </a:lnTo>
                  <a:lnTo>
                    <a:pt x="13019" y="27243"/>
                  </a:lnTo>
                  <a:lnTo>
                    <a:pt x="10654" y="32531"/>
                  </a:lnTo>
                  <a:lnTo>
                    <a:pt x="8736" y="21963"/>
                  </a:lnTo>
                  <a:lnTo>
                    <a:pt x="6514" y="32531"/>
                  </a:lnTo>
                  <a:lnTo>
                    <a:pt x="3552" y="26293"/>
                  </a:lnTo>
                  <a:lnTo>
                    <a:pt x="2071" y="31696"/>
                  </a:lnTo>
                  <a:lnTo>
                    <a:pt x="1" y="27062"/>
                  </a:lnTo>
                  <a:close/>
                </a:path>
              </a:pathLst>
            </a:custGeom>
            <a:noFill/>
            <a:ln w="8775" cap="rnd" cmpd="sng">
              <a:solidFill>
                <a:srgbClr val="FF0062"/>
              </a:solidFill>
              <a:prstDash val="solid"/>
              <a:round/>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1258150" y="661475"/>
              <a:ext cx="4716300" cy="1124750"/>
            </a:xfrm>
            <a:custGeom>
              <a:avLst/>
              <a:gdLst/>
              <a:ahLst/>
              <a:cxnLst/>
              <a:rect l="l" t="t" r="r" b="b"/>
              <a:pathLst>
                <a:path w="188652" h="44990" fill="none" extrusionOk="0">
                  <a:moveTo>
                    <a:pt x="188652" y="27186"/>
                  </a:moveTo>
                  <a:lnTo>
                    <a:pt x="176222" y="27062"/>
                  </a:lnTo>
                  <a:lnTo>
                    <a:pt x="174295" y="30395"/>
                  </a:lnTo>
                  <a:lnTo>
                    <a:pt x="171931" y="26293"/>
                  </a:lnTo>
                  <a:lnTo>
                    <a:pt x="170601" y="32645"/>
                  </a:lnTo>
                  <a:lnTo>
                    <a:pt x="167791" y="25524"/>
                  </a:lnTo>
                  <a:lnTo>
                    <a:pt x="165569" y="32645"/>
                  </a:lnTo>
                  <a:lnTo>
                    <a:pt x="163347" y="26825"/>
                  </a:lnTo>
                  <a:lnTo>
                    <a:pt x="161429" y="31345"/>
                  </a:lnTo>
                  <a:lnTo>
                    <a:pt x="159207" y="23862"/>
                  </a:lnTo>
                  <a:lnTo>
                    <a:pt x="156985" y="32408"/>
                  </a:lnTo>
                  <a:lnTo>
                    <a:pt x="155209" y="27062"/>
                  </a:lnTo>
                  <a:lnTo>
                    <a:pt x="152399" y="30984"/>
                  </a:lnTo>
                  <a:lnTo>
                    <a:pt x="150329" y="19352"/>
                  </a:lnTo>
                  <a:lnTo>
                    <a:pt x="146331" y="33832"/>
                  </a:lnTo>
                  <a:lnTo>
                    <a:pt x="144109" y="22495"/>
                  </a:lnTo>
                  <a:lnTo>
                    <a:pt x="141745" y="32531"/>
                  </a:lnTo>
                  <a:lnTo>
                    <a:pt x="139970" y="25638"/>
                  </a:lnTo>
                  <a:lnTo>
                    <a:pt x="137453" y="29920"/>
                  </a:lnTo>
                  <a:lnTo>
                    <a:pt x="135231" y="16143"/>
                  </a:lnTo>
                  <a:lnTo>
                    <a:pt x="133313" y="33481"/>
                  </a:lnTo>
                  <a:lnTo>
                    <a:pt x="131091" y="24688"/>
                  </a:lnTo>
                  <a:lnTo>
                    <a:pt x="129173" y="28012"/>
                  </a:lnTo>
                  <a:lnTo>
                    <a:pt x="126800" y="15317"/>
                  </a:lnTo>
                  <a:lnTo>
                    <a:pt x="125024" y="36567"/>
                  </a:lnTo>
                  <a:lnTo>
                    <a:pt x="123106" y="24100"/>
                  </a:lnTo>
                  <a:lnTo>
                    <a:pt x="120143" y="30158"/>
                  </a:lnTo>
                  <a:lnTo>
                    <a:pt x="118957" y="18754"/>
                  </a:lnTo>
                  <a:lnTo>
                    <a:pt x="118074" y="37868"/>
                  </a:lnTo>
                  <a:lnTo>
                    <a:pt x="116004" y="7246"/>
                  </a:lnTo>
                  <a:lnTo>
                    <a:pt x="114076" y="39653"/>
                  </a:lnTo>
                  <a:lnTo>
                    <a:pt x="111265" y="16266"/>
                  </a:lnTo>
                  <a:lnTo>
                    <a:pt x="109490" y="30984"/>
                  </a:lnTo>
                  <a:lnTo>
                    <a:pt x="106974" y="11993"/>
                  </a:lnTo>
                  <a:lnTo>
                    <a:pt x="105644" y="39292"/>
                  </a:lnTo>
                  <a:lnTo>
                    <a:pt x="102976" y="15079"/>
                  </a:lnTo>
                  <a:lnTo>
                    <a:pt x="100764" y="37279"/>
                  </a:lnTo>
                  <a:lnTo>
                    <a:pt x="98247" y="4160"/>
                  </a:lnTo>
                  <a:lnTo>
                    <a:pt x="96614" y="43565"/>
                  </a:lnTo>
                  <a:lnTo>
                    <a:pt x="94326" y="1"/>
                  </a:lnTo>
                  <a:lnTo>
                    <a:pt x="92180" y="44989"/>
                  </a:lnTo>
                  <a:lnTo>
                    <a:pt x="89806" y="6173"/>
                  </a:lnTo>
                  <a:lnTo>
                    <a:pt x="87888" y="38941"/>
                  </a:lnTo>
                  <a:lnTo>
                    <a:pt x="85961" y="20539"/>
                  </a:lnTo>
                  <a:lnTo>
                    <a:pt x="83596" y="37393"/>
                  </a:lnTo>
                  <a:lnTo>
                    <a:pt x="81669" y="10446"/>
                  </a:lnTo>
                  <a:lnTo>
                    <a:pt x="79304" y="31933"/>
                  </a:lnTo>
                  <a:lnTo>
                    <a:pt x="76940" y="15193"/>
                  </a:lnTo>
                  <a:lnTo>
                    <a:pt x="74870" y="42027"/>
                  </a:lnTo>
                  <a:lnTo>
                    <a:pt x="72943" y="7720"/>
                  </a:lnTo>
                  <a:lnTo>
                    <a:pt x="70721" y="37156"/>
                  </a:lnTo>
                  <a:lnTo>
                    <a:pt x="69980" y="14956"/>
                  </a:lnTo>
                  <a:lnTo>
                    <a:pt x="68204" y="30632"/>
                  </a:lnTo>
                  <a:lnTo>
                    <a:pt x="65840" y="22913"/>
                  </a:lnTo>
                  <a:lnTo>
                    <a:pt x="63913" y="40242"/>
                  </a:lnTo>
                  <a:lnTo>
                    <a:pt x="61700" y="13655"/>
                  </a:lnTo>
                  <a:lnTo>
                    <a:pt x="59925" y="28012"/>
                  </a:lnTo>
                  <a:lnTo>
                    <a:pt x="57551" y="23976"/>
                  </a:lnTo>
                  <a:lnTo>
                    <a:pt x="55186" y="35855"/>
                  </a:lnTo>
                  <a:lnTo>
                    <a:pt x="53563" y="15317"/>
                  </a:lnTo>
                  <a:lnTo>
                    <a:pt x="50895" y="29559"/>
                  </a:lnTo>
                  <a:lnTo>
                    <a:pt x="48673" y="25761"/>
                  </a:lnTo>
                  <a:lnTo>
                    <a:pt x="46755" y="32531"/>
                  </a:lnTo>
                  <a:lnTo>
                    <a:pt x="44533" y="21602"/>
                  </a:lnTo>
                  <a:lnTo>
                    <a:pt x="42311" y="35019"/>
                  </a:lnTo>
                  <a:lnTo>
                    <a:pt x="37877" y="18403"/>
                  </a:lnTo>
                  <a:lnTo>
                    <a:pt x="35807" y="31582"/>
                  </a:lnTo>
                  <a:lnTo>
                    <a:pt x="33737" y="27243"/>
                  </a:lnTo>
                  <a:lnTo>
                    <a:pt x="31515" y="31696"/>
                  </a:lnTo>
                  <a:lnTo>
                    <a:pt x="29739" y="23739"/>
                  </a:lnTo>
                  <a:lnTo>
                    <a:pt x="27071" y="30870"/>
                  </a:lnTo>
                  <a:lnTo>
                    <a:pt x="25295" y="27243"/>
                  </a:lnTo>
                  <a:lnTo>
                    <a:pt x="22931" y="32531"/>
                  </a:lnTo>
                  <a:lnTo>
                    <a:pt x="21004" y="21963"/>
                  </a:lnTo>
                  <a:lnTo>
                    <a:pt x="18791" y="32531"/>
                  </a:lnTo>
                  <a:lnTo>
                    <a:pt x="15829" y="26293"/>
                  </a:lnTo>
                  <a:lnTo>
                    <a:pt x="14347" y="31696"/>
                  </a:lnTo>
                  <a:lnTo>
                    <a:pt x="12277" y="27062"/>
                  </a:lnTo>
                  <a:lnTo>
                    <a:pt x="0" y="27062"/>
                  </a:lnTo>
                  <a:close/>
                </a:path>
              </a:pathLst>
            </a:custGeom>
            <a:noFill/>
            <a:ln w="8775" cap="rnd" cmpd="sng">
              <a:solidFill>
                <a:srgbClr val="FF009E"/>
              </a:solidFill>
              <a:prstDash val="solid"/>
              <a:round/>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3"/>
          <p:cNvGrpSpPr/>
          <p:nvPr/>
        </p:nvGrpSpPr>
        <p:grpSpPr>
          <a:xfrm>
            <a:off x="5390908" y="2188307"/>
            <a:ext cx="6977648" cy="2588364"/>
            <a:chOff x="1244600" y="3777615"/>
            <a:chExt cx="4743150" cy="1759475"/>
          </a:xfrm>
        </p:grpSpPr>
        <p:sp>
          <p:nvSpPr>
            <p:cNvPr id="41" name="Google Shape;41;p3"/>
            <p:cNvSpPr/>
            <p:nvPr/>
          </p:nvSpPr>
          <p:spPr>
            <a:xfrm>
              <a:off x="1367325" y="3781415"/>
              <a:ext cx="4230175" cy="1755675"/>
            </a:xfrm>
            <a:custGeom>
              <a:avLst/>
              <a:gdLst/>
              <a:ahLst/>
              <a:cxnLst/>
              <a:rect l="l" t="t" r="r" b="b"/>
              <a:pathLst>
                <a:path w="16920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21" y="17063"/>
                    <a:pt x="38761" y="35104"/>
                    <a:pt x="38628" y="35313"/>
                  </a:cubicBezTo>
                  <a:cubicBezTo>
                    <a:pt x="38504" y="35513"/>
                    <a:pt x="42207" y="70227"/>
                    <a:pt x="44458" y="35114"/>
                  </a:cubicBezTo>
                  <a:cubicBezTo>
                    <a:pt x="46699" y="0"/>
                    <a:pt x="50800" y="27859"/>
                    <a:pt x="50933" y="35313"/>
                  </a:cubicBezTo>
                  <a:cubicBezTo>
                    <a:pt x="51066" y="42767"/>
                    <a:pt x="54637" y="47078"/>
                    <a:pt x="55966" y="35114"/>
                  </a:cubicBezTo>
                  <a:cubicBezTo>
                    <a:pt x="57286" y="23150"/>
                    <a:pt x="60201" y="26872"/>
                    <a:pt x="60856" y="35114"/>
                  </a:cubicBezTo>
                  <a:cubicBezTo>
                    <a:pt x="61521" y="43356"/>
                    <a:pt x="65091" y="55709"/>
                    <a:pt x="66809" y="35114"/>
                  </a:cubicBezTo>
                  <a:cubicBezTo>
                    <a:pt x="68528" y="14519"/>
                    <a:pt x="71842" y="24517"/>
                    <a:pt x="72763" y="35114"/>
                  </a:cubicBezTo>
                  <a:cubicBezTo>
                    <a:pt x="73694" y="45701"/>
                    <a:pt x="76865" y="56497"/>
                    <a:pt x="78318" y="34876"/>
                  </a:cubicBezTo>
                  <a:cubicBezTo>
                    <a:pt x="79780" y="13256"/>
                    <a:pt x="82030" y="17073"/>
                    <a:pt x="84138" y="34876"/>
                  </a:cubicBezTo>
                  <a:cubicBezTo>
                    <a:pt x="86246" y="52680"/>
                    <a:pt x="89161" y="41390"/>
                    <a:pt x="89161" y="35361"/>
                  </a:cubicBezTo>
                  <a:cubicBezTo>
                    <a:pt x="89161" y="29341"/>
                    <a:pt x="93263" y="15497"/>
                    <a:pt x="94716" y="34307"/>
                  </a:cubicBezTo>
                  <a:cubicBezTo>
                    <a:pt x="96178" y="53117"/>
                    <a:pt x="100802" y="42767"/>
                    <a:pt x="100679" y="35503"/>
                  </a:cubicBezTo>
                  <a:cubicBezTo>
                    <a:pt x="100546" y="28249"/>
                    <a:pt x="104249" y="18241"/>
                    <a:pt x="106234" y="34610"/>
                  </a:cubicBezTo>
                  <a:cubicBezTo>
                    <a:pt x="108218" y="50980"/>
                    <a:pt x="112187" y="37269"/>
                    <a:pt x="111921" y="34629"/>
                  </a:cubicBezTo>
                  <a:cubicBezTo>
                    <a:pt x="111656" y="31980"/>
                    <a:pt x="115625" y="17462"/>
                    <a:pt x="117875" y="34629"/>
                  </a:cubicBezTo>
                  <a:cubicBezTo>
                    <a:pt x="120125" y="51787"/>
                    <a:pt x="123031" y="34629"/>
                    <a:pt x="123031" y="34629"/>
                  </a:cubicBezTo>
                  <a:cubicBezTo>
                    <a:pt x="123961" y="25115"/>
                    <a:pt x="128718" y="26283"/>
                    <a:pt x="129117" y="35503"/>
                  </a:cubicBezTo>
                  <a:cubicBezTo>
                    <a:pt x="129516" y="44723"/>
                    <a:pt x="133086" y="44334"/>
                    <a:pt x="133884" y="35351"/>
                  </a:cubicBezTo>
                  <a:cubicBezTo>
                    <a:pt x="134682" y="26359"/>
                    <a:pt x="138651" y="20795"/>
                    <a:pt x="140502" y="35351"/>
                  </a:cubicBezTo>
                  <a:cubicBezTo>
                    <a:pt x="142354" y="49898"/>
                    <a:pt x="145392" y="38247"/>
                    <a:pt x="146057" y="35503"/>
                  </a:cubicBezTo>
                  <a:cubicBezTo>
                    <a:pt x="146721" y="32759"/>
                    <a:pt x="148962" y="19618"/>
                    <a:pt x="151479" y="35702"/>
                  </a:cubicBezTo>
                  <a:cubicBezTo>
                    <a:pt x="153995" y="51787"/>
                    <a:pt x="157299" y="35702"/>
                    <a:pt x="157299" y="35702"/>
                  </a:cubicBezTo>
                  <a:cubicBezTo>
                    <a:pt x="157299" y="35702"/>
                    <a:pt x="160081" y="28448"/>
                    <a:pt x="162721" y="35702"/>
                  </a:cubicBezTo>
                  <a:cubicBezTo>
                    <a:pt x="165370" y="42957"/>
                    <a:pt x="169206" y="35702"/>
                    <a:pt x="169206" y="35702"/>
                  </a:cubicBezTo>
                </a:path>
              </a:pathLst>
            </a:custGeom>
            <a:noFill/>
            <a:ln w="9025" cap="flat" cmpd="sng">
              <a:solidFill>
                <a:srgbClr val="7DFF00"/>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442350" y="3777615"/>
              <a:ext cx="4229925" cy="1755450"/>
            </a:xfrm>
            <a:custGeom>
              <a:avLst/>
              <a:gdLst/>
              <a:ahLst/>
              <a:cxnLst/>
              <a:rect l="l" t="t" r="r" b="b"/>
              <a:pathLst>
                <a:path w="169197" h="70218" fill="none" extrusionOk="0">
                  <a:moveTo>
                    <a:pt x="0" y="35114"/>
                  </a:moveTo>
                  <a:cubicBezTo>
                    <a:pt x="3181" y="23539"/>
                    <a:pt x="5432" y="35703"/>
                    <a:pt x="5432" y="35304"/>
                  </a:cubicBezTo>
                  <a:cubicBezTo>
                    <a:pt x="5432" y="34905"/>
                    <a:pt x="7150" y="56886"/>
                    <a:pt x="10189" y="35503"/>
                  </a:cubicBezTo>
                  <a:cubicBezTo>
                    <a:pt x="13237" y="14120"/>
                    <a:pt x="16674" y="30594"/>
                    <a:pt x="16807" y="35114"/>
                  </a:cubicBezTo>
                  <a:cubicBezTo>
                    <a:pt x="16940" y="39624"/>
                    <a:pt x="19845" y="49622"/>
                    <a:pt x="22229" y="35503"/>
                  </a:cubicBezTo>
                  <a:cubicBezTo>
                    <a:pt x="24612" y="21374"/>
                    <a:pt x="26331" y="30594"/>
                    <a:pt x="27394" y="34288"/>
                  </a:cubicBezTo>
                  <a:cubicBezTo>
                    <a:pt x="28448" y="37981"/>
                    <a:pt x="30300" y="54332"/>
                    <a:pt x="33205" y="35693"/>
                  </a:cubicBezTo>
                  <a:cubicBezTo>
                    <a:pt x="36111" y="17063"/>
                    <a:pt x="38760" y="35104"/>
                    <a:pt x="38637" y="35304"/>
                  </a:cubicBezTo>
                  <a:cubicBezTo>
                    <a:pt x="38504" y="35503"/>
                    <a:pt x="42207" y="70218"/>
                    <a:pt x="44448" y="35114"/>
                  </a:cubicBezTo>
                  <a:cubicBezTo>
                    <a:pt x="46689" y="1"/>
                    <a:pt x="50800" y="27850"/>
                    <a:pt x="50933" y="35304"/>
                  </a:cubicBezTo>
                  <a:cubicBezTo>
                    <a:pt x="51066" y="42757"/>
                    <a:pt x="54636" y="47078"/>
                    <a:pt x="55956" y="35114"/>
                  </a:cubicBezTo>
                  <a:cubicBezTo>
                    <a:pt x="57285" y="23140"/>
                    <a:pt x="60191" y="26872"/>
                    <a:pt x="60855" y="35114"/>
                  </a:cubicBezTo>
                  <a:cubicBezTo>
                    <a:pt x="61511" y="43346"/>
                    <a:pt x="65090" y="55709"/>
                    <a:pt x="66809" y="35114"/>
                  </a:cubicBezTo>
                  <a:cubicBezTo>
                    <a:pt x="68528" y="14519"/>
                    <a:pt x="71832" y="24517"/>
                    <a:pt x="72762" y="35114"/>
                  </a:cubicBezTo>
                  <a:cubicBezTo>
                    <a:pt x="73684" y="45701"/>
                    <a:pt x="76864" y="56488"/>
                    <a:pt x="78317" y="34876"/>
                  </a:cubicBezTo>
                  <a:cubicBezTo>
                    <a:pt x="79770" y="13256"/>
                    <a:pt x="82020" y="17073"/>
                    <a:pt x="84138" y="34876"/>
                  </a:cubicBezTo>
                  <a:cubicBezTo>
                    <a:pt x="86246" y="52680"/>
                    <a:pt x="89161" y="41381"/>
                    <a:pt x="89161" y="35361"/>
                  </a:cubicBezTo>
                  <a:cubicBezTo>
                    <a:pt x="89161" y="29341"/>
                    <a:pt x="93263" y="15497"/>
                    <a:pt x="94716" y="34307"/>
                  </a:cubicBezTo>
                  <a:cubicBezTo>
                    <a:pt x="96168" y="53107"/>
                    <a:pt x="100802" y="42757"/>
                    <a:pt x="100669" y="35503"/>
                  </a:cubicBezTo>
                  <a:cubicBezTo>
                    <a:pt x="100536" y="28239"/>
                    <a:pt x="104239" y="18241"/>
                    <a:pt x="106224" y="34611"/>
                  </a:cubicBezTo>
                  <a:cubicBezTo>
                    <a:pt x="108208" y="50971"/>
                    <a:pt x="112177" y="37269"/>
                    <a:pt x="111921" y="34620"/>
                  </a:cubicBezTo>
                  <a:cubicBezTo>
                    <a:pt x="111655" y="31971"/>
                    <a:pt x="115624" y="17453"/>
                    <a:pt x="117874" y="34620"/>
                  </a:cubicBezTo>
                  <a:cubicBezTo>
                    <a:pt x="120115" y="51787"/>
                    <a:pt x="123030" y="34620"/>
                    <a:pt x="123030" y="34620"/>
                  </a:cubicBezTo>
                  <a:cubicBezTo>
                    <a:pt x="123951" y="25106"/>
                    <a:pt x="128718" y="26283"/>
                    <a:pt x="129117" y="35503"/>
                  </a:cubicBezTo>
                  <a:cubicBezTo>
                    <a:pt x="129516" y="44723"/>
                    <a:pt x="133086" y="44324"/>
                    <a:pt x="133883" y="35342"/>
                  </a:cubicBezTo>
                  <a:cubicBezTo>
                    <a:pt x="134672" y="26359"/>
                    <a:pt x="138641" y="20795"/>
                    <a:pt x="140492" y="35342"/>
                  </a:cubicBezTo>
                  <a:cubicBezTo>
                    <a:pt x="142344" y="49888"/>
                    <a:pt x="145392" y="38247"/>
                    <a:pt x="146047" y="35503"/>
                  </a:cubicBezTo>
                  <a:cubicBezTo>
                    <a:pt x="146711" y="32750"/>
                    <a:pt x="148962" y="19608"/>
                    <a:pt x="151478" y="35693"/>
                  </a:cubicBezTo>
                  <a:cubicBezTo>
                    <a:pt x="153985" y="51778"/>
                    <a:pt x="157289" y="35693"/>
                    <a:pt x="157289" y="35693"/>
                  </a:cubicBezTo>
                  <a:cubicBezTo>
                    <a:pt x="157289" y="35693"/>
                    <a:pt x="160071" y="28439"/>
                    <a:pt x="162720" y="35693"/>
                  </a:cubicBezTo>
                  <a:cubicBezTo>
                    <a:pt x="165360" y="42957"/>
                    <a:pt x="169196" y="35693"/>
                    <a:pt x="169196" y="35693"/>
                  </a:cubicBezTo>
                </a:path>
              </a:pathLst>
            </a:custGeom>
            <a:noFill/>
            <a:ln w="9025" cap="flat" cmpd="sng">
              <a:solidFill>
                <a:schemeClr val="accent5"/>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1515925" y="3777832"/>
              <a:ext cx="4229925" cy="1755675"/>
            </a:xfrm>
            <a:custGeom>
              <a:avLst/>
              <a:gdLst/>
              <a:ahLst/>
              <a:cxnLst/>
              <a:rect l="l" t="t" r="r" b="b"/>
              <a:pathLst>
                <a:path w="16919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11" y="17063"/>
                    <a:pt x="38761" y="35104"/>
                    <a:pt x="38628" y="35313"/>
                  </a:cubicBezTo>
                  <a:cubicBezTo>
                    <a:pt x="38495" y="35513"/>
                    <a:pt x="42198" y="70227"/>
                    <a:pt x="44439" y="35114"/>
                  </a:cubicBezTo>
                  <a:cubicBezTo>
                    <a:pt x="46689" y="0"/>
                    <a:pt x="50791" y="27859"/>
                    <a:pt x="50924" y="35313"/>
                  </a:cubicBezTo>
                  <a:cubicBezTo>
                    <a:pt x="51057" y="42767"/>
                    <a:pt x="54627" y="47078"/>
                    <a:pt x="55956" y="35114"/>
                  </a:cubicBezTo>
                  <a:cubicBezTo>
                    <a:pt x="57276" y="23150"/>
                    <a:pt x="60191" y="26872"/>
                    <a:pt x="60846" y="35114"/>
                  </a:cubicBezTo>
                  <a:cubicBezTo>
                    <a:pt x="61511" y="43356"/>
                    <a:pt x="65081" y="55709"/>
                    <a:pt x="66800" y="35114"/>
                  </a:cubicBezTo>
                  <a:cubicBezTo>
                    <a:pt x="68519" y="14519"/>
                    <a:pt x="71832" y="24527"/>
                    <a:pt x="72754" y="35114"/>
                  </a:cubicBezTo>
                  <a:cubicBezTo>
                    <a:pt x="73684" y="45710"/>
                    <a:pt x="76855" y="56497"/>
                    <a:pt x="78308" y="34876"/>
                  </a:cubicBezTo>
                  <a:cubicBezTo>
                    <a:pt x="79771" y="13256"/>
                    <a:pt x="82021" y="17073"/>
                    <a:pt x="84129" y="34876"/>
                  </a:cubicBezTo>
                  <a:cubicBezTo>
                    <a:pt x="86237" y="52680"/>
                    <a:pt x="89152" y="41390"/>
                    <a:pt x="89152" y="35370"/>
                  </a:cubicBezTo>
                  <a:cubicBezTo>
                    <a:pt x="89152" y="29341"/>
                    <a:pt x="93254" y="15497"/>
                    <a:pt x="94716" y="34307"/>
                  </a:cubicBezTo>
                  <a:cubicBezTo>
                    <a:pt x="96169" y="53117"/>
                    <a:pt x="100793" y="42767"/>
                    <a:pt x="100670" y="35503"/>
                  </a:cubicBezTo>
                  <a:cubicBezTo>
                    <a:pt x="100537" y="28249"/>
                    <a:pt x="104240" y="18241"/>
                    <a:pt x="106224" y="34610"/>
                  </a:cubicBezTo>
                  <a:cubicBezTo>
                    <a:pt x="108209" y="50980"/>
                    <a:pt x="112178" y="37269"/>
                    <a:pt x="111912" y="34629"/>
                  </a:cubicBezTo>
                  <a:cubicBezTo>
                    <a:pt x="111646" y="31980"/>
                    <a:pt x="115615" y="17462"/>
                    <a:pt x="117865" y="34629"/>
                  </a:cubicBezTo>
                  <a:cubicBezTo>
                    <a:pt x="120116" y="51787"/>
                    <a:pt x="123021" y="34629"/>
                    <a:pt x="123021" y="34629"/>
                  </a:cubicBezTo>
                  <a:cubicBezTo>
                    <a:pt x="123952" y="25115"/>
                    <a:pt x="128719" y="26283"/>
                    <a:pt x="129108" y="35503"/>
                  </a:cubicBezTo>
                  <a:cubicBezTo>
                    <a:pt x="129507" y="44723"/>
                    <a:pt x="133077" y="44334"/>
                    <a:pt x="133874" y="35351"/>
                  </a:cubicBezTo>
                  <a:cubicBezTo>
                    <a:pt x="134663" y="26359"/>
                    <a:pt x="138641" y="20795"/>
                    <a:pt x="140493" y="35351"/>
                  </a:cubicBezTo>
                  <a:cubicBezTo>
                    <a:pt x="142344" y="49898"/>
                    <a:pt x="145383" y="38247"/>
                    <a:pt x="146047" y="35503"/>
                  </a:cubicBezTo>
                  <a:cubicBezTo>
                    <a:pt x="146703" y="32759"/>
                    <a:pt x="148953" y="19618"/>
                    <a:pt x="151469" y="35702"/>
                  </a:cubicBezTo>
                  <a:cubicBezTo>
                    <a:pt x="153985" y="51787"/>
                    <a:pt x="157290" y="35702"/>
                    <a:pt x="157290" y="35702"/>
                  </a:cubicBezTo>
                  <a:cubicBezTo>
                    <a:pt x="157290" y="35702"/>
                    <a:pt x="160062" y="28448"/>
                    <a:pt x="162712" y="35702"/>
                  </a:cubicBezTo>
                  <a:cubicBezTo>
                    <a:pt x="165361" y="42957"/>
                    <a:pt x="169197" y="35702"/>
                    <a:pt x="169197" y="35702"/>
                  </a:cubicBezTo>
                </a:path>
              </a:pathLst>
            </a:custGeom>
            <a:noFill/>
            <a:ln w="9025" cap="flat" cmpd="sng">
              <a:solidFill>
                <a:srgbClr val="00FF67"/>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1244600" y="4657300"/>
              <a:ext cx="4743150" cy="25"/>
            </a:xfrm>
            <a:custGeom>
              <a:avLst/>
              <a:gdLst/>
              <a:ahLst/>
              <a:cxnLst/>
              <a:rect l="l" t="t" r="r" b="b"/>
              <a:pathLst>
                <a:path w="189726" h="1" fill="none" extrusionOk="0">
                  <a:moveTo>
                    <a:pt x="1" y="1"/>
                  </a:moveTo>
                  <a:lnTo>
                    <a:pt x="189725" y="1"/>
                  </a:lnTo>
                </a:path>
              </a:pathLst>
            </a:custGeom>
            <a:noFill/>
            <a:ln w="9025" cap="flat" cmpd="sng">
              <a:solidFill>
                <a:srgbClr val="00FF67"/>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3"/>
          <p:cNvGrpSpPr/>
          <p:nvPr/>
        </p:nvGrpSpPr>
        <p:grpSpPr>
          <a:xfrm>
            <a:off x="4490525" y="-392396"/>
            <a:ext cx="5263132" cy="2223104"/>
            <a:chOff x="4490525" y="-392396"/>
            <a:chExt cx="5263132" cy="2223104"/>
          </a:xfrm>
        </p:grpSpPr>
        <p:grpSp>
          <p:nvGrpSpPr>
            <p:cNvPr id="46" name="Google Shape;46;p3"/>
            <p:cNvGrpSpPr/>
            <p:nvPr/>
          </p:nvGrpSpPr>
          <p:grpSpPr>
            <a:xfrm>
              <a:off x="4802749" y="-392396"/>
              <a:ext cx="4950908" cy="2223104"/>
              <a:chOff x="-602160" y="2710576"/>
              <a:chExt cx="2443083" cy="538647"/>
            </a:xfrm>
          </p:grpSpPr>
          <p:sp>
            <p:nvSpPr>
              <p:cNvPr id="47" name="Google Shape;47;p3"/>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noFill/>
              <a:ln w="9025" cap="flat" cmpd="sng">
                <a:solidFill>
                  <a:schemeClr val="accent1"/>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accent1"/>
              </a:solidFill>
              <a:ln w="9025" cap="flat" cmpd="sng">
                <a:solidFill>
                  <a:schemeClr val="accent2"/>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602160" y="2712241"/>
                <a:ext cx="1270443" cy="536982"/>
                <a:chOff x="-602160" y="2712241"/>
                <a:chExt cx="1270443" cy="536982"/>
              </a:xfrm>
            </p:grpSpPr>
            <p:sp>
              <p:nvSpPr>
                <p:cNvPr id="51" name="Google Shape;51;p3"/>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noFill/>
                <a:ln w="9025" cap="flat" cmpd="sng">
                  <a:solidFill>
                    <a:schemeClr val="accent1"/>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noFill/>
                <a:ln w="9025" cap="flat" cmpd="sng">
                  <a:solidFill>
                    <a:schemeClr val="accent2"/>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4" name="Google Shape;54;p3"/>
            <p:cNvCxnSpPr/>
            <p:nvPr/>
          </p:nvCxnSpPr>
          <p:spPr>
            <a:xfrm>
              <a:off x="4490525" y="657041"/>
              <a:ext cx="5259000" cy="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344"/>
        <p:cNvGrpSpPr/>
        <p:nvPr/>
      </p:nvGrpSpPr>
      <p:grpSpPr>
        <a:xfrm>
          <a:off x="0" y="0"/>
          <a:ext cx="0" cy="0"/>
          <a:chOff x="0" y="0"/>
          <a:chExt cx="0" cy="0"/>
        </a:xfrm>
      </p:grpSpPr>
      <p:sp>
        <p:nvSpPr>
          <p:cNvPr id="345" name="Google Shape;345;p21"/>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txBox="1">
            <a:spLocks noGrp="1"/>
          </p:cNvSpPr>
          <p:nvPr>
            <p:ph type="subTitle" idx="1"/>
          </p:nvPr>
        </p:nvSpPr>
        <p:spPr>
          <a:xfrm>
            <a:off x="4752895" y="2142019"/>
            <a:ext cx="2907600" cy="10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7" name="Google Shape;347;p21"/>
          <p:cNvSpPr txBox="1">
            <a:spLocks noGrp="1"/>
          </p:cNvSpPr>
          <p:nvPr>
            <p:ph type="title"/>
          </p:nvPr>
        </p:nvSpPr>
        <p:spPr>
          <a:xfrm>
            <a:off x="4752895" y="1077919"/>
            <a:ext cx="2907600" cy="1064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348" name="Google Shape;348;p21"/>
          <p:cNvCxnSpPr/>
          <p:nvPr/>
        </p:nvCxnSpPr>
        <p:spPr>
          <a:xfrm>
            <a:off x="423875" y="3971275"/>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349" name="Google Shape;349;p21"/>
          <p:cNvGrpSpPr/>
          <p:nvPr/>
        </p:nvGrpSpPr>
        <p:grpSpPr>
          <a:xfrm>
            <a:off x="-722491" y="4308503"/>
            <a:ext cx="3860763" cy="920608"/>
            <a:chOff x="1258150" y="661475"/>
            <a:chExt cx="4716300" cy="1124750"/>
          </a:xfrm>
        </p:grpSpPr>
        <p:sp>
          <p:nvSpPr>
            <p:cNvPr id="350" name="Google Shape;350;p21"/>
            <p:cNvSpPr/>
            <p:nvPr/>
          </p:nvSpPr>
          <p:spPr>
            <a:xfrm>
              <a:off x="1605900" y="661475"/>
              <a:ext cx="4098650" cy="1124750"/>
            </a:xfrm>
            <a:custGeom>
              <a:avLst/>
              <a:gdLst/>
              <a:ahLst/>
              <a:cxnLst/>
              <a:rect l="l" t="t" r="r" b="b"/>
              <a:pathLst>
                <a:path w="163946" h="44990" fill="none" extrusionOk="0">
                  <a:moveTo>
                    <a:pt x="163946" y="27062"/>
                  </a:moveTo>
                  <a:lnTo>
                    <a:pt x="162028" y="30395"/>
                  </a:lnTo>
                  <a:lnTo>
                    <a:pt x="159654" y="26293"/>
                  </a:lnTo>
                  <a:lnTo>
                    <a:pt x="158324" y="32645"/>
                  </a:lnTo>
                  <a:lnTo>
                    <a:pt x="155514" y="25524"/>
                  </a:lnTo>
                  <a:lnTo>
                    <a:pt x="153292" y="32645"/>
                  </a:lnTo>
                  <a:lnTo>
                    <a:pt x="151070" y="26825"/>
                  </a:lnTo>
                  <a:lnTo>
                    <a:pt x="149152" y="31345"/>
                  </a:lnTo>
                  <a:lnTo>
                    <a:pt x="146930" y="23862"/>
                  </a:lnTo>
                  <a:lnTo>
                    <a:pt x="144708" y="32408"/>
                  </a:lnTo>
                  <a:lnTo>
                    <a:pt x="142933" y="27062"/>
                  </a:lnTo>
                  <a:lnTo>
                    <a:pt x="140122" y="30984"/>
                  </a:lnTo>
                  <a:lnTo>
                    <a:pt x="138052" y="19352"/>
                  </a:lnTo>
                  <a:lnTo>
                    <a:pt x="134055" y="33832"/>
                  </a:lnTo>
                  <a:lnTo>
                    <a:pt x="131842" y="22495"/>
                  </a:lnTo>
                  <a:lnTo>
                    <a:pt x="129468" y="32531"/>
                  </a:lnTo>
                  <a:lnTo>
                    <a:pt x="127693" y="25638"/>
                  </a:lnTo>
                  <a:lnTo>
                    <a:pt x="125176" y="29920"/>
                  </a:lnTo>
                  <a:lnTo>
                    <a:pt x="122964" y="16143"/>
                  </a:lnTo>
                  <a:lnTo>
                    <a:pt x="121037" y="33481"/>
                  </a:lnTo>
                  <a:lnTo>
                    <a:pt x="118815" y="24688"/>
                  </a:lnTo>
                  <a:lnTo>
                    <a:pt x="116897" y="28012"/>
                  </a:lnTo>
                  <a:lnTo>
                    <a:pt x="114523" y="15317"/>
                  </a:lnTo>
                  <a:lnTo>
                    <a:pt x="112747" y="36567"/>
                  </a:lnTo>
                  <a:lnTo>
                    <a:pt x="110829" y="24100"/>
                  </a:lnTo>
                  <a:lnTo>
                    <a:pt x="107867" y="30158"/>
                  </a:lnTo>
                  <a:lnTo>
                    <a:pt x="106689" y="18754"/>
                  </a:lnTo>
                  <a:lnTo>
                    <a:pt x="105797" y="37868"/>
                  </a:lnTo>
                  <a:lnTo>
                    <a:pt x="103727" y="7246"/>
                  </a:lnTo>
                  <a:lnTo>
                    <a:pt x="101799" y="39653"/>
                  </a:lnTo>
                  <a:lnTo>
                    <a:pt x="98989" y="16266"/>
                  </a:lnTo>
                  <a:lnTo>
                    <a:pt x="97213" y="30984"/>
                  </a:lnTo>
                  <a:lnTo>
                    <a:pt x="94697" y="11993"/>
                  </a:lnTo>
                  <a:lnTo>
                    <a:pt x="93367" y="39292"/>
                  </a:lnTo>
                  <a:lnTo>
                    <a:pt x="90709" y="15079"/>
                  </a:lnTo>
                  <a:lnTo>
                    <a:pt x="88487" y="37279"/>
                  </a:lnTo>
                  <a:lnTo>
                    <a:pt x="85971" y="4160"/>
                  </a:lnTo>
                  <a:lnTo>
                    <a:pt x="84337" y="43565"/>
                  </a:lnTo>
                  <a:lnTo>
                    <a:pt x="82049" y="1"/>
                  </a:lnTo>
                  <a:lnTo>
                    <a:pt x="79903" y="44989"/>
                  </a:lnTo>
                  <a:lnTo>
                    <a:pt x="77539" y="6173"/>
                  </a:lnTo>
                  <a:lnTo>
                    <a:pt x="75611" y="38941"/>
                  </a:lnTo>
                  <a:lnTo>
                    <a:pt x="73693" y="20539"/>
                  </a:lnTo>
                  <a:lnTo>
                    <a:pt x="71319" y="37393"/>
                  </a:lnTo>
                  <a:lnTo>
                    <a:pt x="69401" y="10446"/>
                  </a:lnTo>
                  <a:lnTo>
                    <a:pt x="67028" y="31933"/>
                  </a:lnTo>
                  <a:lnTo>
                    <a:pt x="64663" y="15193"/>
                  </a:lnTo>
                  <a:lnTo>
                    <a:pt x="62593" y="42027"/>
                  </a:lnTo>
                  <a:lnTo>
                    <a:pt x="60666" y="7720"/>
                  </a:lnTo>
                  <a:lnTo>
                    <a:pt x="58453" y="37156"/>
                  </a:lnTo>
                  <a:lnTo>
                    <a:pt x="57713" y="14956"/>
                  </a:lnTo>
                  <a:lnTo>
                    <a:pt x="55937" y="30632"/>
                  </a:lnTo>
                  <a:lnTo>
                    <a:pt x="53563" y="22913"/>
                  </a:lnTo>
                  <a:lnTo>
                    <a:pt x="51645" y="40242"/>
                  </a:lnTo>
                  <a:lnTo>
                    <a:pt x="49423" y="13655"/>
                  </a:lnTo>
                  <a:lnTo>
                    <a:pt x="47648" y="28012"/>
                  </a:lnTo>
                  <a:lnTo>
                    <a:pt x="45283" y="23976"/>
                  </a:lnTo>
                  <a:lnTo>
                    <a:pt x="42910" y="35855"/>
                  </a:lnTo>
                  <a:lnTo>
                    <a:pt x="41286" y="15317"/>
                  </a:lnTo>
                  <a:lnTo>
                    <a:pt x="38618" y="29559"/>
                  </a:lnTo>
                  <a:lnTo>
                    <a:pt x="36405" y="25761"/>
                  </a:lnTo>
                  <a:lnTo>
                    <a:pt x="34478" y="32531"/>
                  </a:lnTo>
                  <a:lnTo>
                    <a:pt x="32256" y="21602"/>
                  </a:lnTo>
                  <a:lnTo>
                    <a:pt x="30044" y="35019"/>
                  </a:lnTo>
                  <a:lnTo>
                    <a:pt x="25600" y="18403"/>
                  </a:lnTo>
                  <a:lnTo>
                    <a:pt x="23530" y="31582"/>
                  </a:lnTo>
                  <a:lnTo>
                    <a:pt x="21460" y="27243"/>
                  </a:lnTo>
                  <a:lnTo>
                    <a:pt x="19238" y="31696"/>
                  </a:lnTo>
                  <a:lnTo>
                    <a:pt x="17462" y="23739"/>
                  </a:lnTo>
                  <a:lnTo>
                    <a:pt x="14804" y="30870"/>
                  </a:lnTo>
                  <a:lnTo>
                    <a:pt x="13019" y="27243"/>
                  </a:lnTo>
                  <a:lnTo>
                    <a:pt x="10654" y="32531"/>
                  </a:lnTo>
                  <a:lnTo>
                    <a:pt x="8736" y="21963"/>
                  </a:lnTo>
                  <a:lnTo>
                    <a:pt x="6514" y="32531"/>
                  </a:lnTo>
                  <a:lnTo>
                    <a:pt x="3552" y="26293"/>
                  </a:lnTo>
                  <a:lnTo>
                    <a:pt x="2071" y="31696"/>
                  </a:lnTo>
                  <a:lnTo>
                    <a:pt x="1" y="27062"/>
                  </a:lnTo>
                  <a:close/>
                </a:path>
              </a:pathLst>
            </a:custGeom>
            <a:noFill/>
            <a:ln w="8775" cap="rnd" cmpd="sng">
              <a:solidFill>
                <a:schemeClr val="accent4"/>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a:off x="1258150" y="661475"/>
              <a:ext cx="4716300" cy="1124750"/>
            </a:xfrm>
            <a:custGeom>
              <a:avLst/>
              <a:gdLst/>
              <a:ahLst/>
              <a:cxnLst/>
              <a:rect l="l" t="t" r="r" b="b"/>
              <a:pathLst>
                <a:path w="188652" h="44990" fill="none" extrusionOk="0">
                  <a:moveTo>
                    <a:pt x="188652" y="27186"/>
                  </a:moveTo>
                  <a:lnTo>
                    <a:pt x="176222" y="27062"/>
                  </a:lnTo>
                  <a:lnTo>
                    <a:pt x="174295" y="30395"/>
                  </a:lnTo>
                  <a:lnTo>
                    <a:pt x="171931" y="26293"/>
                  </a:lnTo>
                  <a:lnTo>
                    <a:pt x="170601" y="32645"/>
                  </a:lnTo>
                  <a:lnTo>
                    <a:pt x="167791" y="25524"/>
                  </a:lnTo>
                  <a:lnTo>
                    <a:pt x="165569" y="32645"/>
                  </a:lnTo>
                  <a:lnTo>
                    <a:pt x="163347" y="26825"/>
                  </a:lnTo>
                  <a:lnTo>
                    <a:pt x="161429" y="31345"/>
                  </a:lnTo>
                  <a:lnTo>
                    <a:pt x="159207" y="23862"/>
                  </a:lnTo>
                  <a:lnTo>
                    <a:pt x="156985" y="32408"/>
                  </a:lnTo>
                  <a:lnTo>
                    <a:pt x="155209" y="27062"/>
                  </a:lnTo>
                  <a:lnTo>
                    <a:pt x="152399" y="30984"/>
                  </a:lnTo>
                  <a:lnTo>
                    <a:pt x="150329" y="19352"/>
                  </a:lnTo>
                  <a:lnTo>
                    <a:pt x="146331" y="33832"/>
                  </a:lnTo>
                  <a:lnTo>
                    <a:pt x="144109" y="22495"/>
                  </a:lnTo>
                  <a:lnTo>
                    <a:pt x="141745" y="32531"/>
                  </a:lnTo>
                  <a:lnTo>
                    <a:pt x="139970" y="25638"/>
                  </a:lnTo>
                  <a:lnTo>
                    <a:pt x="137453" y="29920"/>
                  </a:lnTo>
                  <a:lnTo>
                    <a:pt x="135231" y="16143"/>
                  </a:lnTo>
                  <a:lnTo>
                    <a:pt x="133313" y="33481"/>
                  </a:lnTo>
                  <a:lnTo>
                    <a:pt x="131091" y="24688"/>
                  </a:lnTo>
                  <a:lnTo>
                    <a:pt x="129173" y="28012"/>
                  </a:lnTo>
                  <a:lnTo>
                    <a:pt x="126800" y="15317"/>
                  </a:lnTo>
                  <a:lnTo>
                    <a:pt x="125024" y="36567"/>
                  </a:lnTo>
                  <a:lnTo>
                    <a:pt x="123106" y="24100"/>
                  </a:lnTo>
                  <a:lnTo>
                    <a:pt x="120143" y="30158"/>
                  </a:lnTo>
                  <a:lnTo>
                    <a:pt x="118957" y="18754"/>
                  </a:lnTo>
                  <a:lnTo>
                    <a:pt x="118074" y="37868"/>
                  </a:lnTo>
                  <a:lnTo>
                    <a:pt x="116004" y="7246"/>
                  </a:lnTo>
                  <a:lnTo>
                    <a:pt x="114076" y="39653"/>
                  </a:lnTo>
                  <a:lnTo>
                    <a:pt x="111265" y="16266"/>
                  </a:lnTo>
                  <a:lnTo>
                    <a:pt x="109490" y="30984"/>
                  </a:lnTo>
                  <a:lnTo>
                    <a:pt x="106974" y="11993"/>
                  </a:lnTo>
                  <a:lnTo>
                    <a:pt x="105644" y="39292"/>
                  </a:lnTo>
                  <a:lnTo>
                    <a:pt x="102976" y="15079"/>
                  </a:lnTo>
                  <a:lnTo>
                    <a:pt x="100764" y="37279"/>
                  </a:lnTo>
                  <a:lnTo>
                    <a:pt x="98247" y="4160"/>
                  </a:lnTo>
                  <a:lnTo>
                    <a:pt x="96614" y="43565"/>
                  </a:lnTo>
                  <a:lnTo>
                    <a:pt x="94326" y="1"/>
                  </a:lnTo>
                  <a:lnTo>
                    <a:pt x="92180" y="44989"/>
                  </a:lnTo>
                  <a:lnTo>
                    <a:pt x="89806" y="6173"/>
                  </a:lnTo>
                  <a:lnTo>
                    <a:pt x="87888" y="38941"/>
                  </a:lnTo>
                  <a:lnTo>
                    <a:pt x="85961" y="20539"/>
                  </a:lnTo>
                  <a:lnTo>
                    <a:pt x="83596" y="37393"/>
                  </a:lnTo>
                  <a:lnTo>
                    <a:pt x="81669" y="10446"/>
                  </a:lnTo>
                  <a:lnTo>
                    <a:pt x="79304" y="31933"/>
                  </a:lnTo>
                  <a:lnTo>
                    <a:pt x="76940" y="15193"/>
                  </a:lnTo>
                  <a:lnTo>
                    <a:pt x="74870" y="42027"/>
                  </a:lnTo>
                  <a:lnTo>
                    <a:pt x="72943" y="7720"/>
                  </a:lnTo>
                  <a:lnTo>
                    <a:pt x="70721" y="37156"/>
                  </a:lnTo>
                  <a:lnTo>
                    <a:pt x="69980" y="14956"/>
                  </a:lnTo>
                  <a:lnTo>
                    <a:pt x="68204" y="30632"/>
                  </a:lnTo>
                  <a:lnTo>
                    <a:pt x="65840" y="22913"/>
                  </a:lnTo>
                  <a:lnTo>
                    <a:pt x="63913" y="40242"/>
                  </a:lnTo>
                  <a:lnTo>
                    <a:pt x="61700" y="13655"/>
                  </a:lnTo>
                  <a:lnTo>
                    <a:pt x="59925" y="28012"/>
                  </a:lnTo>
                  <a:lnTo>
                    <a:pt x="57551" y="23976"/>
                  </a:lnTo>
                  <a:lnTo>
                    <a:pt x="55186" y="35855"/>
                  </a:lnTo>
                  <a:lnTo>
                    <a:pt x="53563" y="15317"/>
                  </a:lnTo>
                  <a:lnTo>
                    <a:pt x="50895" y="29559"/>
                  </a:lnTo>
                  <a:lnTo>
                    <a:pt x="48673" y="25761"/>
                  </a:lnTo>
                  <a:lnTo>
                    <a:pt x="46755" y="32531"/>
                  </a:lnTo>
                  <a:lnTo>
                    <a:pt x="44533" y="21602"/>
                  </a:lnTo>
                  <a:lnTo>
                    <a:pt x="42311" y="35019"/>
                  </a:lnTo>
                  <a:lnTo>
                    <a:pt x="37877" y="18403"/>
                  </a:lnTo>
                  <a:lnTo>
                    <a:pt x="35807" y="31582"/>
                  </a:lnTo>
                  <a:lnTo>
                    <a:pt x="33737" y="27243"/>
                  </a:lnTo>
                  <a:lnTo>
                    <a:pt x="31515" y="31696"/>
                  </a:lnTo>
                  <a:lnTo>
                    <a:pt x="29739" y="23739"/>
                  </a:lnTo>
                  <a:lnTo>
                    <a:pt x="27071" y="30870"/>
                  </a:lnTo>
                  <a:lnTo>
                    <a:pt x="25295" y="27243"/>
                  </a:lnTo>
                  <a:lnTo>
                    <a:pt x="22931" y="32531"/>
                  </a:lnTo>
                  <a:lnTo>
                    <a:pt x="21004" y="21963"/>
                  </a:lnTo>
                  <a:lnTo>
                    <a:pt x="18791" y="32531"/>
                  </a:lnTo>
                  <a:lnTo>
                    <a:pt x="15829" y="26293"/>
                  </a:lnTo>
                  <a:lnTo>
                    <a:pt x="14347" y="31696"/>
                  </a:lnTo>
                  <a:lnTo>
                    <a:pt x="12277" y="27062"/>
                  </a:lnTo>
                  <a:lnTo>
                    <a:pt x="0" y="27062"/>
                  </a:lnTo>
                  <a:close/>
                </a:path>
              </a:pathLst>
            </a:custGeom>
            <a:noFill/>
            <a:ln w="8775" cap="rnd" cmpd="sng">
              <a:solidFill>
                <a:schemeClr val="accent5"/>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21"/>
          <p:cNvGrpSpPr/>
          <p:nvPr/>
        </p:nvGrpSpPr>
        <p:grpSpPr>
          <a:xfrm>
            <a:off x="6520125" y="3366198"/>
            <a:ext cx="2977118" cy="1282734"/>
            <a:chOff x="6520125" y="3358536"/>
            <a:chExt cx="2977118" cy="1282734"/>
          </a:xfrm>
        </p:grpSpPr>
        <p:cxnSp>
          <p:nvCxnSpPr>
            <p:cNvPr id="353" name="Google Shape;353;p21"/>
            <p:cNvCxnSpPr/>
            <p:nvPr/>
          </p:nvCxnSpPr>
          <p:spPr>
            <a:xfrm>
              <a:off x="6520125" y="3963618"/>
              <a:ext cx="2553000" cy="0"/>
            </a:xfrm>
            <a:prstGeom prst="straightConnector1">
              <a:avLst/>
            </a:prstGeom>
            <a:noFill/>
            <a:ln w="9525" cap="flat" cmpd="sng">
              <a:solidFill>
                <a:schemeClr val="accent1"/>
              </a:solidFill>
              <a:prstDash val="solid"/>
              <a:round/>
              <a:headEnd type="none" w="med" len="med"/>
              <a:tailEnd type="none" w="med" len="med"/>
            </a:ln>
          </p:spPr>
        </p:cxnSp>
        <p:grpSp>
          <p:nvGrpSpPr>
            <p:cNvPr id="354" name="Google Shape;354;p21"/>
            <p:cNvGrpSpPr/>
            <p:nvPr/>
          </p:nvGrpSpPr>
          <p:grpSpPr>
            <a:xfrm flipH="1">
              <a:off x="6640546" y="3358536"/>
              <a:ext cx="2856697" cy="1282734"/>
              <a:chOff x="-602160" y="2710576"/>
              <a:chExt cx="2443083" cy="538647"/>
            </a:xfrm>
          </p:grpSpPr>
          <p:sp>
            <p:nvSpPr>
              <p:cNvPr id="355" name="Google Shape;355;p21"/>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accent1"/>
              </a:solidFill>
              <a:ln w="9025" cap="flat" cmpd="sng">
                <a:solidFill>
                  <a:schemeClr val="accent2"/>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21"/>
              <p:cNvGrpSpPr/>
              <p:nvPr/>
            </p:nvGrpSpPr>
            <p:grpSpPr>
              <a:xfrm>
                <a:off x="-602160" y="2712241"/>
                <a:ext cx="1270443" cy="536982"/>
                <a:chOff x="-602160" y="2712241"/>
                <a:chExt cx="1270443" cy="536982"/>
              </a:xfrm>
            </p:grpSpPr>
            <p:sp>
              <p:nvSpPr>
                <p:cNvPr id="358" name="Google Shape;358;p21"/>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noFill/>
                <a:ln w="9025" cap="flat" cmpd="sng">
                  <a:solidFill>
                    <a:schemeClr val="accent1"/>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noFill/>
                <a:ln w="9025" cap="flat" cmpd="sng">
                  <a:solidFill>
                    <a:schemeClr val="accent2"/>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21"/>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noFill/>
              <a:ln w="9025" cap="flat" cmpd="sng">
                <a:solidFill>
                  <a:schemeClr val="accent1"/>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362"/>
        <p:cNvGrpSpPr/>
        <p:nvPr/>
      </p:nvGrpSpPr>
      <p:grpSpPr>
        <a:xfrm>
          <a:off x="0" y="0"/>
          <a:ext cx="0" cy="0"/>
          <a:chOff x="0" y="0"/>
          <a:chExt cx="0" cy="0"/>
        </a:xfrm>
      </p:grpSpPr>
      <p:sp>
        <p:nvSpPr>
          <p:cNvPr id="363" name="Google Shape;363;p22"/>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4" name="Google Shape;364;p22"/>
          <p:cNvCxnSpPr/>
          <p:nvPr/>
        </p:nvCxnSpPr>
        <p:spPr>
          <a:xfrm>
            <a:off x="423875" y="3971275"/>
            <a:ext cx="8298300" cy="0"/>
          </a:xfrm>
          <a:prstGeom prst="straightConnector1">
            <a:avLst/>
          </a:prstGeom>
          <a:noFill/>
          <a:ln w="9525" cap="flat" cmpd="sng">
            <a:solidFill>
              <a:schemeClr val="accent6"/>
            </a:solidFill>
            <a:prstDash val="solid"/>
            <a:round/>
            <a:headEnd type="none" w="med" len="med"/>
            <a:tailEnd type="none" w="med" len="med"/>
          </a:ln>
        </p:spPr>
      </p:cxnSp>
      <p:sp>
        <p:nvSpPr>
          <p:cNvPr id="365" name="Google Shape;365;p22"/>
          <p:cNvSpPr txBox="1">
            <a:spLocks noGrp="1"/>
          </p:cNvSpPr>
          <p:nvPr>
            <p:ph type="subTitle" idx="1"/>
          </p:nvPr>
        </p:nvSpPr>
        <p:spPr>
          <a:xfrm>
            <a:off x="1059375" y="2214350"/>
            <a:ext cx="3932100" cy="90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6" name="Google Shape;366;p22"/>
          <p:cNvSpPr txBox="1">
            <a:spLocks noGrp="1"/>
          </p:cNvSpPr>
          <p:nvPr>
            <p:ph type="title"/>
          </p:nvPr>
        </p:nvSpPr>
        <p:spPr>
          <a:xfrm>
            <a:off x="1059367" y="1155340"/>
            <a:ext cx="2907600" cy="1059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67" name="Google Shape;367;p22"/>
          <p:cNvGrpSpPr/>
          <p:nvPr/>
        </p:nvGrpSpPr>
        <p:grpSpPr>
          <a:xfrm>
            <a:off x="5805732" y="4308946"/>
            <a:ext cx="3860763" cy="920608"/>
            <a:chOff x="1258150" y="661475"/>
            <a:chExt cx="4716300" cy="1124750"/>
          </a:xfrm>
        </p:grpSpPr>
        <p:sp>
          <p:nvSpPr>
            <p:cNvPr id="368" name="Google Shape;368;p22"/>
            <p:cNvSpPr/>
            <p:nvPr/>
          </p:nvSpPr>
          <p:spPr>
            <a:xfrm>
              <a:off x="1605900" y="661475"/>
              <a:ext cx="4098650" cy="1124750"/>
            </a:xfrm>
            <a:custGeom>
              <a:avLst/>
              <a:gdLst/>
              <a:ahLst/>
              <a:cxnLst/>
              <a:rect l="l" t="t" r="r" b="b"/>
              <a:pathLst>
                <a:path w="163946" h="44990" fill="none" extrusionOk="0">
                  <a:moveTo>
                    <a:pt x="163946" y="27062"/>
                  </a:moveTo>
                  <a:lnTo>
                    <a:pt x="162028" y="30395"/>
                  </a:lnTo>
                  <a:lnTo>
                    <a:pt x="159654" y="26293"/>
                  </a:lnTo>
                  <a:lnTo>
                    <a:pt x="158324" y="32645"/>
                  </a:lnTo>
                  <a:lnTo>
                    <a:pt x="155514" y="25524"/>
                  </a:lnTo>
                  <a:lnTo>
                    <a:pt x="153292" y="32645"/>
                  </a:lnTo>
                  <a:lnTo>
                    <a:pt x="151070" y="26825"/>
                  </a:lnTo>
                  <a:lnTo>
                    <a:pt x="149152" y="31345"/>
                  </a:lnTo>
                  <a:lnTo>
                    <a:pt x="146930" y="23862"/>
                  </a:lnTo>
                  <a:lnTo>
                    <a:pt x="144708" y="32408"/>
                  </a:lnTo>
                  <a:lnTo>
                    <a:pt x="142933" y="27062"/>
                  </a:lnTo>
                  <a:lnTo>
                    <a:pt x="140122" y="30984"/>
                  </a:lnTo>
                  <a:lnTo>
                    <a:pt x="138052" y="19352"/>
                  </a:lnTo>
                  <a:lnTo>
                    <a:pt x="134055" y="33832"/>
                  </a:lnTo>
                  <a:lnTo>
                    <a:pt x="131842" y="22495"/>
                  </a:lnTo>
                  <a:lnTo>
                    <a:pt x="129468" y="32531"/>
                  </a:lnTo>
                  <a:lnTo>
                    <a:pt x="127693" y="25638"/>
                  </a:lnTo>
                  <a:lnTo>
                    <a:pt x="125176" y="29920"/>
                  </a:lnTo>
                  <a:lnTo>
                    <a:pt x="122964" y="16143"/>
                  </a:lnTo>
                  <a:lnTo>
                    <a:pt x="121037" y="33481"/>
                  </a:lnTo>
                  <a:lnTo>
                    <a:pt x="118815" y="24688"/>
                  </a:lnTo>
                  <a:lnTo>
                    <a:pt x="116897" y="28012"/>
                  </a:lnTo>
                  <a:lnTo>
                    <a:pt x="114523" y="15317"/>
                  </a:lnTo>
                  <a:lnTo>
                    <a:pt x="112747" y="36567"/>
                  </a:lnTo>
                  <a:lnTo>
                    <a:pt x="110829" y="24100"/>
                  </a:lnTo>
                  <a:lnTo>
                    <a:pt x="107867" y="30158"/>
                  </a:lnTo>
                  <a:lnTo>
                    <a:pt x="106689" y="18754"/>
                  </a:lnTo>
                  <a:lnTo>
                    <a:pt x="105797" y="37868"/>
                  </a:lnTo>
                  <a:lnTo>
                    <a:pt x="103727" y="7246"/>
                  </a:lnTo>
                  <a:lnTo>
                    <a:pt x="101799" y="39653"/>
                  </a:lnTo>
                  <a:lnTo>
                    <a:pt x="98989" y="16266"/>
                  </a:lnTo>
                  <a:lnTo>
                    <a:pt x="97213" y="30984"/>
                  </a:lnTo>
                  <a:lnTo>
                    <a:pt x="94697" y="11993"/>
                  </a:lnTo>
                  <a:lnTo>
                    <a:pt x="93367" y="39292"/>
                  </a:lnTo>
                  <a:lnTo>
                    <a:pt x="90709" y="15079"/>
                  </a:lnTo>
                  <a:lnTo>
                    <a:pt x="88487" y="37279"/>
                  </a:lnTo>
                  <a:lnTo>
                    <a:pt x="85971" y="4160"/>
                  </a:lnTo>
                  <a:lnTo>
                    <a:pt x="84337" y="43565"/>
                  </a:lnTo>
                  <a:lnTo>
                    <a:pt x="82049" y="1"/>
                  </a:lnTo>
                  <a:lnTo>
                    <a:pt x="79903" y="44989"/>
                  </a:lnTo>
                  <a:lnTo>
                    <a:pt x="77539" y="6173"/>
                  </a:lnTo>
                  <a:lnTo>
                    <a:pt x="75611" y="38941"/>
                  </a:lnTo>
                  <a:lnTo>
                    <a:pt x="73693" y="20539"/>
                  </a:lnTo>
                  <a:lnTo>
                    <a:pt x="71319" y="37393"/>
                  </a:lnTo>
                  <a:lnTo>
                    <a:pt x="69401" y="10446"/>
                  </a:lnTo>
                  <a:lnTo>
                    <a:pt x="67028" y="31933"/>
                  </a:lnTo>
                  <a:lnTo>
                    <a:pt x="64663" y="15193"/>
                  </a:lnTo>
                  <a:lnTo>
                    <a:pt x="62593" y="42027"/>
                  </a:lnTo>
                  <a:lnTo>
                    <a:pt x="60666" y="7720"/>
                  </a:lnTo>
                  <a:lnTo>
                    <a:pt x="58453" y="37156"/>
                  </a:lnTo>
                  <a:lnTo>
                    <a:pt x="57713" y="14956"/>
                  </a:lnTo>
                  <a:lnTo>
                    <a:pt x="55937" y="30632"/>
                  </a:lnTo>
                  <a:lnTo>
                    <a:pt x="53563" y="22913"/>
                  </a:lnTo>
                  <a:lnTo>
                    <a:pt x="51645" y="40242"/>
                  </a:lnTo>
                  <a:lnTo>
                    <a:pt x="49423" y="13655"/>
                  </a:lnTo>
                  <a:lnTo>
                    <a:pt x="47648" y="28012"/>
                  </a:lnTo>
                  <a:lnTo>
                    <a:pt x="45283" y="23976"/>
                  </a:lnTo>
                  <a:lnTo>
                    <a:pt x="42910" y="35855"/>
                  </a:lnTo>
                  <a:lnTo>
                    <a:pt x="41286" y="15317"/>
                  </a:lnTo>
                  <a:lnTo>
                    <a:pt x="38618" y="29559"/>
                  </a:lnTo>
                  <a:lnTo>
                    <a:pt x="36405" y="25761"/>
                  </a:lnTo>
                  <a:lnTo>
                    <a:pt x="34478" y="32531"/>
                  </a:lnTo>
                  <a:lnTo>
                    <a:pt x="32256" y="21602"/>
                  </a:lnTo>
                  <a:lnTo>
                    <a:pt x="30044" y="35019"/>
                  </a:lnTo>
                  <a:lnTo>
                    <a:pt x="25600" y="18403"/>
                  </a:lnTo>
                  <a:lnTo>
                    <a:pt x="23530" y="31582"/>
                  </a:lnTo>
                  <a:lnTo>
                    <a:pt x="21460" y="27243"/>
                  </a:lnTo>
                  <a:lnTo>
                    <a:pt x="19238" y="31696"/>
                  </a:lnTo>
                  <a:lnTo>
                    <a:pt x="17462" y="23739"/>
                  </a:lnTo>
                  <a:lnTo>
                    <a:pt x="14804" y="30870"/>
                  </a:lnTo>
                  <a:lnTo>
                    <a:pt x="13019" y="27243"/>
                  </a:lnTo>
                  <a:lnTo>
                    <a:pt x="10654" y="32531"/>
                  </a:lnTo>
                  <a:lnTo>
                    <a:pt x="8736" y="21963"/>
                  </a:lnTo>
                  <a:lnTo>
                    <a:pt x="6514" y="32531"/>
                  </a:lnTo>
                  <a:lnTo>
                    <a:pt x="3552" y="26293"/>
                  </a:lnTo>
                  <a:lnTo>
                    <a:pt x="2071" y="31696"/>
                  </a:lnTo>
                  <a:lnTo>
                    <a:pt x="1" y="27062"/>
                  </a:lnTo>
                  <a:close/>
                </a:path>
              </a:pathLst>
            </a:custGeom>
            <a:noFill/>
            <a:ln w="8775" cap="rnd" cmpd="sng">
              <a:solidFill>
                <a:srgbClr val="FF0062"/>
              </a:solidFill>
              <a:prstDash val="solid"/>
              <a:round/>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1258150" y="661475"/>
              <a:ext cx="4716300" cy="1124750"/>
            </a:xfrm>
            <a:custGeom>
              <a:avLst/>
              <a:gdLst/>
              <a:ahLst/>
              <a:cxnLst/>
              <a:rect l="l" t="t" r="r" b="b"/>
              <a:pathLst>
                <a:path w="188652" h="44990" fill="none" extrusionOk="0">
                  <a:moveTo>
                    <a:pt x="188652" y="27186"/>
                  </a:moveTo>
                  <a:lnTo>
                    <a:pt x="176222" y="27062"/>
                  </a:lnTo>
                  <a:lnTo>
                    <a:pt x="174295" y="30395"/>
                  </a:lnTo>
                  <a:lnTo>
                    <a:pt x="171931" y="26293"/>
                  </a:lnTo>
                  <a:lnTo>
                    <a:pt x="170601" y="32645"/>
                  </a:lnTo>
                  <a:lnTo>
                    <a:pt x="167791" y="25524"/>
                  </a:lnTo>
                  <a:lnTo>
                    <a:pt x="165569" y="32645"/>
                  </a:lnTo>
                  <a:lnTo>
                    <a:pt x="163347" y="26825"/>
                  </a:lnTo>
                  <a:lnTo>
                    <a:pt x="161429" y="31345"/>
                  </a:lnTo>
                  <a:lnTo>
                    <a:pt x="159207" y="23862"/>
                  </a:lnTo>
                  <a:lnTo>
                    <a:pt x="156985" y="32408"/>
                  </a:lnTo>
                  <a:lnTo>
                    <a:pt x="155209" y="27062"/>
                  </a:lnTo>
                  <a:lnTo>
                    <a:pt x="152399" y="30984"/>
                  </a:lnTo>
                  <a:lnTo>
                    <a:pt x="150329" y="19352"/>
                  </a:lnTo>
                  <a:lnTo>
                    <a:pt x="146331" y="33832"/>
                  </a:lnTo>
                  <a:lnTo>
                    <a:pt x="144109" y="22495"/>
                  </a:lnTo>
                  <a:lnTo>
                    <a:pt x="141745" y="32531"/>
                  </a:lnTo>
                  <a:lnTo>
                    <a:pt x="139970" y="25638"/>
                  </a:lnTo>
                  <a:lnTo>
                    <a:pt x="137453" y="29920"/>
                  </a:lnTo>
                  <a:lnTo>
                    <a:pt x="135231" y="16143"/>
                  </a:lnTo>
                  <a:lnTo>
                    <a:pt x="133313" y="33481"/>
                  </a:lnTo>
                  <a:lnTo>
                    <a:pt x="131091" y="24688"/>
                  </a:lnTo>
                  <a:lnTo>
                    <a:pt x="129173" y="28012"/>
                  </a:lnTo>
                  <a:lnTo>
                    <a:pt x="126800" y="15317"/>
                  </a:lnTo>
                  <a:lnTo>
                    <a:pt x="125024" y="36567"/>
                  </a:lnTo>
                  <a:lnTo>
                    <a:pt x="123106" y="24100"/>
                  </a:lnTo>
                  <a:lnTo>
                    <a:pt x="120143" y="30158"/>
                  </a:lnTo>
                  <a:lnTo>
                    <a:pt x="118957" y="18754"/>
                  </a:lnTo>
                  <a:lnTo>
                    <a:pt x="118074" y="37868"/>
                  </a:lnTo>
                  <a:lnTo>
                    <a:pt x="116004" y="7246"/>
                  </a:lnTo>
                  <a:lnTo>
                    <a:pt x="114076" y="39653"/>
                  </a:lnTo>
                  <a:lnTo>
                    <a:pt x="111265" y="16266"/>
                  </a:lnTo>
                  <a:lnTo>
                    <a:pt x="109490" y="30984"/>
                  </a:lnTo>
                  <a:lnTo>
                    <a:pt x="106974" y="11993"/>
                  </a:lnTo>
                  <a:lnTo>
                    <a:pt x="105644" y="39292"/>
                  </a:lnTo>
                  <a:lnTo>
                    <a:pt x="102976" y="15079"/>
                  </a:lnTo>
                  <a:lnTo>
                    <a:pt x="100764" y="37279"/>
                  </a:lnTo>
                  <a:lnTo>
                    <a:pt x="98247" y="4160"/>
                  </a:lnTo>
                  <a:lnTo>
                    <a:pt x="96614" y="43565"/>
                  </a:lnTo>
                  <a:lnTo>
                    <a:pt x="94326" y="1"/>
                  </a:lnTo>
                  <a:lnTo>
                    <a:pt x="92180" y="44989"/>
                  </a:lnTo>
                  <a:lnTo>
                    <a:pt x="89806" y="6173"/>
                  </a:lnTo>
                  <a:lnTo>
                    <a:pt x="87888" y="38941"/>
                  </a:lnTo>
                  <a:lnTo>
                    <a:pt x="85961" y="20539"/>
                  </a:lnTo>
                  <a:lnTo>
                    <a:pt x="83596" y="37393"/>
                  </a:lnTo>
                  <a:lnTo>
                    <a:pt x="81669" y="10446"/>
                  </a:lnTo>
                  <a:lnTo>
                    <a:pt x="79304" y="31933"/>
                  </a:lnTo>
                  <a:lnTo>
                    <a:pt x="76940" y="15193"/>
                  </a:lnTo>
                  <a:lnTo>
                    <a:pt x="74870" y="42027"/>
                  </a:lnTo>
                  <a:lnTo>
                    <a:pt x="72943" y="7720"/>
                  </a:lnTo>
                  <a:lnTo>
                    <a:pt x="70721" y="37156"/>
                  </a:lnTo>
                  <a:lnTo>
                    <a:pt x="69980" y="14956"/>
                  </a:lnTo>
                  <a:lnTo>
                    <a:pt x="68204" y="30632"/>
                  </a:lnTo>
                  <a:lnTo>
                    <a:pt x="65840" y="22913"/>
                  </a:lnTo>
                  <a:lnTo>
                    <a:pt x="63913" y="40242"/>
                  </a:lnTo>
                  <a:lnTo>
                    <a:pt x="61700" y="13655"/>
                  </a:lnTo>
                  <a:lnTo>
                    <a:pt x="59925" y="28012"/>
                  </a:lnTo>
                  <a:lnTo>
                    <a:pt x="57551" y="23976"/>
                  </a:lnTo>
                  <a:lnTo>
                    <a:pt x="55186" y="35855"/>
                  </a:lnTo>
                  <a:lnTo>
                    <a:pt x="53563" y="15317"/>
                  </a:lnTo>
                  <a:lnTo>
                    <a:pt x="50895" y="29559"/>
                  </a:lnTo>
                  <a:lnTo>
                    <a:pt x="48673" y="25761"/>
                  </a:lnTo>
                  <a:lnTo>
                    <a:pt x="46755" y="32531"/>
                  </a:lnTo>
                  <a:lnTo>
                    <a:pt x="44533" y="21602"/>
                  </a:lnTo>
                  <a:lnTo>
                    <a:pt x="42311" y="35019"/>
                  </a:lnTo>
                  <a:lnTo>
                    <a:pt x="37877" y="18403"/>
                  </a:lnTo>
                  <a:lnTo>
                    <a:pt x="35807" y="31582"/>
                  </a:lnTo>
                  <a:lnTo>
                    <a:pt x="33737" y="27243"/>
                  </a:lnTo>
                  <a:lnTo>
                    <a:pt x="31515" y="31696"/>
                  </a:lnTo>
                  <a:lnTo>
                    <a:pt x="29739" y="23739"/>
                  </a:lnTo>
                  <a:lnTo>
                    <a:pt x="27071" y="30870"/>
                  </a:lnTo>
                  <a:lnTo>
                    <a:pt x="25295" y="27243"/>
                  </a:lnTo>
                  <a:lnTo>
                    <a:pt x="22931" y="32531"/>
                  </a:lnTo>
                  <a:lnTo>
                    <a:pt x="21004" y="21963"/>
                  </a:lnTo>
                  <a:lnTo>
                    <a:pt x="18791" y="32531"/>
                  </a:lnTo>
                  <a:lnTo>
                    <a:pt x="15829" y="26293"/>
                  </a:lnTo>
                  <a:lnTo>
                    <a:pt x="14347" y="31696"/>
                  </a:lnTo>
                  <a:lnTo>
                    <a:pt x="12277" y="27062"/>
                  </a:lnTo>
                  <a:lnTo>
                    <a:pt x="0" y="27062"/>
                  </a:lnTo>
                  <a:close/>
                </a:path>
              </a:pathLst>
            </a:custGeom>
            <a:noFill/>
            <a:ln w="8775" cap="rnd" cmpd="sng">
              <a:solidFill>
                <a:srgbClr val="FF009E"/>
              </a:solidFill>
              <a:prstDash val="solid"/>
              <a:round/>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22"/>
          <p:cNvGrpSpPr/>
          <p:nvPr/>
        </p:nvGrpSpPr>
        <p:grpSpPr>
          <a:xfrm>
            <a:off x="-1008329" y="3364165"/>
            <a:ext cx="2874479" cy="1282734"/>
            <a:chOff x="-1008329" y="3364165"/>
            <a:chExt cx="2874479" cy="1282734"/>
          </a:xfrm>
        </p:grpSpPr>
        <p:grpSp>
          <p:nvGrpSpPr>
            <p:cNvPr id="371" name="Google Shape;371;p22"/>
            <p:cNvGrpSpPr/>
            <p:nvPr/>
          </p:nvGrpSpPr>
          <p:grpSpPr>
            <a:xfrm flipH="1">
              <a:off x="-1008329" y="3364165"/>
              <a:ext cx="2856697" cy="1282734"/>
              <a:chOff x="-602160" y="2710576"/>
              <a:chExt cx="2443083" cy="538647"/>
            </a:xfrm>
          </p:grpSpPr>
          <p:sp>
            <p:nvSpPr>
              <p:cNvPr id="372" name="Google Shape;372;p22"/>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noFill/>
              <a:ln w="9025" cap="flat" cmpd="sng">
                <a:solidFill>
                  <a:schemeClr val="accent1"/>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accent1"/>
              </a:solidFill>
              <a:ln w="9025" cap="flat" cmpd="sng">
                <a:solidFill>
                  <a:schemeClr val="accent2"/>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22"/>
              <p:cNvGrpSpPr/>
              <p:nvPr/>
            </p:nvGrpSpPr>
            <p:grpSpPr>
              <a:xfrm>
                <a:off x="-602160" y="2712241"/>
                <a:ext cx="1270443" cy="536982"/>
                <a:chOff x="-602160" y="2712241"/>
                <a:chExt cx="1270443" cy="536982"/>
              </a:xfrm>
            </p:grpSpPr>
            <p:sp>
              <p:nvSpPr>
                <p:cNvPr id="376" name="Google Shape;376;p22"/>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noFill/>
                <a:ln w="9025" cap="flat" cmpd="sng">
                  <a:solidFill>
                    <a:schemeClr val="accent1"/>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noFill/>
                <a:ln w="9025" cap="flat" cmpd="sng">
                  <a:solidFill>
                    <a:schemeClr val="accent2"/>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79" name="Google Shape;379;p22"/>
            <p:cNvCxnSpPr/>
            <p:nvPr/>
          </p:nvCxnSpPr>
          <p:spPr>
            <a:xfrm>
              <a:off x="-686850" y="3971281"/>
              <a:ext cx="2553000" cy="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380"/>
        <p:cNvGrpSpPr/>
        <p:nvPr/>
      </p:nvGrpSpPr>
      <p:grpSpPr>
        <a:xfrm>
          <a:off x="0" y="0"/>
          <a:ext cx="0" cy="0"/>
          <a:chOff x="0" y="0"/>
          <a:chExt cx="0" cy="0"/>
        </a:xfrm>
      </p:grpSpPr>
      <p:sp>
        <p:nvSpPr>
          <p:cNvPr id="381" name="Google Shape;381;p23"/>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txBox="1">
            <a:spLocks noGrp="1"/>
          </p:cNvSpPr>
          <p:nvPr>
            <p:ph type="subTitle" idx="1"/>
          </p:nvPr>
        </p:nvSpPr>
        <p:spPr>
          <a:xfrm>
            <a:off x="1290763" y="3352707"/>
            <a:ext cx="2907600" cy="46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383" name="Google Shape;383;p23"/>
          <p:cNvSpPr txBox="1">
            <a:spLocks noGrp="1"/>
          </p:cNvSpPr>
          <p:nvPr>
            <p:ph type="subTitle" idx="2"/>
          </p:nvPr>
        </p:nvSpPr>
        <p:spPr>
          <a:xfrm>
            <a:off x="4945638" y="3352707"/>
            <a:ext cx="2907600" cy="46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384" name="Google Shape;384;p23"/>
          <p:cNvSpPr txBox="1">
            <a:spLocks noGrp="1"/>
          </p:cNvSpPr>
          <p:nvPr>
            <p:ph type="subTitle" idx="3"/>
          </p:nvPr>
        </p:nvSpPr>
        <p:spPr>
          <a:xfrm>
            <a:off x="1587213" y="3761232"/>
            <a:ext cx="23148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5" name="Google Shape;385;p23"/>
          <p:cNvSpPr txBox="1">
            <a:spLocks noGrp="1"/>
          </p:cNvSpPr>
          <p:nvPr>
            <p:ph type="subTitle" idx="4"/>
          </p:nvPr>
        </p:nvSpPr>
        <p:spPr>
          <a:xfrm>
            <a:off x="5242038" y="3761232"/>
            <a:ext cx="23148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6" name="Google Shape;386;p23"/>
          <p:cNvSpPr txBox="1">
            <a:spLocks noGrp="1"/>
          </p:cNvSpPr>
          <p:nvPr>
            <p:ph type="title"/>
          </p:nvPr>
        </p:nvSpPr>
        <p:spPr>
          <a:xfrm>
            <a:off x="720000" y="384984"/>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387" name="Google Shape;387;p23"/>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388" name="Google Shape;388;p23"/>
          <p:cNvGrpSpPr/>
          <p:nvPr/>
        </p:nvGrpSpPr>
        <p:grpSpPr>
          <a:xfrm>
            <a:off x="7663784" y="535650"/>
            <a:ext cx="3860763" cy="920608"/>
            <a:chOff x="1258150" y="661475"/>
            <a:chExt cx="4716300" cy="1124750"/>
          </a:xfrm>
        </p:grpSpPr>
        <p:sp>
          <p:nvSpPr>
            <p:cNvPr id="389" name="Google Shape;389;p23"/>
            <p:cNvSpPr/>
            <p:nvPr/>
          </p:nvSpPr>
          <p:spPr>
            <a:xfrm>
              <a:off x="1605900" y="661475"/>
              <a:ext cx="4098650" cy="1124750"/>
            </a:xfrm>
            <a:custGeom>
              <a:avLst/>
              <a:gdLst/>
              <a:ahLst/>
              <a:cxnLst/>
              <a:rect l="l" t="t" r="r" b="b"/>
              <a:pathLst>
                <a:path w="163946" h="44990" fill="none" extrusionOk="0">
                  <a:moveTo>
                    <a:pt x="163946" y="27062"/>
                  </a:moveTo>
                  <a:lnTo>
                    <a:pt x="162028" y="30395"/>
                  </a:lnTo>
                  <a:lnTo>
                    <a:pt x="159654" y="26293"/>
                  </a:lnTo>
                  <a:lnTo>
                    <a:pt x="158324" y="32645"/>
                  </a:lnTo>
                  <a:lnTo>
                    <a:pt x="155514" y="25524"/>
                  </a:lnTo>
                  <a:lnTo>
                    <a:pt x="153292" y="32645"/>
                  </a:lnTo>
                  <a:lnTo>
                    <a:pt x="151070" y="26825"/>
                  </a:lnTo>
                  <a:lnTo>
                    <a:pt x="149152" y="31345"/>
                  </a:lnTo>
                  <a:lnTo>
                    <a:pt x="146930" y="23862"/>
                  </a:lnTo>
                  <a:lnTo>
                    <a:pt x="144708" y="32408"/>
                  </a:lnTo>
                  <a:lnTo>
                    <a:pt x="142933" y="27062"/>
                  </a:lnTo>
                  <a:lnTo>
                    <a:pt x="140122" y="30984"/>
                  </a:lnTo>
                  <a:lnTo>
                    <a:pt x="138052" y="19352"/>
                  </a:lnTo>
                  <a:lnTo>
                    <a:pt x="134055" y="33832"/>
                  </a:lnTo>
                  <a:lnTo>
                    <a:pt x="131842" y="22495"/>
                  </a:lnTo>
                  <a:lnTo>
                    <a:pt x="129468" y="32531"/>
                  </a:lnTo>
                  <a:lnTo>
                    <a:pt x="127693" y="25638"/>
                  </a:lnTo>
                  <a:lnTo>
                    <a:pt x="125176" y="29920"/>
                  </a:lnTo>
                  <a:lnTo>
                    <a:pt x="122964" y="16143"/>
                  </a:lnTo>
                  <a:lnTo>
                    <a:pt x="121037" y="33481"/>
                  </a:lnTo>
                  <a:lnTo>
                    <a:pt x="118815" y="24688"/>
                  </a:lnTo>
                  <a:lnTo>
                    <a:pt x="116897" y="28012"/>
                  </a:lnTo>
                  <a:lnTo>
                    <a:pt x="114523" y="15317"/>
                  </a:lnTo>
                  <a:lnTo>
                    <a:pt x="112747" y="36567"/>
                  </a:lnTo>
                  <a:lnTo>
                    <a:pt x="110829" y="24100"/>
                  </a:lnTo>
                  <a:lnTo>
                    <a:pt x="107867" y="30158"/>
                  </a:lnTo>
                  <a:lnTo>
                    <a:pt x="106689" y="18754"/>
                  </a:lnTo>
                  <a:lnTo>
                    <a:pt x="105797" y="37868"/>
                  </a:lnTo>
                  <a:lnTo>
                    <a:pt x="103727" y="7246"/>
                  </a:lnTo>
                  <a:lnTo>
                    <a:pt x="101799" y="39653"/>
                  </a:lnTo>
                  <a:lnTo>
                    <a:pt x="98989" y="16266"/>
                  </a:lnTo>
                  <a:lnTo>
                    <a:pt x="97213" y="30984"/>
                  </a:lnTo>
                  <a:lnTo>
                    <a:pt x="94697" y="11993"/>
                  </a:lnTo>
                  <a:lnTo>
                    <a:pt x="93367" y="39292"/>
                  </a:lnTo>
                  <a:lnTo>
                    <a:pt x="90709" y="15079"/>
                  </a:lnTo>
                  <a:lnTo>
                    <a:pt x="88487" y="37279"/>
                  </a:lnTo>
                  <a:lnTo>
                    <a:pt x="85971" y="4160"/>
                  </a:lnTo>
                  <a:lnTo>
                    <a:pt x="84337" y="43565"/>
                  </a:lnTo>
                  <a:lnTo>
                    <a:pt x="82049" y="1"/>
                  </a:lnTo>
                  <a:lnTo>
                    <a:pt x="79903" y="44989"/>
                  </a:lnTo>
                  <a:lnTo>
                    <a:pt x="77539" y="6173"/>
                  </a:lnTo>
                  <a:lnTo>
                    <a:pt x="75611" y="38941"/>
                  </a:lnTo>
                  <a:lnTo>
                    <a:pt x="73693" y="20539"/>
                  </a:lnTo>
                  <a:lnTo>
                    <a:pt x="71319" y="37393"/>
                  </a:lnTo>
                  <a:lnTo>
                    <a:pt x="69401" y="10446"/>
                  </a:lnTo>
                  <a:lnTo>
                    <a:pt x="67028" y="31933"/>
                  </a:lnTo>
                  <a:lnTo>
                    <a:pt x="64663" y="15193"/>
                  </a:lnTo>
                  <a:lnTo>
                    <a:pt x="62593" y="42027"/>
                  </a:lnTo>
                  <a:lnTo>
                    <a:pt x="60666" y="7720"/>
                  </a:lnTo>
                  <a:lnTo>
                    <a:pt x="58453" y="37156"/>
                  </a:lnTo>
                  <a:lnTo>
                    <a:pt x="57713" y="14956"/>
                  </a:lnTo>
                  <a:lnTo>
                    <a:pt x="55937" y="30632"/>
                  </a:lnTo>
                  <a:lnTo>
                    <a:pt x="53563" y="22913"/>
                  </a:lnTo>
                  <a:lnTo>
                    <a:pt x="51645" y="40242"/>
                  </a:lnTo>
                  <a:lnTo>
                    <a:pt x="49423" y="13655"/>
                  </a:lnTo>
                  <a:lnTo>
                    <a:pt x="47648" y="28012"/>
                  </a:lnTo>
                  <a:lnTo>
                    <a:pt x="45283" y="23976"/>
                  </a:lnTo>
                  <a:lnTo>
                    <a:pt x="42910" y="35855"/>
                  </a:lnTo>
                  <a:lnTo>
                    <a:pt x="41286" y="15317"/>
                  </a:lnTo>
                  <a:lnTo>
                    <a:pt x="38618" y="29559"/>
                  </a:lnTo>
                  <a:lnTo>
                    <a:pt x="36405" y="25761"/>
                  </a:lnTo>
                  <a:lnTo>
                    <a:pt x="34478" y="32531"/>
                  </a:lnTo>
                  <a:lnTo>
                    <a:pt x="32256" y="21602"/>
                  </a:lnTo>
                  <a:lnTo>
                    <a:pt x="30044" y="35019"/>
                  </a:lnTo>
                  <a:lnTo>
                    <a:pt x="25600" y="18403"/>
                  </a:lnTo>
                  <a:lnTo>
                    <a:pt x="23530" y="31582"/>
                  </a:lnTo>
                  <a:lnTo>
                    <a:pt x="21460" y="27243"/>
                  </a:lnTo>
                  <a:lnTo>
                    <a:pt x="19238" y="31696"/>
                  </a:lnTo>
                  <a:lnTo>
                    <a:pt x="17462" y="23739"/>
                  </a:lnTo>
                  <a:lnTo>
                    <a:pt x="14804" y="30870"/>
                  </a:lnTo>
                  <a:lnTo>
                    <a:pt x="13019" y="27243"/>
                  </a:lnTo>
                  <a:lnTo>
                    <a:pt x="10654" y="32531"/>
                  </a:lnTo>
                  <a:lnTo>
                    <a:pt x="8736" y="21963"/>
                  </a:lnTo>
                  <a:lnTo>
                    <a:pt x="6514" y="32531"/>
                  </a:lnTo>
                  <a:lnTo>
                    <a:pt x="3552" y="26293"/>
                  </a:lnTo>
                  <a:lnTo>
                    <a:pt x="2071" y="31696"/>
                  </a:lnTo>
                  <a:lnTo>
                    <a:pt x="1" y="27062"/>
                  </a:lnTo>
                  <a:close/>
                </a:path>
              </a:pathLst>
            </a:custGeom>
            <a:noFill/>
            <a:ln w="8775" cap="rnd" cmpd="sng">
              <a:solidFill>
                <a:schemeClr val="accent4"/>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3"/>
            <p:cNvSpPr/>
            <p:nvPr/>
          </p:nvSpPr>
          <p:spPr>
            <a:xfrm>
              <a:off x="1258150" y="661475"/>
              <a:ext cx="4716300" cy="1124750"/>
            </a:xfrm>
            <a:custGeom>
              <a:avLst/>
              <a:gdLst/>
              <a:ahLst/>
              <a:cxnLst/>
              <a:rect l="l" t="t" r="r" b="b"/>
              <a:pathLst>
                <a:path w="188652" h="44990" fill="none" extrusionOk="0">
                  <a:moveTo>
                    <a:pt x="188652" y="27186"/>
                  </a:moveTo>
                  <a:lnTo>
                    <a:pt x="176222" y="27062"/>
                  </a:lnTo>
                  <a:lnTo>
                    <a:pt x="174295" y="30395"/>
                  </a:lnTo>
                  <a:lnTo>
                    <a:pt x="171931" y="26293"/>
                  </a:lnTo>
                  <a:lnTo>
                    <a:pt x="170601" y="32645"/>
                  </a:lnTo>
                  <a:lnTo>
                    <a:pt x="167791" y="25524"/>
                  </a:lnTo>
                  <a:lnTo>
                    <a:pt x="165569" y="32645"/>
                  </a:lnTo>
                  <a:lnTo>
                    <a:pt x="163347" y="26825"/>
                  </a:lnTo>
                  <a:lnTo>
                    <a:pt x="161429" y="31345"/>
                  </a:lnTo>
                  <a:lnTo>
                    <a:pt x="159207" y="23862"/>
                  </a:lnTo>
                  <a:lnTo>
                    <a:pt x="156985" y="32408"/>
                  </a:lnTo>
                  <a:lnTo>
                    <a:pt x="155209" y="27062"/>
                  </a:lnTo>
                  <a:lnTo>
                    <a:pt x="152399" y="30984"/>
                  </a:lnTo>
                  <a:lnTo>
                    <a:pt x="150329" y="19352"/>
                  </a:lnTo>
                  <a:lnTo>
                    <a:pt x="146331" y="33832"/>
                  </a:lnTo>
                  <a:lnTo>
                    <a:pt x="144109" y="22495"/>
                  </a:lnTo>
                  <a:lnTo>
                    <a:pt x="141745" y="32531"/>
                  </a:lnTo>
                  <a:lnTo>
                    <a:pt x="139970" y="25638"/>
                  </a:lnTo>
                  <a:lnTo>
                    <a:pt x="137453" y="29920"/>
                  </a:lnTo>
                  <a:lnTo>
                    <a:pt x="135231" y="16143"/>
                  </a:lnTo>
                  <a:lnTo>
                    <a:pt x="133313" y="33481"/>
                  </a:lnTo>
                  <a:lnTo>
                    <a:pt x="131091" y="24688"/>
                  </a:lnTo>
                  <a:lnTo>
                    <a:pt x="129173" y="28012"/>
                  </a:lnTo>
                  <a:lnTo>
                    <a:pt x="126800" y="15317"/>
                  </a:lnTo>
                  <a:lnTo>
                    <a:pt x="125024" y="36567"/>
                  </a:lnTo>
                  <a:lnTo>
                    <a:pt x="123106" y="24100"/>
                  </a:lnTo>
                  <a:lnTo>
                    <a:pt x="120143" y="30158"/>
                  </a:lnTo>
                  <a:lnTo>
                    <a:pt x="118957" y="18754"/>
                  </a:lnTo>
                  <a:lnTo>
                    <a:pt x="118074" y="37868"/>
                  </a:lnTo>
                  <a:lnTo>
                    <a:pt x="116004" y="7246"/>
                  </a:lnTo>
                  <a:lnTo>
                    <a:pt x="114076" y="39653"/>
                  </a:lnTo>
                  <a:lnTo>
                    <a:pt x="111265" y="16266"/>
                  </a:lnTo>
                  <a:lnTo>
                    <a:pt x="109490" y="30984"/>
                  </a:lnTo>
                  <a:lnTo>
                    <a:pt x="106974" y="11993"/>
                  </a:lnTo>
                  <a:lnTo>
                    <a:pt x="105644" y="39292"/>
                  </a:lnTo>
                  <a:lnTo>
                    <a:pt x="102976" y="15079"/>
                  </a:lnTo>
                  <a:lnTo>
                    <a:pt x="100764" y="37279"/>
                  </a:lnTo>
                  <a:lnTo>
                    <a:pt x="98247" y="4160"/>
                  </a:lnTo>
                  <a:lnTo>
                    <a:pt x="96614" y="43565"/>
                  </a:lnTo>
                  <a:lnTo>
                    <a:pt x="94326" y="1"/>
                  </a:lnTo>
                  <a:lnTo>
                    <a:pt x="92180" y="44989"/>
                  </a:lnTo>
                  <a:lnTo>
                    <a:pt x="89806" y="6173"/>
                  </a:lnTo>
                  <a:lnTo>
                    <a:pt x="87888" y="38941"/>
                  </a:lnTo>
                  <a:lnTo>
                    <a:pt x="85961" y="20539"/>
                  </a:lnTo>
                  <a:lnTo>
                    <a:pt x="83596" y="37393"/>
                  </a:lnTo>
                  <a:lnTo>
                    <a:pt x="81669" y="10446"/>
                  </a:lnTo>
                  <a:lnTo>
                    <a:pt x="79304" y="31933"/>
                  </a:lnTo>
                  <a:lnTo>
                    <a:pt x="76940" y="15193"/>
                  </a:lnTo>
                  <a:lnTo>
                    <a:pt x="74870" y="42027"/>
                  </a:lnTo>
                  <a:lnTo>
                    <a:pt x="72943" y="7720"/>
                  </a:lnTo>
                  <a:lnTo>
                    <a:pt x="70721" y="37156"/>
                  </a:lnTo>
                  <a:lnTo>
                    <a:pt x="69980" y="14956"/>
                  </a:lnTo>
                  <a:lnTo>
                    <a:pt x="68204" y="30632"/>
                  </a:lnTo>
                  <a:lnTo>
                    <a:pt x="65840" y="22913"/>
                  </a:lnTo>
                  <a:lnTo>
                    <a:pt x="63913" y="40242"/>
                  </a:lnTo>
                  <a:lnTo>
                    <a:pt x="61700" y="13655"/>
                  </a:lnTo>
                  <a:lnTo>
                    <a:pt x="59925" y="28012"/>
                  </a:lnTo>
                  <a:lnTo>
                    <a:pt x="57551" y="23976"/>
                  </a:lnTo>
                  <a:lnTo>
                    <a:pt x="55186" y="35855"/>
                  </a:lnTo>
                  <a:lnTo>
                    <a:pt x="53563" y="15317"/>
                  </a:lnTo>
                  <a:lnTo>
                    <a:pt x="50895" y="29559"/>
                  </a:lnTo>
                  <a:lnTo>
                    <a:pt x="48673" y="25761"/>
                  </a:lnTo>
                  <a:lnTo>
                    <a:pt x="46755" y="32531"/>
                  </a:lnTo>
                  <a:lnTo>
                    <a:pt x="44533" y="21602"/>
                  </a:lnTo>
                  <a:lnTo>
                    <a:pt x="42311" y="35019"/>
                  </a:lnTo>
                  <a:lnTo>
                    <a:pt x="37877" y="18403"/>
                  </a:lnTo>
                  <a:lnTo>
                    <a:pt x="35807" y="31582"/>
                  </a:lnTo>
                  <a:lnTo>
                    <a:pt x="33737" y="27243"/>
                  </a:lnTo>
                  <a:lnTo>
                    <a:pt x="31515" y="31696"/>
                  </a:lnTo>
                  <a:lnTo>
                    <a:pt x="29739" y="23739"/>
                  </a:lnTo>
                  <a:lnTo>
                    <a:pt x="27071" y="30870"/>
                  </a:lnTo>
                  <a:lnTo>
                    <a:pt x="25295" y="27243"/>
                  </a:lnTo>
                  <a:lnTo>
                    <a:pt x="22931" y="32531"/>
                  </a:lnTo>
                  <a:lnTo>
                    <a:pt x="21004" y="21963"/>
                  </a:lnTo>
                  <a:lnTo>
                    <a:pt x="18791" y="32531"/>
                  </a:lnTo>
                  <a:lnTo>
                    <a:pt x="15829" y="26293"/>
                  </a:lnTo>
                  <a:lnTo>
                    <a:pt x="14347" y="31696"/>
                  </a:lnTo>
                  <a:lnTo>
                    <a:pt x="12277" y="27062"/>
                  </a:lnTo>
                  <a:lnTo>
                    <a:pt x="0" y="27062"/>
                  </a:lnTo>
                  <a:close/>
                </a:path>
              </a:pathLst>
            </a:custGeom>
            <a:noFill/>
            <a:ln w="8775" cap="rnd" cmpd="sng">
              <a:solidFill>
                <a:schemeClr val="accent5"/>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3"/>
          <p:cNvGrpSpPr/>
          <p:nvPr/>
        </p:nvGrpSpPr>
        <p:grpSpPr>
          <a:xfrm>
            <a:off x="-1387737" y="4257231"/>
            <a:ext cx="3021612" cy="1282734"/>
            <a:chOff x="-1387737" y="4257214"/>
            <a:chExt cx="3021612" cy="1282734"/>
          </a:xfrm>
        </p:grpSpPr>
        <p:grpSp>
          <p:nvGrpSpPr>
            <p:cNvPr id="392" name="Google Shape;392;p23"/>
            <p:cNvGrpSpPr/>
            <p:nvPr/>
          </p:nvGrpSpPr>
          <p:grpSpPr>
            <a:xfrm flipH="1">
              <a:off x="-1387737" y="4257214"/>
              <a:ext cx="2856697" cy="1282734"/>
              <a:chOff x="-602160" y="2710576"/>
              <a:chExt cx="2443083" cy="538647"/>
            </a:xfrm>
          </p:grpSpPr>
          <p:sp>
            <p:nvSpPr>
              <p:cNvPr id="393" name="Google Shape;393;p23"/>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noFill/>
              <a:ln w="9025" cap="flat" cmpd="sng">
                <a:solidFill>
                  <a:schemeClr val="accent1"/>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3"/>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accent1"/>
              </a:solidFill>
              <a:ln w="9025" cap="flat" cmpd="sng">
                <a:solidFill>
                  <a:schemeClr val="accent2"/>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23"/>
              <p:cNvGrpSpPr/>
              <p:nvPr/>
            </p:nvGrpSpPr>
            <p:grpSpPr>
              <a:xfrm>
                <a:off x="-602160" y="2712241"/>
                <a:ext cx="1270443" cy="536982"/>
                <a:chOff x="-602160" y="2712241"/>
                <a:chExt cx="1270443" cy="536982"/>
              </a:xfrm>
            </p:grpSpPr>
            <p:sp>
              <p:nvSpPr>
                <p:cNvPr id="397" name="Google Shape;397;p23"/>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noFill/>
                <a:ln w="9025" cap="flat" cmpd="sng">
                  <a:solidFill>
                    <a:schemeClr val="accent1"/>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noFill/>
                <a:ln w="9025" cap="flat" cmpd="sng">
                  <a:solidFill>
                    <a:schemeClr val="accent2"/>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00" name="Google Shape;400;p23"/>
            <p:cNvCxnSpPr/>
            <p:nvPr/>
          </p:nvCxnSpPr>
          <p:spPr>
            <a:xfrm>
              <a:off x="-919125" y="4863671"/>
              <a:ext cx="2553000" cy="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401"/>
        <p:cNvGrpSpPr/>
        <p:nvPr/>
      </p:nvGrpSpPr>
      <p:grpSpPr>
        <a:xfrm>
          <a:off x="0" y="0"/>
          <a:ext cx="0" cy="0"/>
          <a:chOff x="0" y="0"/>
          <a:chExt cx="0" cy="0"/>
        </a:xfrm>
      </p:grpSpPr>
      <p:sp>
        <p:nvSpPr>
          <p:cNvPr id="402" name="Google Shape;402;p24"/>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4"/>
          <p:cNvSpPr txBox="1">
            <a:spLocks noGrp="1"/>
          </p:cNvSpPr>
          <p:nvPr>
            <p:ph type="subTitle" idx="1"/>
          </p:nvPr>
        </p:nvSpPr>
        <p:spPr>
          <a:xfrm>
            <a:off x="720000" y="2558577"/>
            <a:ext cx="2336400" cy="489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404" name="Google Shape;404;p24"/>
          <p:cNvSpPr txBox="1">
            <a:spLocks noGrp="1"/>
          </p:cNvSpPr>
          <p:nvPr>
            <p:ph type="subTitle" idx="2"/>
          </p:nvPr>
        </p:nvSpPr>
        <p:spPr>
          <a:xfrm>
            <a:off x="720000" y="3043863"/>
            <a:ext cx="23364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5" name="Google Shape;405;p24"/>
          <p:cNvSpPr txBox="1">
            <a:spLocks noGrp="1"/>
          </p:cNvSpPr>
          <p:nvPr>
            <p:ph type="subTitle" idx="3"/>
          </p:nvPr>
        </p:nvSpPr>
        <p:spPr>
          <a:xfrm>
            <a:off x="3403800" y="3043863"/>
            <a:ext cx="23364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6" name="Google Shape;406;p24"/>
          <p:cNvSpPr txBox="1">
            <a:spLocks noGrp="1"/>
          </p:cNvSpPr>
          <p:nvPr>
            <p:ph type="subTitle" idx="4"/>
          </p:nvPr>
        </p:nvSpPr>
        <p:spPr>
          <a:xfrm>
            <a:off x="6087600" y="3043863"/>
            <a:ext cx="23364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7" name="Google Shape;407;p24"/>
          <p:cNvSpPr txBox="1">
            <a:spLocks noGrp="1"/>
          </p:cNvSpPr>
          <p:nvPr>
            <p:ph type="title"/>
          </p:nvPr>
        </p:nvSpPr>
        <p:spPr>
          <a:xfrm>
            <a:off x="649725" y="384975"/>
            <a:ext cx="7844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8" name="Google Shape;408;p24"/>
          <p:cNvSpPr txBox="1">
            <a:spLocks noGrp="1"/>
          </p:cNvSpPr>
          <p:nvPr>
            <p:ph type="subTitle" idx="5"/>
          </p:nvPr>
        </p:nvSpPr>
        <p:spPr>
          <a:xfrm>
            <a:off x="3403800" y="2558577"/>
            <a:ext cx="2336400" cy="489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409" name="Google Shape;409;p24"/>
          <p:cNvSpPr txBox="1">
            <a:spLocks noGrp="1"/>
          </p:cNvSpPr>
          <p:nvPr>
            <p:ph type="subTitle" idx="6"/>
          </p:nvPr>
        </p:nvSpPr>
        <p:spPr>
          <a:xfrm>
            <a:off x="6087600" y="2558577"/>
            <a:ext cx="2336400" cy="489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cxnSp>
        <p:nvCxnSpPr>
          <p:cNvPr id="410" name="Google Shape;410;p24"/>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411" name="Google Shape;411;p24"/>
          <p:cNvGrpSpPr/>
          <p:nvPr/>
        </p:nvGrpSpPr>
        <p:grpSpPr>
          <a:xfrm flipH="1">
            <a:off x="-134631" y="4031925"/>
            <a:ext cx="3252918" cy="1602477"/>
            <a:chOff x="1242475" y="2295850"/>
            <a:chExt cx="4747400" cy="2338700"/>
          </a:xfrm>
        </p:grpSpPr>
        <p:sp>
          <p:nvSpPr>
            <p:cNvPr id="412" name="Google Shape;412;p24"/>
            <p:cNvSpPr/>
            <p:nvPr/>
          </p:nvSpPr>
          <p:spPr>
            <a:xfrm>
              <a:off x="1478425" y="2295850"/>
              <a:ext cx="4421025" cy="2338700"/>
            </a:xfrm>
            <a:custGeom>
              <a:avLst/>
              <a:gdLst/>
              <a:ahLst/>
              <a:cxnLst/>
              <a:rect l="l" t="t" r="r" b="b"/>
              <a:pathLst>
                <a:path w="176841" h="93548" fill="none" extrusionOk="0">
                  <a:moveTo>
                    <a:pt x="1" y="48559"/>
                  </a:moveTo>
                  <a:cubicBezTo>
                    <a:pt x="1" y="48559"/>
                    <a:pt x="3476" y="51816"/>
                    <a:pt x="6116" y="48454"/>
                  </a:cubicBezTo>
                  <a:cubicBezTo>
                    <a:pt x="8755" y="45093"/>
                    <a:pt x="11528" y="48559"/>
                    <a:pt x="11528" y="48559"/>
                  </a:cubicBezTo>
                  <a:cubicBezTo>
                    <a:pt x="11528" y="48559"/>
                    <a:pt x="14728" y="56164"/>
                    <a:pt x="17918" y="48454"/>
                  </a:cubicBezTo>
                  <a:cubicBezTo>
                    <a:pt x="21118" y="40744"/>
                    <a:pt x="23891" y="48454"/>
                    <a:pt x="23891" y="48454"/>
                  </a:cubicBezTo>
                  <a:cubicBezTo>
                    <a:pt x="23891" y="48454"/>
                    <a:pt x="27300" y="56117"/>
                    <a:pt x="29730" y="48454"/>
                  </a:cubicBezTo>
                  <a:cubicBezTo>
                    <a:pt x="32161" y="40792"/>
                    <a:pt x="35912" y="47419"/>
                    <a:pt x="35912" y="48454"/>
                  </a:cubicBezTo>
                  <a:cubicBezTo>
                    <a:pt x="35912" y="49499"/>
                    <a:pt x="39520" y="56174"/>
                    <a:pt x="40631" y="48454"/>
                  </a:cubicBezTo>
                  <a:cubicBezTo>
                    <a:pt x="41742" y="40744"/>
                    <a:pt x="45426" y="24327"/>
                    <a:pt x="47648" y="48454"/>
                  </a:cubicBezTo>
                  <a:cubicBezTo>
                    <a:pt x="49870" y="72582"/>
                    <a:pt x="54181" y="48559"/>
                    <a:pt x="54181" y="48559"/>
                  </a:cubicBezTo>
                  <a:cubicBezTo>
                    <a:pt x="54181" y="48559"/>
                    <a:pt x="55985" y="39757"/>
                    <a:pt x="58339" y="48454"/>
                  </a:cubicBezTo>
                  <a:cubicBezTo>
                    <a:pt x="60704" y="57161"/>
                    <a:pt x="62185" y="82998"/>
                    <a:pt x="65983" y="48559"/>
                  </a:cubicBezTo>
                  <a:cubicBezTo>
                    <a:pt x="65983" y="48559"/>
                    <a:pt x="67369" y="39159"/>
                    <a:pt x="71263" y="48454"/>
                  </a:cubicBezTo>
                  <a:cubicBezTo>
                    <a:pt x="75156" y="57750"/>
                    <a:pt x="76267" y="48397"/>
                    <a:pt x="76447" y="48454"/>
                  </a:cubicBezTo>
                  <a:cubicBezTo>
                    <a:pt x="76637" y="48511"/>
                    <a:pt x="79970" y="21488"/>
                    <a:pt x="82932" y="48454"/>
                  </a:cubicBezTo>
                  <a:cubicBezTo>
                    <a:pt x="82932" y="48454"/>
                    <a:pt x="85572" y="71528"/>
                    <a:pt x="88696" y="48559"/>
                  </a:cubicBezTo>
                  <a:cubicBezTo>
                    <a:pt x="91820" y="25580"/>
                    <a:pt x="92190" y="12126"/>
                    <a:pt x="95713" y="48454"/>
                  </a:cubicBezTo>
                  <a:cubicBezTo>
                    <a:pt x="95713" y="48454"/>
                    <a:pt x="97745" y="56297"/>
                    <a:pt x="101078" y="48454"/>
                  </a:cubicBezTo>
                  <a:cubicBezTo>
                    <a:pt x="104410" y="40611"/>
                    <a:pt x="106271" y="46679"/>
                    <a:pt x="106452" y="48454"/>
                  </a:cubicBezTo>
                  <a:cubicBezTo>
                    <a:pt x="106632" y="50239"/>
                    <a:pt x="110715" y="54683"/>
                    <a:pt x="112007" y="48502"/>
                  </a:cubicBezTo>
                  <a:cubicBezTo>
                    <a:pt x="113307" y="42320"/>
                    <a:pt x="117561" y="45226"/>
                    <a:pt x="118682" y="48454"/>
                  </a:cubicBezTo>
                  <a:cubicBezTo>
                    <a:pt x="119793" y="51683"/>
                    <a:pt x="122936" y="52870"/>
                    <a:pt x="123126" y="48454"/>
                  </a:cubicBezTo>
                  <a:cubicBezTo>
                    <a:pt x="123306" y="44039"/>
                    <a:pt x="127569" y="0"/>
                    <a:pt x="130722" y="48454"/>
                  </a:cubicBezTo>
                  <a:cubicBezTo>
                    <a:pt x="130722" y="48454"/>
                    <a:pt x="134425" y="93547"/>
                    <a:pt x="137387" y="48559"/>
                  </a:cubicBezTo>
                  <a:cubicBezTo>
                    <a:pt x="137387" y="48559"/>
                    <a:pt x="139049" y="37972"/>
                    <a:pt x="141641" y="48454"/>
                  </a:cubicBezTo>
                  <a:cubicBezTo>
                    <a:pt x="141641" y="48454"/>
                    <a:pt x="145354" y="70806"/>
                    <a:pt x="147756" y="48454"/>
                  </a:cubicBezTo>
                  <a:cubicBezTo>
                    <a:pt x="147756" y="48454"/>
                    <a:pt x="151089" y="18592"/>
                    <a:pt x="154422" y="48454"/>
                  </a:cubicBezTo>
                  <a:cubicBezTo>
                    <a:pt x="154422" y="48454"/>
                    <a:pt x="155903" y="56563"/>
                    <a:pt x="158685" y="48454"/>
                  </a:cubicBezTo>
                  <a:cubicBezTo>
                    <a:pt x="161467" y="40345"/>
                    <a:pt x="164060" y="46280"/>
                    <a:pt x="165541" y="48454"/>
                  </a:cubicBezTo>
                  <a:cubicBezTo>
                    <a:pt x="167022" y="50629"/>
                    <a:pt x="168874" y="49708"/>
                    <a:pt x="170535" y="48454"/>
                  </a:cubicBezTo>
                  <a:cubicBezTo>
                    <a:pt x="172207" y="47201"/>
                    <a:pt x="173688" y="46014"/>
                    <a:pt x="176840" y="48454"/>
                  </a:cubicBezTo>
                </a:path>
              </a:pathLst>
            </a:custGeom>
            <a:no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4"/>
            <p:cNvSpPr/>
            <p:nvPr/>
          </p:nvSpPr>
          <p:spPr>
            <a:xfrm>
              <a:off x="143735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9" y="56164"/>
                    <a:pt x="17919" y="48454"/>
                  </a:cubicBezTo>
                  <a:cubicBezTo>
                    <a:pt x="21109" y="40744"/>
                    <a:pt x="23891" y="48454"/>
                    <a:pt x="23891" y="48454"/>
                  </a:cubicBezTo>
                  <a:cubicBezTo>
                    <a:pt x="23891" y="48454"/>
                    <a:pt x="27290" y="56117"/>
                    <a:pt x="29721" y="48454"/>
                  </a:cubicBezTo>
                  <a:cubicBezTo>
                    <a:pt x="32152" y="40792"/>
                    <a:pt x="35903" y="47419"/>
                    <a:pt x="35903" y="48454"/>
                  </a:cubicBezTo>
                  <a:cubicBezTo>
                    <a:pt x="35903" y="49499"/>
                    <a:pt x="39520" y="56174"/>
                    <a:pt x="40631" y="48454"/>
                  </a:cubicBezTo>
                  <a:cubicBezTo>
                    <a:pt x="41742" y="40744"/>
                    <a:pt x="45417" y="24327"/>
                    <a:pt x="47639" y="48454"/>
                  </a:cubicBezTo>
                  <a:cubicBezTo>
                    <a:pt x="49870" y="72582"/>
                    <a:pt x="54171" y="48559"/>
                    <a:pt x="54171" y="48559"/>
                  </a:cubicBezTo>
                  <a:cubicBezTo>
                    <a:pt x="54171" y="48559"/>
                    <a:pt x="55975" y="39757"/>
                    <a:pt x="58340" y="48454"/>
                  </a:cubicBezTo>
                  <a:cubicBezTo>
                    <a:pt x="60704" y="57161"/>
                    <a:pt x="62185" y="82998"/>
                    <a:pt x="65974" y="48559"/>
                  </a:cubicBezTo>
                  <a:cubicBezTo>
                    <a:pt x="65974" y="48559"/>
                    <a:pt x="67370" y="39159"/>
                    <a:pt x="71253" y="48454"/>
                  </a:cubicBezTo>
                  <a:cubicBezTo>
                    <a:pt x="75146" y="57750"/>
                    <a:pt x="76257" y="48397"/>
                    <a:pt x="76447" y="48454"/>
                  </a:cubicBezTo>
                  <a:cubicBezTo>
                    <a:pt x="76628" y="48511"/>
                    <a:pt x="79960" y="21488"/>
                    <a:pt x="82923" y="48454"/>
                  </a:cubicBezTo>
                  <a:cubicBezTo>
                    <a:pt x="82923" y="48454"/>
                    <a:pt x="85563" y="71528"/>
                    <a:pt x="88687" y="48559"/>
                  </a:cubicBezTo>
                  <a:cubicBezTo>
                    <a:pt x="91820" y="25580"/>
                    <a:pt x="92181" y="12126"/>
                    <a:pt x="95704" y="48454"/>
                  </a:cubicBezTo>
                  <a:cubicBezTo>
                    <a:pt x="95704" y="48454"/>
                    <a:pt x="97745" y="56297"/>
                    <a:pt x="101078" y="48454"/>
                  </a:cubicBezTo>
                  <a:cubicBezTo>
                    <a:pt x="104411" y="40611"/>
                    <a:pt x="106262" y="46679"/>
                    <a:pt x="106443" y="48454"/>
                  </a:cubicBezTo>
                  <a:cubicBezTo>
                    <a:pt x="106633" y="50239"/>
                    <a:pt x="110706" y="54683"/>
                    <a:pt x="112007" y="48502"/>
                  </a:cubicBezTo>
                  <a:cubicBezTo>
                    <a:pt x="113298" y="42320"/>
                    <a:pt x="117562" y="45226"/>
                    <a:pt x="118673" y="48454"/>
                  </a:cubicBezTo>
                  <a:cubicBezTo>
                    <a:pt x="119784" y="51683"/>
                    <a:pt x="122936" y="52870"/>
                    <a:pt x="123116" y="48454"/>
                  </a:cubicBezTo>
                  <a:cubicBezTo>
                    <a:pt x="123297" y="44039"/>
                    <a:pt x="127560" y="0"/>
                    <a:pt x="130713" y="48454"/>
                  </a:cubicBezTo>
                  <a:cubicBezTo>
                    <a:pt x="130713" y="48454"/>
                    <a:pt x="134416" y="93547"/>
                    <a:pt x="137378" y="48559"/>
                  </a:cubicBezTo>
                  <a:cubicBezTo>
                    <a:pt x="137378" y="48559"/>
                    <a:pt x="139040" y="37972"/>
                    <a:pt x="141642" y="48454"/>
                  </a:cubicBezTo>
                  <a:cubicBezTo>
                    <a:pt x="141642" y="48454"/>
                    <a:pt x="145345" y="70806"/>
                    <a:pt x="147757" y="48454"/>
                  </a:cubicBezTo>
                  <a:cubicBezTo>
                    <a:pt x="147757" y="48454"/>
                    <a:pt x="151089" y="18592"/>
                    <a:pt x="154422" y="48454"/>
                  </a:cubicBezTo>
                  <a:cubicBezTo>
                    <a:pt x="154422" y="48454"/>
                    <a:pt x="155903" y="56563"/>
                    <a:pt x="158676" y="48454"/>
                  </a:cubicBezTo>
                  <a:cubicBezTo>
                    <a:pt x="161458" y="40345"/>
                    <a:pt x="164050" y="46280"/>
                    <a:pt x="165532" y="48454"/>
                  </a:cubicBezTo>
                  <a:cubicBezTo>
                    <a:pt x="167013" y="50629"/>
                    <a:pt x="168864" y="49708"/>
                    <a:pt x="170536" y="48454"/>
                  </a:cubicBezTo>
                  <a:cubicBezTo>
                    <a:pt x="172197" y="47201"/>
                    <a:pt x="173679" y="46014"/>
                    <a:pt x="176831" y="48454"/>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4"/>
            <p:cNvSpPr/>
            <p:nvPr/>
          </p:nvSpPr>
          <p:spPr>
            <a:xfrm>
              <a:off x="1242475" y="3507200"/>
              <a:ext cx="4747400" cy="2625"/>
            </a:xfrm>
            <a:custGeom>
              <a:avLst/>
              <a:gdLst/>
              <a:ahLst/>
              <a:cxnLst/>
              <a:rect l="l" t="t" r="r" b="b"/>
              <a:pathLst>
                <a:path w="189896" h="105" fill="none" extrusionOk="0">
                  <a:moveTo>
                    <a:pt x="0" y="105"/>
                  </a:moveTo>
                  <a:lnTo>
                    <a:pt x="189896" y="0"/>
                  </a:ln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4"/>
            <p:cNvSpPr/>
            <p:nvPr/>
          </p:nvSpPr>
          <p:spPr>
            <a:xfrm>
              <a:off x="139890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8" y="56164"/>
                    <a:pt x="17918" y="48454"/>
                  </a:cubicBezTo>
                  <a:cubicBezTo>
                    <a:pt x="21109" y="40744"/>
                    <a:pt x="23891" y="48454"/>
                    <a:pt x="23891" y="48454"/>
                  </a:cubicBezTo>
                  <a:cubicBezTo>
                    <a:pt x="23891" y="48454"/>
                    <a:pt x="27290" y="56117"/>
                    <a:pt x="29721" y="48454"/>
                  </a:cubicBezTo>
                  <a:cubicBezTo>
                    <a:pt x="32152" y="40792"/>
                    <a:pt x="35902" y="47419"/>
                    <a:pt x="35902" y="48454"/>
                  </a:cubicBezTo>
                  <a:cubicBezTo>
                    <a:pt x="35902" y="49499"/>
                    <a:pt x="39520" y="56174"/>
                    <a:pt x="40631" y="48454"/>
                  </a:cubicBezTo>
                  <a:cubicBezTo>
                    <a:pt x="41742" y="40744"/>
                    <a:pt x="45426" y="24327"/>
                    <a:pt x="47648" y="48454"/>
                  </a:cubicBezTo>
                  <a:cubicBezTo>
                    <a:pt x="49870" y="72582"/>
                    <a:pt x="54171" y="48559"/>
                    <a:pt x="54171" y="48559"/>
                  </a:cubicBezTo>
                  <a:cubicBezTo>
                    <a:pt x="54171" y="48559"/>
                    <a:pt x="55975" y="39757"/>
                    <a:pt x="58340" y="48454"/>
                  </a:cubicBezTo>
                  <a:cubicBezTo>
                    <a:pt x="60704" y="57161"/>
                    <a:pt x="62185" y="82998"/>
                    <a:pt x="65983" y="48559"/>
                  </a:cubicBezTo>
                  <a:cubicBezTo>
                    <a:pt x="65983" y="48559"/>
                    <a:pt x="67370" y="39159"/>
                    <a:pt x="71263" y="48454"/>
                  </a:cubicBezTo>
                  <a:cubicBezTo>
                    <a:pt x="75146" y="57750"/>
                    <a:pt x="76257" y="48397"/>
                    <a:pt x="76447" y="48454"/>
                  </a:cubicBezTo>
                  <a:cubicBezTo>
                    <a:pt x="76627" y="48511"/>
                    <a:pt x="79960" y="21488"/>
                    <a:pt x="82923" y="48454"/>
                  </a:cubicBezTo>
                  <a:cubicBezTo>
                    <a:pt x="82923" y="48454"/>
                    <a:pt x="85562" y="71528"/>
                    <a:pt x="88696" y="48559"/>
                  </a:cubicBezTo>
                  <a:cubicBezTo>
                    <a:pt x="91820" y="25580"/>
                    <a:pt x="92190" y="12126"/>
                    <a:pt x="95703" y="48454"/>
                  </a:cubicBezTo>
                  <a:cubicBezTo>
                    <a:pt x="95703" y="48454"/>
                    <a:pt x="97745" y="56297"/>
                    <a:pt x="101078" y="48454"/>
                  </a:cubicBezTo>
                  <a:cubicBezTo>
                    <a:pt x="104411" y="40611"/>
                    <a:pt x="106262" y="46679"/>
                    <a:pt x="106452" y="48454"/>
                  </a:cubicBezTo>
                  <a:cubicBezTo>
                    <a:pt x="106632" y="50239"/>
                    <a:pt x="110706" y="54683"/>
                    <a:pt x="112007" y="48502"/>
                  </a:cubicBezTo>
                  <a:cubicBezTo>
                    <a:pt x="113298" y="42320"/>
                    <a:pt x="117561" y="45226"/>
                    <a:pt x="118672" y="48454"/>
                  </a:cubicBezTo>
                  <a:cubicBezTo>
                    <a:pt x="119783" y="51683"/>
                    <a:pt x="122936" y="52870"/>
                    <a:pt x="123116" y="48454"/>
                  </a:cubicBezTo>
                  <a:cubicBezTo>
                    <a:pt x="123306" y="44039"/>
                    <a:pt x="127560" y="0"/>
                    <a:pt x="130712" y="48454"/>
                  </a:cubicBezTo>
                  <a:cubicBezTo>
                    <a:pt x="130712" y="48454"/>
                    <a:pt x="134416" y="93547"/>
                    <a:pt x="137378" y="48559"/>
                  </a:cubicBezTo>
                  <a:cubicBezTo>
                    <a:pt x="137378" y="48559"/>
                    <a:pt x="139040" y="37972"/>
                    <a:pt x="141641" y="48454"/>
                  </a:cubicBezTo>
                  <a:cubicBezTo>
                    <a:pt x="141641" y="48454"/>
                    <a:pt x="145345" y="70806"/>
                    <a:pt x="147756" y="48454"/>
                  </a:cubicBezTo>
                  <a:cubicBezTo>
                    <a:pt x="147756" y="48454"/>
                    <a:pt x="151089" y="18592"/>
                    <a:pt x="154422" y="48454"/>
                  </a:cubicBezTo>
                  <a:cubicBezTo>
                    <a:pt x="154422" y="48454"/>
                    <a:pt x="155903" y="56563"/>
                    <a:pt x="158685" y="48454"/>
                  </a:cubicBezTo>
                  <a:cubicBezTo>
                    <a:pt x="161458" y="40345"/>
                    <a:pt x="164050" y="46280"/>
                    <a:pt x="165531" y="48454"/>
                  </a:cubicBezTo>
                  <a:cubicBezTo>
                    <a:pt x="167013" y="50629"/>
                    <a:pt x="168874" y="49708"/>
                    <a:pt x="170535" y="48454"/>
                  </a:cubicBezTo>
                  <a:cubicBezTo>
                    <a:pt x="172207" y="47201"/>
                    <a:pt x="173688" y="46014"/>
                    <a:pt x="176831" y="48454"/>
                  </a:cubicBezTo>
                </a:path>
              </a:pathLst>
            </a:custGeom>
            <a:solidFill>
              <a:schemeClr val="lt1"/>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24"/>
          <p:cNvGrpSpPr/>
          <p:nvPr/>
        </p:nvGrpSpPr>
        <p:grpSpPr>
          <a:xfrm>
            <a:off x="7295745" y="535607"/>
            <a:ext cx="3860763" cy="920608"/>
            <a:chOff x="1258150" y="661475"/>
            <a:chExt cx="4716300" cy="1124750"/>
          </a:xfrm>
        </p:grpSpPr>
        <p:sp>
          <p:nvSpPr>
            <p:cNvPr id="417" name="Google Shape;417;p24"/>
            <p:cNvSpPr/>
            <p:nvPr/>
          </p:nvSpPr>
          <p:spPr>
            <a:xfrm>
              <a:off x="1605900" y="661475"/>
              <a:ext cx="4098650" cy="1124750"/>
            </a:xfrm>
            <a:custGeom>
              <a:avLst/>
              <a:gdLst/>
              <a:ahLst/>
              <a:cxnLst/>
              <a:rect l="l" t="t" r="r" b="b"/>
              <a:pathLst>
                <a:path w="163946" h="44990" fill="none" extrusionOk="0">
                  <a:moveTo>
                    <a:pt x="163946" y="27062"/>
                  </a:moveTo>
                  <a:lnTo>
                    <a:pt x="162028" y="30395"/>
                  </a:lnTo>
                  <a:lnTo>
                    <a:pt x="159654" y="26293"/>
                  </a:lnTo>
                  <a:lnTo>
                    <a:pt x="158324" y="32645"/>
                  </a:lnTo>
                  <a:lnTo>
                    <a:pt x="155514" y="25524"/>
                  </a:lnTo>
                  <a:lnTo>
                    <a:pt x="153292" y="32645"/>
                  </a:lnTo>
                  <a:lnTo>
                    <a:pt x="151070" y="26825"/>
                  </a:lnTo>
                  <a:lnTo>
                    <a:pt x="149152" y="31345"/>
                  </a:lnTo>
                  <a:lnTo>
                    <a:pt x="146930" y="23862"/>
                  </a:lnTo>
                  <a:lnTo>
                    <a:pt x="144708" y="32408"/>
                  </a:lnTo>
                  <a:lnTo>
                    <a:pt x="142933" y="27062"/>
                  </a:lnTo>
                  <a:lnTo>
                    <a:pt x="140122" y="30984"/>
                  </a:lnTo>
                  <a:lnTo>
                    <a:pt x="138052" y="19352"/>
                  </a:lnTo>
                  <a:lnTo>
                    <a:pt x="134055" y="33832"/>
                  </a:lnTo>
                  <a:lnTo>
                    <a:pt x="131842" y="22495"/>
                  </a:lnTo>
                  <a:lnTo>
                    <a:pt x="129468" y="32531"/>
                  </a:lnTo>
                  <a:lnTo>
                    <a:pt x="127693" y="25638"/>
                  </a:lnTo>
                  <a:lnTo>
                    <a:pt x="125176" y="29920"/>
                  </a:lnTo>
                  <a:lnTo>
                    <a:pt x="122964" y="16143"/>
                  </a:lnTo>
                  <a:lnTo>
                    <a:pt x="121037" y="33481"/>
                  </a:lnTo>
                  <a:lnTo>
                    <a:pt x="118815" y="24688"/>
                  </a:lnTo>
                  <a:lnTo>
                    <a:pt x="116897" y="28012"/>
                  </a:lnTo>
                  <a:lnTo>
                    <a:pt x="114523" y="15317"/>
                  </a:lnTo>
                  <a:lnTo>
                    <a:pt x="112747" y="36567"/>
                  </a:lnTo>
                  <a:lnTo>
                    <a:pt x="110829" y="24100"/>
                  </a:lnTo>
                  <a:lnTo>
                    <a:pt x="107867" y="30158"/>
                  </a:lnTo>
                  <a:lnTo>
                    <a:pt x="106689" y="18754"/>
                  </a:lnTo>
                  <a:lnTo>
                    <a:pt x="105797" y="37868"/>
                  </a:lnTo>
                  <a:lnTo>
                    <a:pt x="103727" y="7246"/>
                  </a:lnTo>
                  <a:lnTo>
                    <a:pt x="101799" y="39653"/>
                  </a:lnTo>
                  <a:lnTo>
                    <a:pt x="98989" y="16266"/>
                  </a:lnTo>
                  <a:lnTo>
                    <a:pt x="97213" y="30984"/>
                  </a:lnTo>
                  <a:lnTo>
                    <a:pt x="94697" y="11993"/>
                  </a:lnTo>
                  <a:lnTo>
                    <a:pt x="93367" y="39292"/>
                  </a:lnTo>
                  <a:lnTo>
                    <a:pt x="90709" y="15079"/>
                  </a:lnTo>
                  <a:lnTo>
                    <a:pt x="88487" y="37279"/>
                  </a:lnTo>
                  <a:lnTo>
                    <a:pt x="85971" y="4160"/>
                  </a:lnTo>
                  <a:lnTo>
                    <a:pt x="84337" y="43565"/>
                  </a:lnTo>
                  <a:lnTo>
                    <a:pt x="82049" y="1"/>
                  </a:lnTo>
                  <a:lnTo>
                    <a:pt x="79903" y="44989"/>
                  </a:lnTo>
                  <a:lnTo>
                    <a:pt x="77539" y="6173"/>
                  </a:lnTo>
                  <a:lnTo>
                    <a:pt x="75611" y="38941"/>
                  </a:lnTo>
                  <a:lnTo>
                    <a:pt x="73693" y="20539"/>
                  </a:lnTo>
                  <a:lnTo>
                    <a:pt x="71319" y="37393"/>
                  </a:lnTo>
                  <a:lnTo>
                    <a:pt x="69401" y="10446"/>
                  </a:lnTo>
                  <a:lnTo>
                    <a:pt x="67028" y="31933"/>
                  </a:lnTo>
                  <a:lnTo>
                    <a:pt x="64663" y="15193"/>
                  </a:lnTo>
                  <a:lnTo>
                    <a:pt x="62593" y="42027"/>
                  </a:lnTo>
                  <a:lnTo>
                    <a:pt x="60666" y="7720"/>
                  </a:lnTo>
                  <a:lnTo>
                    <a:pt x="58453" y="37156"/>
                  </a:lnTo>
                  <a:lnTo>
                    <a:pt x="57713" y="14956"/>
                  </a:lnTo>
                  <a:lnTo>
                    <a:pt x="55937" y="30632"/>
                  </a:lnTo>
                  <a:lnTo>
                    <a:pt x="53563" y="22913"/>
                  </a:lnTo>
                  <a:lnTo>
                    <a:pt x="51645" y="40242"/>
                  </a:lnTo>
                  <a:lnTo>
                    <a:pt x="49423" y="13655"/>
                  </a:lnTo>
                  <a:lnTo>
                    <a:pt x="47648" y="28012"/>
                  </a:lnTo>
                  <a:lnTo>
                    <a:pt x="45283" y="23976"/>
                  </a:lnTo>
                  <a:lnTo>
                    <a:pt x="42910" y="35855"/>
                  </a:lnTo>
                  <a:lnTo>
                    <a:pt x="41286" y="15317"/>
                  </a:lnTo>
                  <a:lnTo>
                    <a:pt x="38618" y="29559"/>
                  </a:lnTo>
                  <a:lnTo>
                    <a:pt x="36405" y="25761"/>
                  </a:lnTo>
                  <a:lnTo>
                    <a:pt x="34478" y="32531"/>
                  </a:lnTo>
                  <a:lnTo>
                    <a:pt x="32256" y="21602"/>
                  </a:lnTo>
                  <a:lnTo>
                    <a:pt x="30044" y="35019"/>
                  </a:lnTo>
                  <a:lnTo>
                    <a:pt x="25600" y="18403"/>
                  </a:lnTo>
                  <a:lnTo>
                    <a:pt x="23530" y="31582"/>
                  </a:lnTo>
                  <a:lnTo>
                    <a:pt x="21460" y="27243"/>
                  </a:lnTo>
                  <a:lnTo>
                    <a:pt x="19238" y="31696"/>
                  </a:lnTo>
                  <a:lnTo>
                    <a:pt x="17462" y="23739"/>
                  </a:lnTo>
                  <a:lnTo>
                    <a:pt x="14804" y="30870"/>
                  </a:lnTo>
                  <a:lnTo>
                    <a:pt x="13019" y="27243"/>
                  </a:lnTo>
                  <a:lnTo>
                    <a:pt x="10654" y="32531"/>
                  </a:lnTo>
                  <a:lnTo>
                    <a:pt x="8736" y="21963"/>
                  </a:lnTo>
                  <a:lnTo>
                    <a:pt x="6514" y="32531"/>
                  </a:lnTo>
                  <a:lnTo>
                    <a:pt x="3552" y="26293"/>
                  </a:lnTo>
                  <a:lnTo>
                    <a:pt x="2071" y="31696"/>
                  </a:lnTo>
                  <a:lnTo>
                    <a:pt x="1" y="27062"/>
                  </a:lnTo>
                  <a:close/>
                </a:path>
              </a:pathLst>
            </a:custGeom>
            <a:noFill/>
            <a:ln w="8775" cap="rnd" cmpd="sng">
              <a:solidFill>
                <a:schemeClr val="accent4"/>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4"/>
            <p:cNvSpPr/>
            <p:nvPr/>
          </p:nvSpPr>
          <p:spPr>
            <a:xfrm>
              <a:off x="1258150" y="661475"/>
              <a:ext cx="4716300" cy="1124750"/>
            </a:xfrm>
            <a:custGeom>
              <a:avLst/>
              <a:gdLst/>
              <a:ahLst/>
              <a:cxnLst/>
              <a:rect l="l" t="t" r="r" b="b"/>
              <a:pathLst>
                <a:path w="188652" h="44990" fill="none" extrusionOk="0">
                  <a:moveTo>
                    <a:pt x="188652" y="27186"/>
                  </a:moveTo>
                  <a:lnTo>
                    <a:pt x="176222" y="27062"/>
                  </a:lnTo>
                  <a:lnTo>
                    <a:pt x="174295" y="30395"/>
                  </a:lnTo>
                  <a:lnTo>
                    <a:pt x="171931" y="26293"/>
                  </a:lnTo>
                  <a:lnTo>
                    <a:pt x="170601" y="32645"/>
                  </a:lnTo>
                  <a:lnTo>
                    <a:pt x="167791" y="25524"/>
                  </a:lnTo>
                  <a:lnTo>
                    <a:pt x="165569" y="32645"/>
                  </a:lnTo>
                  <a:lnTo>
                    <a:pt x="163347" y="26825"/>
                  </a:lnTo>
                  <a:lnTo>
                    <a:pt x="161429" y="31345"/>
                  </a:lnTo>
                  <a:lnTo>
                    <a:pt x="159207" y="23862"/>
                  </a:lnTo>
                  <a:lnTo>
                    <a:pt x="156985" y="32408"/>
                  </a:lnTo>
                  <a:lnTo>
                    <a:pt x="155209" y="27062"/>
                  </a:lnTo>
                  <a:lnTo>
                    <a:pt x="152399" y="30984"/>
                  </a:lnTo>
                  <a:lnTo>
                    <a:pt x="150329" y="19352"/>
                  </a:lnTo>
                  <a:lnTo>
                    <a:pt x="146331" y="33832"/>
                  </a:lnTo>
                  <a:lnTo>
                    <a:pt x="144109" y="22495"/>
                  </a:lnTo>
                  <a:lnTo>
                    <a:pt x="141745" y="32531"/>
                  </a:lnTo>
                  <a:lnTo>
                    <a:pt x="139970" y="25638"/>
                  </a:lnTo>
                  <a:lnTo>
                    <a:pt x="137453" y="29920"/>
                  </a:lnTo>
                  <a:lnTo>
                    <a:pt x="135231" y="16143"/>
                  </a:lnTo>
                  <a:lnTo>
                    <a:pt x="133313" y="33481"/>
                  </a:lnTo>
                  <a:lnTo>
                    <a:pt x="131091" y="24688"/>
                  </a:lnTo>
                  <a:lnTo>
                    <a:pt x="129173" y="28012"/>
                  </a:lnTo>
                  <a:lnTo>
                    <a:pt x="126800" y="15317"/>
                  </a:lnTo>
                  <a:lnTo>
                    <a:pt x="125024" y="36567"/>
                  </a:lnTo>
                  <a:lnTo>
                    <a:pt x="123106" y="24100"/>
                  </a:lnTo>
                  <a:lnTo>
                    <a:pt x="120143" y="30158"/>
                  </a:lnTo>
                  <a:lnTo>
                    <a:pt x="118957" y="18754"/>
                  </a:lnTo>
                  <a:lnTo>
                    <a:pt x="118074" y="37868"/>
                  </a:lnTo>
                  <a:lnTo>
                    <a:pt x="116004" y="7246"/>
                  </a:lnTo>
                  <a:lnTo>
                    <a:pt x="114076" y="39653"/>
                  </a:lnTo>
                  <a:lnTo>
                    <a:pt x="111265" y="16266"/>
                  </a:lnTo>
                  <a:lnTo>
                    <a:pt x="109490" y="30984"/>
                  </a:lnTo>
                  <a:lnTo>
                    <a:pt x="106974" y="11993"/>
                  </a:lnTo>
                  <a:lnTo>
                    <a:pt x="105644" y="39292"/>
                  </a:lnTo>
                  <a:lnTo>
                    <a:pt x="102976" y="15079"/>
                  </a:lnTo>
                  <a:lnTo>
                    <a:pt x="100764" y="37279"/>
                  </a:lnTo>
                  <a:lnTo>
                    <a:pt x="98247" y="4160"/>
                  </a:lnTo>
                  <a:lnTo>
                    <a:pt x="96614" y="43565"/>
                  </a:lnTo>
                  <a:lnTo>
                    <a:pt x="94326" y="1"/>
                  </a:lnTo>
                  <a:lnTo>
                    <a:pt x="92180" y="44989"/>
                  </a:lnTo>
                  <a:lnTo>
                    <a:pt x="89806" y="6173"/>
                  </a:lnTo>
                  <a:lnTo>
                    <a:pt x="87888" y="38941"/>
                  </a:lnTo>
                  <a:lnTo>
                    <a:pt x="85961" y="20539"/>
                  </a:lnTo>
                  <a:lnTo>
                    <a:pt x="83596" y="37393"/>
                  </a:lnTo>
                  <a:lnTo>
                    <a:pt x="81669" y="10446"/>
                  </a:lnTo>
                  <a:lnTo>
                    <a:pt x="79304" y="31933"/>
                  </a:lnTo>
                  <a:lnTo>
                    <a:pt x="76940" y="15193"/>
                  </a:lnTo>
                  <a:lnTo>
                    <a:pt x="74870" y="42027"/>
                  </a:lnTo>
                  <a:lnTo>
                    <a:pt x="72943" y="7720"/>
                  </a:lnTo>
                  <a:lnTo>
                    <a:pt x="70721" y="37156"/>
                  </a:lnTo>
                  <a:lnTo>
                    <a:pt x="69980" y="14956"/>
                  </a:lnTo>
                  <a:lnTo>
                    <a:pt x="68204" y="30632"/>
                  </a:lnTo>
                  <a:lnTo>
                    <a:pt x="65840" y="22913"/>
                  </a:lnTo>
                  <a:lnTo>
                    <a:pt x="63913" y="40242"/>
                  </a:lnTo>
                  <a:lnTo>
                    <a:pt x="61700" y="13655"/>
                  </a:lnTo>
                  <a:lnTo>
                    <a:pt x="59925" y="28012"/>
                  </a:lnTo>
                  <a:lnTo>
                    <a:pt x="57551" y="23976"/>
                  </a:lnTo>
                  <a:lnTo>
                    <a:pt x="55186" y="35855"/>
                  </a:lnTo>
                  <a:lnTo>
                    <a:pt x="53563" y="15317"/>
                  </a:lnTo>
                  <a:lnTo>
                    <a:pt x="50895" y="29559"/>
                  </a:lnTo>
                  <a:lnTo>
                    <a:pt x="48673" y="25761"/>
                  </a:lnTo>
                  <a:lnTo>
                    <a:pt x="46755" y="32531"/>
                  </a:lnTo>
                  <a:lnTo>
                    <a:pt x="44533" y="21602"/>
                  </a:lnTo>
                  <a:lnTo>
                    <a:pt x="42311" y="35019"/>
                  </a:lnTo>
                  <a:lnTo>
                    <a:pt x="37877" y="18403"/>
                  </a:lnTo>
                  <a:lnTo>
                    <a:pt x="35807" y="31582"/>
                  </a:lnTo>
                  <a:lnTo>
                    <a:pt x="33737" y="27243"/>
                  </a:lnTo>
                  <a:lnTo>
                    <a:pt x="31515" y="31696"/>
                  </a:lnTo>
                  <a:lnTo>
                    <a:pt x="29739" y="23739"/>
                  </a:lnTo>
                  <a:lnTo>
                    <a:pt x="27071" y="30870"/>
                  </a:lnTo>
                  <a:lnTo>
                    <a:pt x="25295" y="27243"/>
                  </a:lnTo>
                  <a:lnTo>
                    <a:pt x="22931" y="32531"/>
                  </a:lnTo>
                  <a:lnTo>
                    <a:pt x="21004" y="21963"/>
                  </a:lnTo>
                  <a:lnTo>
                    <a:pt x="18791" y="32531"/>
                  </a:lnTo>
                  <a:lnTo>
                    <a:pt x="15829" y="26293"/>
                  </a:lnTo>
                  <a:lnTo>
                    <a:pt x="14347" y="31696"/>
                  </a:lnTo>
                  <a:lnTo>
                    <a:pt x="12277" y="27062"/>
                  </a:lnTo>
                  <a:lnTo>
                    <a:pt x="0" y="27062"/>
                  </a:lnTo>
                  <a:close/>
                </a:path>
              </a:pathLst>
            </a:custGeom>
            <a:noFill/>
            <a:ln w="8775" cap="rnd" cmpd="sng">
              <a:solidFill>
                <a:schemeClr val="accent5"/>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419"/>
        <p:cNvGrpSpPr/>
        <p:nvPr/>
      </p:nvGrpSpPr>
      <p:grpSpPr>
        <a:xfrm>
          <a:off x="0" y="0"/>
          <a:ext cx="0" cy="0"/>
          <a:chOff x="0" y="0"/>
          <a:chExt cx="0" cy="0"/>
        </a:xfrm>
      </p:grpSpPr>
      <p:sp>
        <p:nvSpPr>
          <p:cNvPr id="420" name="Google Shape;420;p25"/>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txBox="1">
            <a:spLocks noGrp="1"/>
          </p:cNvSpPr>
          <p:nvPr>
            <p:ph type="title"/>
          </p:nvPr>
        </p:nvSpPr>
        <p:spPr>
          <a:xfrm>
            <a:off x="720000" y="384984"/>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2" name="Google Shape;422;p25"/>
          <p:cNvSpPr txBox="1">
            <a:spLocks noGrp="1"/>
          </p:cNvSpPr>
          <p:nvPr>
            <p:ph type="subTitle" idx="1"/>
          </p:nvPr>
        </p:nvSpPr>
        <p:spPr>
          <a:xfrm>
            <a:off x="720000" y="2875045"/>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423" name="Google Shape;423;p25"/>
          <p:cNvSpPr txBox="1">
            <a:spLocks noGrp="1"/>
          </p:cNvSpPr>
          <p:nvPr>
            <p:ph type="subTitle" idx="2"/>
          </p:nvPr>
        </p:nvSpPr>
        <p:spPr>
          <a:xfrm>
            <a:off x="964475" y="3363920"/>
            <a:ext cx="1847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4" name="Google Shape;424;p25"/>
          <p:cNvSpPr txBox="1">
            <a:spLocks noGrp="1"/>
          </p:cNvSpPr>
          <p:nvPr>
            <p:ph type="subTitle" idx="3"/>
          </p:nvPr>
        </p:nvSpPr>
        <p:spPr>
          <a:xfrm>
            <a:off x="3648300" y="3363920"/>
            <a:ext cx="1847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5" name="Google Shape;425;p25"/>
          <p:cNvSpPr txBox="1">
            <a:spLocks noGrp="1"/>
          </p:cNvSpPr>
          <p:nvPr>
            <p:ph type="subTitle" idx="4"/>
          </p:nvPr>
        </p:nvSpPr>
        <p:spPr>
          <a:xfrm>
            <a:off x="6332100" y="3363920"/>
            <a:ext cx="1847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6" name="Google Shape;426;p25"/>
          <p:cNvSpPr txBox="1">
            <a:spLocks noGrp="1"/>
          </p:cNvSpPr>
          <p:nvPr>
            <p:ph type="subTitle" idx="5"/>
          </p:nvPr>
        </p:nvSpPr>
        <p:spPr>
          <a:xfrm>
            <a:off x="3403800" y="2875045"/>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427" name="Google Shape;427;p25"/>
          <p:cNvSpPr txBox="1">
            <a:spLocks noGrp="1"/>
          </p:cNvSpPr>
          <p:nvPr>
            <p:ph type="subTitle" idx="6"/>
          </p:nvPr>
        </p:nvSpPr>
        <p:spPr>
          <a:xfrm>
            <a:off x="6087600" y="2875045"/>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cxnSp>
        <p:nvCxnSpPr>
          <p:cNvPr id="428" name="Google Shape;428;p25"/>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429" name="Google Shape;429;p25"/>
          <p:cNvGrpSpPr/>
          <p:nvPr/>
        </p:nvGrpSpPr>
        <p:grpSpPr>
          <a:xfrm flipH="1">
            <a:off x="6930477" y="4251944"/>
            <a:ext cx="3253032" cy="1282734"/>
            <a:chOff x="-756225" y="2710576"/>
            <a:chExt cx="2782033" cy="538647"/>
          </a:xfrm>
        </p:grpSpPr>
        <p:sp>
          <p:nvSpPr>
            <p:cNvPr id="430" name="Google Shape;430;p25"/>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noFill/>
            <a:ln w="9025" cap="flat" cmpd="sng">
              <a:solidFill>
                <a:schemeClr val="accent1"/>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accent1"/>
            </a:solidFill>
            <a:ln w="9025" cap="flat" cmpd="sng">
              <a:solidFill>
                <a:schemeClr val="accent2"/>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5"/>
            <p:cNvGrpSpPr/>
            <p:nvPr/>
          </p:nvGrpSpPr>
          <p:grpSpPr>
            <a:xfrm>
              <a:off x="-756225" y="2712241"/>
              <a:ext cx="2782033" cy="536982"/>
              <a:chOff x="-756225" y="2712241"/>
              <a:chExt cx="2782033" cy="536982"/>
            </a:xfrm>
          </p:grpSpPr>
          <p:sp>
            <p:nvSpPr>
              <p:cNvPr id="434" name="Google Shape;434;p25"/>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noFill/>
              <a:ln w="9025" cap="flat" cmpd="sng">
                <a:solidFill>
                  <a:schemeClr val="accent1"/>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noFill/>
              <a:ln w="9025" cap="flat" cmpd="sng">
                <a:solidFill>
                  <a:schemeClr val="accent2"/>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56225" y="2964626"/>
                <a:ext cx="2782033" cy="3345"/>
              </a:xfrm>
              <a:custGeom>
                <a:avLst/>
                <a:gdLst/>
                <a:ahLst/>
                <a:cxnLst/>
                <a:rect l="l" t="t" r="r" b="b"/>
                <a:pathLst>
                  <a:path w="190485" h="229" fill="none" extrusionOk="0">
                    <a:moveTo>
                      <a:pt x="0" y="1"/>
                    </a:moveTo>
                    <a:lnTo>
                      <a:pt x="190484" y="229"/>
                    </a:ln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8" name="Google Shape;438;p25"/>
          <p:cNvGrpSpPr/>
          <p:nvPr/>
        </p:nvGrpSpPr>
        <p:grpSpPr>
          <a:xfrm flipH="1">
            <a:off x="-1660456" y="258039"/>
            <a:ext cx="3252918" cy="1602477"/>
            <a:chOff x="1242475" y="2295850"/>
            <a:chExt cx="4747400" cy="2338700"/>
          </a:xfrm>
        </p:grpSpPr>
        <p:sp>
          <p:nvSpPr>
            <p:cNvPr id="439" name="Google Shape;439;p25"/>
            <p:cNvSpPr/>
            <p:nvPr/>
          </p:nvSpPr>
          <p:spPr>
            <a:xfrm>
              <a:off x="1478425" y="2295850"/>
              <a:ext cx="4421025" cy="2338700"/>
            </a:xfrm>
            <a:custGeom>
              <a:avLst/>
              <a:gdLst/>
              <a:ahLst/>
              <a:cxnLst/>
              <a:rect l="l" t="t" r="r" b="b"/>
              <a:pathLst>
                <a:path w="176841" h="93548" fill="none" extrusionOk="0">
                  <a:moveTo>
                    <a:pt x="1" y="48559"/>
                  </a:moveTo>
                  <a:cubicBezTo>
                    <a:pt x="1" y="48559"/>
                    <a:pt x="3476" y="51816"/>
                    <a:pt x="6116" y="48454"/>
                  </a:cubicBezTo>
                  <a:cubicBezTo>
                    <a:pt x="8755" y="45093"/>
                    <a:pt x="11528" y="48559"/>
                    <a:pt x="11528" y="48559"/>
                  </a:cubicBezTo>
                  <a:cubicBezTo>
                    <a:pt x="11528" y="48559"/>
                    <a:pt x="14728" y="56164"/>
                    <a:pt x="17918" y="48454"/>
                  </a:cubicBezTo>
                  <a:cubicBezTo>
                    <a:pt x="21118" y="40744"/>
                    <a:pt x="23891" y="48454"/>
                    <a:pt x="23891" y="48454"/>
                  </a:cubicBezTo>
                  <a:cubicBezTo>
                    <a:pt x="23891" y="48454"/>
                    <a:pt x="27300" y="56117"/>
                    <a:pt x="29730" y="48454"/>
                  </a:cubicBezTo>
                  <a:cubicBezTo>
                    <a:pt x="32161" y="40792"/>
                    <a:pt x="35912" y="47419"/>
                    <a:pt x="35912" y="48454"/>
                  </a:cubicBezTo>
                  <a:cubicBezTo>
                    <a:pt x="35912" y="49499"/>
                    <a:pt x="39520" y="56174"/>
                    <a:pt x="40631" y="48454"/>
                  </a:cubicBezTo>
                  <a:cubicBezTo>
                    <a:pt x="41742" y="40744"/>
                    <a:pt x="45426" y="24327"/>
                    <a:pt x="47648" y="48454"/>
                  </a:cubicBezTo>
                  <a:cubicBezTo>
                    <a:pt x="49870" y="72582"/>
                    <a:pt x="54181" y="48559"/>
                    <a:pt x="54181" y="48559"/>
                  </a:cubicBezTo>
                  <a:cubicBezTo>
                    <a:pt x="54181" y="48559"/>
                    <a:pt x="55985" y="39757"/>
                    <a:pt x="58339" y="48454"/>
                  </a:cubicBezTo>
                  <a:cubicBezTo>
                    <a:pt x="60704" y="57161"/>
                    <a:pt x="62185" y="82998"/>
                    <a:pt x="65983" y="48559"/>
                  </a:cubicBezTo>
                  <a:cubicBezTo>
                    <a:pt x="65983" y="48559"/>
                    <a:pt x="67369" y="39159"/>
                    <a:pt x="71263" y="48454"/>
                  </a:cubicBezTo>
                  <a:cubicBezTo>
                    <a:pt x="75156" y="57750"/>
                    <a:pt x="76267" y="48397"/>
                    <a:pt x="76447" y="48454"/>
                  </a:cubicBezTo>
                  <a:cubicBezTo>
                    <a:pt x="76637" y="48511"/>
                    <a:pt x="79970" y="21488"/>
                    <a:pt x="82932" y="48454"/>
                  </a:cubicBezTo>
                  <a:cubicBezTo>
                    <a:pt x="82932" y="48454"/>
                    <a:pt x="85572" y="71528"/>
                    <a:pt x="88696" y="48559"/>
                  </a:cubicBezTo>
                  <a:cubicBezTo>
                    <a:pt x="91820" y="25580"/>
                    <a:pt x="92190" y="12126"/>
                    <a:pt x="95713" y="48454"/>
                  </a:cubicBezTo>
                  <a:cubicBezTo>
                    <a:pt x="95713" y="48454"/>
                    <a:pt x="97745" y="56297"/>
                    <a:pt x="101078" y="48454"/>
                  </a:cubicBezTo>
                  <a:cubicBezTo>
                    <a:pt x="104410" y="40611"/>
                    <a:pt x="106271" y="46679"/>
                    <a:pt x="106452" y="48454"/>
                  </a:cubicBezTo>
                  <a:cubicBezTo>
                    <a:pt x="106632" y="50239"/>
                    <a:pt x="110715" y="54683"/>
                    <a:pt x="112007" y="48502"/>
                  </a:cubicBezTo>
                  <a:cubicBezTo>
                    <a:pt x="113307" y="42320"/>
                    <a:pt x="117561" y="45226"/>
                    <a:pt x="118682" y="48454"/>
                  </a:cubicBezTo>
                  <a:cubicBezTo>
                    <a:pt x="119793" y="51683"/>
                    <a:pt x="122936" y="52870"/>
                    <a:pt x="123126" y="48454"/>
                  </a:cubicBezTo>
                  <a:cubicBezTo>
                    <a:pt x="123306" y="44039"/>
                    <a:pt x="127569" y="0"/>
                    <a:pt x="130722" y="48454"/>
                  </a:cubicBezTo>
                  <a:cubicBezTo>
                    <a:pt x="130722" y="48454"/>
                    <a:pt x="134425" y="93547"/>
                    <a:pt x="137387" y="48559"/>
                  </a:cubicBezTo>
                  <a:cubicBezTo>
                    <a:pt x="137387" y="48559"/>
                    <a:pt x="139049" y="37972"/>
                    <a:pt x="141641" y="48454"/>
                  </a:cubicBezTo>
                  <a:cubicBezTo>
                    <a:pt x="141641" y="48454"/>
                    <a:pt x="145354" y="70806"/>
                    <a:pt x="147756" y="48454"/>
                  </a:cubicBezTo>
                  <a:cubicBezTo>
                    <a:pt x="147756" y="48454"/>
                    <a:pt x="151089" y="18592"/>
                    <a:pt x="154422" y="48454"/>
                  </a:cubicBezTo>
                  <a:cubicBezTo>
                    <a:pt x="154422" y="48454"/>
                    <a:pt x="155903" y="56563"/>
                    <a:pt x="158685" y="48454"/>
                  </a:cubicBezTo>
                  <a:cubicBezTo>
                    <a:pt x="161467" y="40345"/>
                    <a:pt x="164060" y="46280"/>
                    <a:pt x="165541" y="48454"/>
                  </a:cubicBezTo>
                  <a:cubicBezTo>
                    <a:pt x="167022" y="50629"/>
                    <a:pt x="168874" y="49708"/>
                    <a:pt x="170535" y="48454"/>
                  </a:cubicBezTo>
                  <a:cubicBezTo>
                    <a:pt x="172207" y="47201"/>
                    <a:pt x="173688" y="46014"/>
                    <a:pt x="176840" y="48454"/>
                  </a:cubicBezTo>
                </a:path>
              </a:pathLst>
            </a:custGeom>
            <a:noFill/>
            <a:ln w="9025" cap="flat" cmpd="sng">
              <a:solidFill>
                <a:schemeClr val="accent5"/>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143735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9" y="56164"/>
                    <a:pt x="17919" y="48454"/>
                  </a:cubicBezTo>
                  <a:cubicBezTo>
                    <a:pt x="21109" y="40744"/>
                    <a:pt x="23891" y="48454"/>
                    <a:pt x="23891" y="48454"/>
                  </a:cubicBezTo>
                  <a:cubicBezTo>
                    <a:pt x="23891" y="48454"/>
                    <a:pt x="27290" y="56117"/>
                    <a:pt x="29721" y="48454"/>
                  </a:cubicBezTo>
                  <a:cubicBezTo>
                    <a:pt x="32152" y="40792"/>
                    <a:pt x="35903" y="47419"/>
                    <a:pt x="35903" y="48454"/>
                  </a:cubicBezTo>
                  <a:cubicBezTo>
                    <a:pt x="35903" y="49499"/>
                    <a:pt x="39520" y="56174"/>
                    <a:pt x="40631" y="48454"/>
                  </a:cubicBezTo>
                  <a:cubicBezTo>
                    <a:pt x="41742" y="40744"/>
                    <a:pt x="45417" y="24327"/>
                    <a:pt x="47639" y="48454"/>
                  </a:cubicBezTo>
                  <a:cubicBezTo>
                    <a:pt x="49870" y="72582"/>
                    <a:pt x="54171" y="48559"/>
                    <a:pt x="54171" y="48559"/>
                  </a:cubicBezTo>
                  <a:cubicBezTo>
                    <a:pt x="54171" y="48559"/>
                    <a:pt x="55975" y="39757"/>
                    <a:pt x="58340" y="48454"/>
                  </a:cubicBezTo>
                  <a:cubicBezTo>
                    <a:pt x="60704" y="57161"/>
                    <a:pt x="62185" y="82998"/>
                    <a:pt x="65974" y="48559"/>
                  </a:cubicBezTo>
                  <a:cubicBezTo>
                    <a:pt x="65974" y="48559"/>
                    <a:pt x="67370" y="39159"/>
                    <a:pt x="71253" y="48454"/>
                  </a:cubicBezTo>
                  <a:cubicBezTo>
                    <a:pt x="75146" y="57750"/>
                    <a:pt x="76257" y="48397"/>
                    <a:pt x="76447" y="48454"/>
                  </a:cubicBezTo>
                  <a:cubicBezTo>
                    <a:pt x="76628" y="48511"/>
                    <a:pt x="79960" y="21488"/>
                    <a:pt x="82923" y="48454"/>
                  </a:cubicBezTo>
                  <a:cubicBezTo>
                    <a:pt x="82923" y="48454"/>
                    <a:pt x="85563" y="71528"/>
                    <a:pt x="88687" y="48559"/>
                  </a:cubicBezTo>
                  <a:cubicBezTo>
                    <a:pt x="91820" y="25580"/>
                    <a:pt x="92181" y="12126"/>
                    <a:pt x="95704" y="48454"/>
                  </a:cubicBezTo>
                  <a:cubicBezTo>
                    <a:pt x="95704" y="48454"/>
                    <a:pt x="97745" y="56297"/>
                    <a:pt x="101078" y="48454"/>
                  </a:cubicBezTo>
                  <a:cubicBezTo>
                    <a:pt x="104411" y="40611"/>
                    <a:pt x="106262" y="46679"/>
                    <a:pt x="106443" y="48454"/>
                  </a:cubicBezTo>
                  <a:cubicBezTo>
                    <a:pt x="106633" y="50239"/>
                    <a:pt x="110706" y="54683"/>
                    <a:pt x="112007" y="48502"/>
                  </a:cubicBezTo>
                  <a:cubicBezTo>
                    <a:pt x="113298" y="42320"/>
                    <a:pt x="117562" y="45226"/>
                    <a:pt x="118673" y="48454"/>
                  </a:cubicBezTo>
                  <a:cubicBezTo>
                    <a:pt x="119784" y="51683"/>
                    <a:pt x="122936" y="52870"/>
                    <a:pt x="123116" y="48454"/>
                  </a:cubicBezTo>
                  <a:cubicBezTo>
                    <a:pt x="123297" y="44039"/>
                    <a:pt x="127560" y="0"/>
                    <a:pt x="130713" y="48454"/>
                  </a:cubicBezTo>
                  <a:cubicBezTo>
                    <a:pt x="130713" y="48454"/>
                    <a:pt x="134416" y="93547"/>
                    <a:pt x="137378" y="48559"/>
                  </a:cubicBezTo>
                  <a:cubicBezTo>
                    <a:pt x="137378" y="48559"/>
                    <a:pt x="139040" y="37972"/>
                    <a:pt x="141642" y="48454"/>
                  </a:cubicBezTo>
                  <a:cubicBezTo>
                    <a:pt x="141642" y="48454"/>
                    <a:pt x="145345" y="70806"/>
                    <a:pt x="147757" y="48454"/>
                  </a:cubicBezTo>
                  <a:cubicBezTo>
                    <a:pt x="147757" y="48454"/>
                    <a:pt x="151089" y="18592"/>
                    <a:pt x="154422" y="48454"/>
                  </a:cubicBezTo>
                  <a:cubicBezTo>
                    <a:pt x="154422" y="48454"/>
                    <a:pt x="155903" y="56563"/>
                    <a:pt x="158676" y="48454"/>
                  </a:cubicBezTo>
                  <a:cubicBezTo>
                    <a:pt x="161458" y="40345"/>
                    <a:pt x="164050" y="46280"/>
                    <a:pt x="165532" y="48454"/>
                  </a:cubicBezTo>
                  <a:cubicBezTo>
                    <a:pt x="167013" y="50629"/>
                    <a:pt x="168864" y="49708"/>
                    <a:pt x="170536" y="48454"/>
                  </a:cubicBezTo>
                  <a:cubicBezTo>
                    <a:pt x="172197" y="47201"/>
                    <a:pt x="173679" y="46014"/>
                    <a:pt x="176831" y="48454"/>
                  </a:cubicBezTo>
                </a:path>
              </a:pathLst>
            </a:custGeom>
            <a:noFill/>
            <a:ln w="9025" cap="flat" cmpd="sng">
              <a:solidFill>
                <a:schemeClr val="lt2"/>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1242475" y="3507200"/>
              <a:ext cx="4747400" cy="2625"/>
            </a:xfrm>
            <a:custGeom>
              <a:avLst/>
              <a:gdLst/>
              <a:ahLst/>
              <a:cxnLst/>
              <a:rect l="l" t="t" r="r" b="b"/>
              <a:pathLst>
                <a:path w="189896" h="105" fill="none" extrusionOk="0">
                  <a:moveTo>
                    <a:pt x="0" y="105"/>
                  </a:moveTo>
                  <a:lnTo>
                    <a:pt x="189896" y="0"/>
                  </a:lnTo>
                </a:path>
              </a:pathLst>
            </a:custGeom>
            <a:noFill/>
            <a:ln w="9025" cap="flat" cmpd="sng">
              <a:solidFill>
                <a:srgbClr val="EDFF00"/>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139890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8" y="56164"/>
                    <a:pt x="17918" y="48454"/>
                  </a:cubicBezTo>
                  <a:cubicBezTo>
                    <a:pt x="21109" y="40744"/>
                    <a:pt x="23891" y="48454"/>
                    <a:pt x="23891" y="48454"/>
                  </a:cubicBezTo>
                  <a:cubicBezTo>
                    <a:pt x="23891" y="48454"/>
                    <a:pt x="27290" y="56117"/>
                    <a:pt x="29721" y="48454"/>
                  </a:cubicBezTo>
                  <a:cubicBezTo>
                    <a:pt x="32152" y="40792"/>
                    <a:pt x="35902" y="47419"/>
                    <a:pt x="35902" y="48454"/>
                  </a:cubicBezTo>
                  <a:cubicBezTo>
                    <a:pt x="35902" y="49499"/>
                    <a:pt x="39520" y="56174"/>
                    <a:pt x="40631" y="48454"/>
                  </a:cubicBezTo>
                  <a:cubicBezTo>
                    <a:pt x="41742" y="40744"/>
                    <a:pt x="45426" y="24327"/>
                    <a:pt x="47648" y="48454"/>
                  </a:cubicBezTo>
                  <a:cubicBezTo>
                    <a:pt x="49870" y="72582"/>
                    <a:pt x="54171" y="48559"/>
                    <a:pt x="54171" y="48559"/>
                  </a:cubicBezTo>
                  <a:cubicBezTo>
                    <a:pt x="54171" y="48559"/>
                    <a:pt x="55975" y="39757"/>
                    <a:pt x="58340" y="48454"/>
                  </a:cubicBezTo>
                  <a:cubicBezTo>
                    <a:pt x="60704" y="57161"/>
                    <a:pt x="62185" y="82998"/>
                    <a:pt x="65983" y="48559"/>
                  </a:cubicBezTo>
                  <a:cubicBezTo>
                    <a:pt x="65983" y="48559"/>
                    <a:pt x="67370" y="39159"/>
                    <a:pt x="71263" y="48454"/>
                  </a:cubicBezTo>
                  <a:cubicBezTo>
                    <a:pt x="75146" y="57750"/>
                    <a:pt x="76257" y="48397"/>
                    <a:pt x="76447" y="48454"/>
                  </a:cubicBezTo>
                  <a:cubicBezTo>
                    <a:pt x="76627" y="48511"/>
                    <a:pt x="79960" y="21488"/>
                    <a:pt x="82923" y="48454"/>
                  </a:cubicBezTo>
                  <a:cubicBezTo>
                    <a:pt x="82923" y="48454"/>
                    <a:pt x="85562" y="71528"/>
                    <a:pt x="88696" y="48559"/>
                  </a:cubicBezTo>
                  <a:cubicBezTo>
                    <a:pt x="91820" y="25580"/>
                    <a:pt x="92190" y="12126"/>
                    <a:pt x="95703" y="48454"/>
                  </a:cubicBezTo>
                  <a:cubicBezTo>
                    <a:pt x="95703" y="48454"/>
                    <a:pt x="97745" y="56297"/>
                    <a:pt x="101078" y="48454"/>
                  </a:cubicBezTo>
                  <a:cubicBezTo>
                    <a:pt x="104411" y="40611"/>
                    <a:pt x="106262" y="46679"/>
                    <a:pt x="106452" y="48454"/>
                  </a:cubicBezTo>
                  <a:cubicBezTo>
                    <a:pt x="106632" y="50239"/>
                    <a:pt x="110706" y="54683"/>
                    <a:pt x="112007" y="48502"/>
                  </a:cubicBezTo>
                  <a:cubicBezTo>
                    <a:pt x="113298" y="42320"/>
                    <a:pt x="117561" y="45226"/>
                    <a:pt x="118672" y="48454"/>
                  </a:cubicBezTo>
                  <a:cubicBezTo>
                    <a:pt x="119783" y="51683"/>
                    <a:pt x="122936" y="52870"/>
                    <a:pt x="123116" y="48454"/>
                  </a:cubicBezTo>
                  <a:cubicBezTo>
                    <a:pt x="123306" y="44039"/>
                    <a:pt x="127560" y="0"/>
                    <a:pt x="130712" y="48454"/>
                  </a:cubicBezTo>
                  <a:cubicBezTo>
                    <a:pt x="130712" y="48454"/>
                    <a:pt x="134416" y="93547"/>
                    <a:pt x="137378" y="48559"/>
                  </a:cubicBezTo>
                  <a:cubicBezTo>
                    <a:pt x="137378" y="48559"/>
                    <a:pt x="139040" y="37972"/>
                    <a:pt x="141641" y="48454"/>
                  </a:cubicBezTo>
                  <a:cubicBezTo>
                    <a:pt x="141641" y="48454"/>
                    <a:pt x="145345" y="70806"/>
                    <a:pt x="147756" y="48454"/>
                  </a:cubicBezTo>
                  <a:cubicBezTo>
                    <a:pt x="147756" y="48454"/>
                    <a:pt x="151089" y="18592"/>
                    <a:pt x="154422" y="48454"/>
                  </a:cubicBezTo>
                  <a:cubicBezTo>
                    <a:pt x="154422" y="48454"/>
                    <a:pt x="155903" y="56563"/>
                    <a:pt x="158685" y="48454"/>
                  </a:cubicBezTo>
                  <a:cubicBezTo>
                    <a:pt x="161458" y="40345"/>
                    <a:pt x="164050" y="46280"/>
                    <a:pt x="165531" y="48454"/>
                  </a:cubicBezTo>
                  <a:cubicBezTo>
                    <a:pt x="167013" y="50629"/>
                    <a:pt x="168874" y="49708"/>
                    <a:pt x="170535" y="48454"/>
                  </a:cubicBezTo>
                  <a:cubicBezTo>
                    <a:pt x="172207" y="47201"/>
                    <a:pt x="173688" y="46014"/>
                    <a:pt x="176831" y="48454"/>
                  </a:cubicBezTo>
                </a:path>
              </a:pathLst>
            </a:custGeom>
            <a:noFill/>
            <a:ln w="9025" cap="flat" cmpd="sng">
              <a:solidFill>
                <a:schemeClr val="accent5"/>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43"/>
        <p:cNvGrpSpPr/>
        <p:nvPr/>
      </p:nvGrpSpPr>
      <p:grpSpPr>
        <a:xfrm>
          <a:off x="0" y="0"/>
          <a:ext cx="0" cy="0"/>
          <a:chOff x="0" y="0"/>
          <a:chExt cx="0" cy="0"/>
        </a:xfrm>
      </p:grpSpPr>
      <p:sp>
        <p:nvSpPr>
          <p:cNvPr id="444" name="Google Shape;444;p26"/>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6"/>
          <p:cNvSpPr txBox="1">
            <a:spLocks noGrp="1"/>
          </p:cNvSpPr>
          <p:nvPr>
            <p:ph type="subTitle" idx="1"/>
          </p:nvPr>
        </p:nvSpPr>
        <p:spPr>
          <a:xfrm>
            <a:off x="1787630" y="1720305"/>
            <a:ext cx="221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446" name="Google Shape;446;p26"/>
          <p:cNvSpPr txBox="1">
            <a:spLocks noGrp="1"/>
          </p:cNvSpPr>
          <p:nvPr>
            <p:ph type="subTitle" idx="2"/>
          </p:nvPr>
        </p:nvSpPr>
        <p:spPr>
          <a:xfrm>
            <a:off x="1787614" y="2187018"/>
            <a:ext cx="221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7" name="Google Shape;447;p26"/>
          <p:cNvSpPr txBox="1">
            <a:spLocks noGrp="1"/>
          </p:cNvSpPr>
          <p:nvPr>
            <p:ph type="subTitle" idx="3"/>
          </p:nvPr>
        </p:nvSpPr>
        <p:spPr>
          <a:xfrm>
            <a:off x="5672790" y="2187018"/>
            <a:ext cx="221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8" name="Google Shape;448;p26"/>
          <p:cNvSpPr txBox="1">
            <a:spLocks noGrp="1"/>
          </p:cNvSpPr>
          <p:nvPr>
            <p:ph type="subTitle" idx="4"/>
          </p:nvPr>
        </p:nvSpPr>
        <p:spPr>
          <a:xfrm>
            <a:off x="1787614" y="3576943"/>
            <a:ext cx="221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9" name="Google Shape;449;p26"/>
          <p:cNvSpPr txBox="1">
            <a:spLocks noGrp="1"/>
          </p:cNvSpPr>
          <p:nvPr>
            <p:ph type="subTitle" idx="5"/>
          </p:nvPr>
        </p:nvSpPr>
        <p:spPr>
          <a:xfrm>
            <a:off x="5672790" y="3576943"/>
            <a:ext cx="221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0" name="Google Shape;450;p26"/>
          <p:cNvSpPr txBox="1">
            <a:spLocks noGrp="1"/>
          </p:cNvSpPr>
          <p:nvPr>
            <p:ph type="title"/>
          </p:nvPr>
        </p:nvSpPr>
        <p:spPr>
          <a:xfrm>
            <a:off x="720000" y="384984"/>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1" name="Google Shape;451;p26"/>
          <p:cNvSpPr txBox="1">
            <a:spLocks noGrp="1"/>
          </p:cNvSpPr>
          <p:nvPr>
            <p:ph type="subTitle" idx="6"/>
          </p:nvPr>
        </p:nvSpPr>
        <p:spPr>
          <a:xfrm>
            <a:off x="1787630" y="3110230"/>
            <a:ext cx="221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452" name="Google Shape;452;p26"/>
          <p:cNvSpPr txBox="1">
            <a:spLocks noGrp="1"/>
          </p:cNvSpPr>
          <p:nvPr>
            <p:ph type="subTitle" idx="7"/>
          </p:nvPr>
        </p:nvSpPr>
        <p:spPr>
          <a:xfrm>
            <a:off x="5672804" y="1720305"/>
            <a:ext cx="221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453" name="Google Shape;453;p26"/>
          <p:cNvSpPr txBox="1">
            <a:spLocks noGrp="1"/>
          </p:cNvSpPr>
          <p:nvPr>
            <p:ph type="subTitle" idx="8"/>
          </p:nvPr>
        </p:nvSpPr>
        <p:spPr>
          <a:xfrm>
            <a:off x="5672804" y="3110230"/>
            <a:ext cx="221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cxnSp>
        <p:nvCxnSpPr>
          <p:cNvPr id="454" name="Google Shape;454;p26"/>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455" name="Google Shape;455;p26"/>
          <p:cNvGrpSpPr/>
          <p:nvPr/>
        </p:nvGrpSpPr>
        <p:grpSpPr>
          <a:xfrm flipH="1">
            <a:off x="-1748596" y="482529"/>
            <a:ext cx="3253032" cy="1282734"/>
            <a:chOff x="-756225" y="2710576"/>
            <a:chExt cx="2782033" cy="538647"/>
          </a:xfrm>
        </p:grpSpPr>
        <p:sp>
          <p:nvSpPr>
            <p:cNvPr id="456" name="Google Shape;456;p26"/>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solidFill>
              <a:schemeClr val="dk2"/>
            </a:solid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6"/>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dk2"/>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26"/>
            <p:cNvGrpSpPr/>
            <p:nvPr/>
          </p:nvGrpSpPr>
          <p:grpSpPr>
            <a:xfrm>
              <a:off x="-756225" y="2712241"/>
              <a:ext cx="2782033" cy="536982"/>
              <a:chOff x="-756225" y="2712241"/>
              <a:chExt cx="2782033" cy="536982"/>
            </a:xfrm>
          </p:grpSpPr>
          <p:sp>
            <p:nvSpPr>
              <p:cNvPr id="460" name="Google Shape;460;p26"/>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solidFill>
                <a:schemeClr val="dk2"/>
              </a:solid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solidFill>
                <a:schemeClr val="dk2"/>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a:off x="-756225" y="2964626"/>
                <a:ext cx="2782033" cy="3345"/>
              </a:xfrm>
              <a:custGeom>
                <a:avLst/>
                <a:gdLst/>
                <a:ahLst/>
                <a:cxnLst/>
                <a:rect l="l" t="t" r="r" b="b"/>
                <a:pathLst>
                  <a:path w="190485" h="229" fill="none" extrusionOk="0">
                    <a:moveTo>
                      <a:pt x="0" y="1"/>
                    </a:moveTo>
                    <a:lnTo>
                      <a:pt x="190484" y="229"/>
                    </a:lnTo>
                  </a:path>
                </a:pathLst>
              </a:custGeom>
              <a:no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4" name="Google Shape;464;p26"/>
          <p:cNvGrpSpPr/>
          <p:nvPr/>
        </p:nvGrpSpPr>
        <p:grpSpPr>
          <a:xfrm>
            <a:off x="5454742" y="4310606"/>
            <a:ext cx="3860763" cy="920608"/>
            <a:chOff x="1258150" y="661475"/>
            <a:chExt cx="4716300" cy="1124750"/>
          </a:xfrm>
        </p:grpSpPr>
        <p:sp>
          <p:nvSpPr>
            <p:cNvPr id="465" name="Google Shape;465;p26"/>
            <p:cNvSpPr/>
            <p:nvPr/>
          </p:nvSpPr>
          <p:spPr>
            <a:xfrm>
              <a:off x="1605900" y="661475"/>
              <a:ext cx="4098650" cy="1124750"/>
            </a:xfrm>
            <a:custGeom>
              <a:avLst/>
              <a:gdLst/>
              <a:ahLst/>
              <a:cxnLst/>
              <a:rect l="l" t="t" r="r" b="b"/>
              <a:pathLst>
                <a:path w="163946" h="44990" fill="none" extrusionOk="0">
                  <a:moveTo>
                    <a:pt x="163946" y="27062"/>
                  </a:moveTo>
                  <a:lnTo>
                    <a:pt x="162028" y="30395"/>
                  </a:lnTo>
                  <a:lnTo>
                    <a:pt x="159654" y="26293"/>
                  </a:lnTo>
                  <a:lnTo>
                    <a:pt x="158324" y="32645"/>
                  </a:lnTo>
                  <a:lnTo>
                    <a:pt x="155514" y="25524"/>
                  </a:lnTo>
                  <a:lnTo>
                    <a:pt x="153292" y="32645"/>
                  </a:lnTo>
                  <a:lnTo>
                    <a:pt x="151070" y="26825"/>
                  </a:lnTo>
                  <a:lnTo>
                    <a:pt x="149152" y="31345"/>
                  </a:lnTo>
                  <a:lnTo>
                    <a:pt x="146930" y="23862"/>
                  </a:lnTo>
                  <a:lnTo>
                    <a:pt x="144708" y="32408"/>
                  </a:lnTo>
                  <a:lnTo>
                    <a:pt x="142933" y="27062"/>
                  </a:lnTo>
                  <a:lnTo>
                    <a:pt x="140122" y="30984"/>
                  </a:lnTo>
                  <a:lnTo>
                    <a:pt x="138052" y="19352"/>
                  </a:lnTo>
                  <a:lnTo>
                    <a:pt x="134055" y="33832"/>
                  </a:lnTo>
                  <a:lnTo>
                    <a:pt x="131842" y="22495"/>
                  </a:lnTo>
                  <a:lnTo>
                    <a:pt x="129468" y="32531"/>
                  </a:lnTo>
                  <a:lnTo>
                    <a:pt x="127693" y="25638"/>
                  </a:lnTo>
                  <a:lnTo>
                    <a:pt x="125176" y="29920"/>
                  </a:lnTo>
                  <a:lnTo>
                    <a:pt x="122964" y="16143"/>
                  </a:lnTo>
                  <a:lnTo>
                    <a:pt x="121037" y="33481"/>
                  </a:lnTo>
                  <a:lnTo>
                    <a:pt x="118815" y="24688"/>
                  </a:lnTo>
                  <a:lnTo>
                    <a:pt x="116897" y="28012"/>
                  </a:lnTo>
                  <a:lnTo>
                    <a:pt x="114523" y="15317"/>
                  </a:lnTo>
                  <a:lnTo>
                    <a:pt x="112747" y="36567"/>
                  </a:lnTo>
                  <a:lnTo>
                    <a:pt x="110829" y="24100"/>
                  </a:lnTo>
                  <a:lnTo>
                    <a:pt x="107867" y="30158"/>
                  </a:lnTo>
                  <a:lnTo>
                    <a:pt x="106689" y="18754"/>
                  </a:lnTo>
                  <a:lnTo>
                    <a:pt x="105797" y="37868"/>
                  </a:lnTo>
                  <a:lnTo>
                    <a:pt x="103727" y="7246"/>
                  </a:lnTo>
                  <a:lnTo>
                    <a:pt x="101799" y="39653"/>
                  </a:lnTo>
                  <a:lnTo>
                    <a:pt x="98989" y="16266"/>
                  </a:lnTo>
                  <a:lnTo>
                    <a:pt x="97213" y="30984"/>
                  </a:lnTo>
                  <a:lnTo>
                    <a:pt x="94697" y="11993"/>
                  </a:lnTo>
                  <a:lnTo>
                    <a:pt x="93367" y="39292"/>
                  </a:lnTo>
                  <a:lnTo>
                    <a:pt x="90709" y="15079"/>
                  </a:lnTo>
                  <a:lnTo>
                    <a:pt x="88487" y="37279"/>
                  </a:lnTo>
                  <a:lnTo>
                    <a:pt x="85971" y="4160"/>
                  </a:lnTo>
                  <a:lnTo>
                    <a:pt x="84337" y="43565"/>
                  </a:lnTo>
                  <a:lnTo>
                    <a:pt x="82049" y="1"/>
                  </a:lnTo>
                  <a:lnTo>
                    <a:pt x="79903" y="44989"/>
                  </a:lnTo>
                  <a:lnTo>
                    <a:pt x="77539" y="6173"/>
                  </a:lnTo>
                  <a:lnTo>
                    <a:pt x="75611" y="38941"/>
                  </a:lnTo>
                  <a:lnTo>
                    <a:pt x="73693" y="20539"/>
                  </a:lnTo>
                  <a:lnTo>
                    <a:pt x="71319" y="37393"/>
                  </a:lnTo>
                  <a:lnTo>
                    <a:pt x="69401" y="10446"/>
                  </a:lnTo>
                  <a:lnTo>
                    <a:pt x="67028" y="31933"/>
                  </a:lnTo>
                  <a:lnTo>
                    <a:pt x="64663" y="15193"/>
                  </a:lnTo>
                  <a:lnTo>
                    <a:pt x="62593" y="42027"/>
                  </a:lnTo>
                  <a:lnTo>
                    <a:pt x="60666" y="7720"/>
                  </a:lnTo>
                  <a:lnTo>
                    <a:pt x="58453" y="37156"/>
                  </a:lnTo>
                  <a:lnTo>
                    <a:pt x="57713" y="14956"/>
                  </a:lnTo>
                  <a:lnTo>
                    <a:pt x="55937" y="30632"/>
                  </a:lnTo>
                  <a:lnTo>
                    <a:pt x="53563" y="22913"/>
                  </a:lnTo>
                  <a:lnTo>
                    <a:pt x="51645" y="40242"/>
                  </a:lnTo>
                  <a:lnTo>
                    <a:pt x="49423" y="13655"/>
                  </a:lnTo>
                  <a:lnTo>
                    <a:pt x="47648" y="28012"/>
                  </a:lnTo>
                  <a:lnTo>
                    <a:pt x="45283" y="23976"/>
                  </a:lnTo>
                  <a:lnTo>
                    <a:pt x="42910" y="35855"/>
                  </a:lnTo>
                  <a:lnTo>
                    <a:pt x="41286" y="15317"/>
                  </a:lnTo>
                  <a:lnTo>
                    <a:pt x="38618" y="29559"/>
                  </a:lnTo>
                  <a:lnTo>
                    <a:pt x="36405" y="25761"/>
                  </a:lnTo>
                  <a:lnTo>
                    <a:pt x="34478" y="32531"/>
                  </a:lnTo>
                  <a:lnTo>
                    <a:pt x="32256" y="21602"/>
                  </a:lnTo>
                  <a:lnTo>
                    <a:pt x="30044" y="35019"/>
                  </a:lnTo>
                  <a:lnTo>
                    <a:pt x="25600" y="18403"/>
                  </a:lnTo>
                  <a:lnTo>
                    <a:pt x="23530" y="31582"/>
                  </a:lnTo>
                  <a:lnTo>
                    <a:pt x="21460" y="27243"/>
                  </a:lnTo>
                  <a:lnTo>
                    <a:pt x="19238" y="31696"/>
                  </a:lnTo>
                  <a:lnTo>
                    <a:pt x="17462" y="23739"/>
                  </a:lnTo>
                  <a:lnTo>
                    <a:pt x="14804" y="30870"/>
                  </a:lnTo>
                  <a:lnTo>
                    <a:pt x="13019" y="27243"/>
                  </a:lnTo>
                  <a:lnTo>
                    <a:pt x="10654" y="32531"/>
                  </a:lnTo>
                  <a:lnTo>
                    <a:pt x="8736" y="21963"/>
                  </a:lnTo>
                  <a:lnTo>
                    <a:pt x="6514" y="32531"/>
                  </a:lnTo>
                  <a:lnTo>
                    <a:pt x="3552" y="26293"/>
                  </a:lnTo>
                  <a:lnTo>
                    <a:pt x="2071" y="31696"/>
                  </a:lnTo>
                  <a:lnTo>
                    <a:pt x="1" y="27062"/>
                  </a:lnTo>
                  <a:close/>
                </a:path>
              </a:pathLst>
            </a:custGeom>
            <a:noFill/>
            <a:ln w="8775" cap="rnd" cmpd="sng">
              <a:solidFill>
                <a:schemeClr val="accent4"/>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6"/>
            <p:cNvSpPr/>
            <p:nvPr/>
          </p:nvSpPr>
          <p:spPr>
            <a:xfrm>
              <a:off x="1258150" y="661475"/>
              <a:ext cx="4716300" cy="1124750"/>
            </a:xfrm>
            <a:custGeom>
              <a:avLst/>
              <a:gdLst/>
              <a:ahLst/>
              <a:cxnLst/>
              <a:rect l="l" t="t" r="r" b="b"/>
              <a:pathLst>
                <a:path w="188652" h="44990" fill="none" extrusionOk="0">
                  <a:moveTo>
                    <a:pt x="188652" y="27186"/>
                  </a:moveTo>
                  <a:lnTo>
                    <a:pt x="176222" y="27062"/>
                  </a:lnTo>
                  <a:lnTo>
                    <a:pt x="174295" y="30395"/>
                  </a:lnTo>
                  <a:lnTo>
                    <a:pt x="171931" y="26293"/>
                  </a:lnTo>
                  <a:lnTo>
                    <a:pt x="170601" y="32645"/>
                  </a:lnTo>
                  <a:lnTo>
                    <a:pt x="167791" y="25524"/>
                  </a:lnTo>
                  <a:lnTo>
                    <a:pt x="165569" y="32645"/>
                  </a:lnTo>
                  <a:lnTo>
                    <a:pt x="163347" y="26825"/>
                  </a:lnTo>
                  <a:lnTo>
                    <a:pt x="161429" y="31345"/>
                  </a:lnTo>
                  <a:lnTo>
                    <a:pt x="159207" y="23862"/>
                  </a:lnTo>
                  <a:lnTo>
                    <a:pt x="156985" y="32408"/>
                  </a:lnTo>
                  <a:lnTo>
                    <a:pt x="155209" y="27062"/>
                  </a:lnTo>
                  <a:lnTo>
                    <a:pt x="152399" y="30984"/>
                  </a:lnTo>
                  <a:lnTo>
                    <a:pt x="150329" y="19352"/>
                  </a:lnTo>
                  <a:lnTo>
                    <a:pt x="146331" y="33832"/>
                  </a:lnTo>
                  <a:lnTo>
                    <a:pt x="144109" y="22495"/>
                  </a:lnTo>
                  <a:lnTo>
                    <a:pt x="141745" y="32531"/>
                  </a:lnTo>
                  <a:lnTo>
                    <a:pt x="139970" y="25638"/>
                  </a:lnTo>
                  <a:lnTo>
                    <a:pt x="137453" y="29920"/>
                  </a:lnTo>
                  <a:lnTo>
                    <a:pt x="135231" y="16143"/>
                  </a:lnTo>
                  <a:lnTo>
                    <a:pt x="133313" y="33481"/>
                  </a:lnTo>
                  <a:lnTo>
                    <a:pt x="131091" y="24688"/>
                  </a:lnTo>
                  <a:lnTo>
                    <a:pt x="129173" y="28012"/>
                  </a:lnTo>
                  <a:lnTo>
                    <a:pt x="126800" y="15317"/>
                  </a:lnTo>
                  <a:lnTo>
                    <a:pt x="125024" y="36567"/>
                  </a:lnTo>
                  <a:lnTo>
                    <a:pt x="123106" y="24100"/>
                  </a:lnTo>
                  <a:lnTo>
                    <a:pt x="120143" y="30158"/>
                  </a:lnTo>
                  <a:lnTo>
                    <a:pt x="118957" y="18754"/>
                  </a:lnTo>
                  <a:lnTo>
                    <a:pt x="118074" y="37868"/>
                  </a:lnTo>
                  <a:lnTo>
                    <a:pt x="116004" y="7246"/>
                  </a:lnTo>
                  <a:lnTo>
                    <a:pt x="114076" y="39653"/>
                  </a:lnTo>
                  <a:lnTo>
                    <a:pt x="111265" y="16266"/>
                  </a:lnTo>
                  <a:lnTo>
                    <a:pt x="109490" y="30984"/>
                  </a:lnTo>
                  <a:lnTo>
                    <a:pt x="106974" y="11993"/>
                  </a:lnTo>
                  <a:lnTo>
                    <a:pt x="105644" y="39292"/>
                  </a:lnTo>
                  <a:lnTo>
                    <a:pt x="102976" y="15079"/>
                  </a:lnTo>
                  <a:lnTo>
                    <a:pt x="100764" y="37279"/>
                  </a:lnTo>
                  <a:lnTo>
                    <a:pt x="98247" y="4160"/>
                  </a:lnTo>
                  <a:lnTo>
                    <a:pt x="96614" y="43565"/>
                  </a:lnTo>
                  <a:lnTo>
                    <a:pt x="94326" y="1"/>
                  </a:lnTo>
                  <a:lnTo>
                    <a:pt x="92180" y="44989"/>
                  </a:lnTo>
                  <a:lnTo>
                    <a:pt x="89806" y="6173"/>
                  </a:lnTo>
                  <a:lnTo>
                    <a:pt x="87888" y="38941"/>
                  </a:lnTo>
                  <a:lnTo>
                    <a:pt x="85961" y="20539"/>
                  </a:lnTo>
                  <a:lnTo>
                    <a:pt x="83596" y="37393"/>
                  </a:lnTo>
                  <a:lnTo>
                    <a:pt x="81669" y="10446"/>
                  </a:lnTo>
                  <a:lnTo>
                    <a:pt x="79304" y="31933"/>
                  </a:lnTo>
                  <a:lnTo>
                    <a:pt x="76940" y="15193"/>
                  </a:lnTo>
                  <a:lnTo>
                    <a:pt x="74870" y="42027"/>
                  </a:lnTo>
                  <a:lnTo>
                    <a:pt x="72943" y="7720"/>
                  </a:lnTo>
                  <a:lnTo>
                    <a:pt x="70721" y="37156"/>
                  </a:lnTo>
                  <a:lnTo>
                    <a:pt x="69980" y="14956"/>
                  </a:lnTo>
                  <a:lnTo>
                    <a:pt x="68204" y="30632"/>
                  </a:lnTo>
                  <a:lnTo>
                    <a:pt x="65840" y="22913"/>
                  </a:lnTo>
                  <a:lnTo>
                    <a:pt x="63913" y="40242"/>
                  </a:lnTo>
                  <a:lnTo>
                    <a:pt x="61700" y="13655"/>
                  </a:lnTo>
                  <a:lnTo>
                    <a:pt x="59925" y="28012"/>
                  </a:lnTo>
                  <a:lnTo>
                    <a:pt x="57551" y="23976"/>
                  </a:lnTo>
                  <a:lnTo>
                    <a:pt x="55186" y="35855"/>
                  </a:lnTo>
                  <a:lnTo>
                    <a:pt x="53563" y="15317"/>
                  </a:lnTo>
                  <a:lnTo>
                    <a:pt x="50895" y="29559"/>
                  </a:lnTo>
                  <a:lnTo>
                    <a:pt x="48673" y="25761"/>
                  </a:lnTo>
                  <a:lnTo>
                    <a:pt x="46755" y="32531"/>
                  </a:lnTo>
                  <a:lnTo>
                    <a:pt x="44533" y="21602"/>
                  </a:lnTo>
                  <a:lnTo>
                    <a:pt x="42311" y="35019"/>
                  </a:lnTo>
                  <a:lnTo>
                    <a:pt x="37877" y="18403"/>
                  </a:lnTo>
                  <a:lnTo>
                    <a:pt x="35807" y="31582"/>
                  </a:lnTo>
                  <a:lnTo>
                    <a:pt x="33737" y="27243"/>
                  </a:lnTo>
                  <a:lnTo>
                    <a:pt x="31515" y="31696"/>
                  </a:lnTo>
                  <a:lnTo>
                    <a:pt x="29739" y="23739"/>
                  </a:lnTo>
                  <a:lnTo>
                    <a:pt x="27071" y="30870"/>
                  </a:lnTo>
                  <a:lnTo>
                    <a:pt x="25295" y="27243"/>
                  </a:lnTo>
                  <a:lnTo>
                    <a:pt x="22931" y="32531"/>
                  </a:lnTo>
                  <a:lnTo>
                    <a:pt x="21004" y="21963"/>
                  </a:lnTo>
                  <a:lnTo>
                    <a:pt x="18791" y="32531"/>
                  </a:lnTo>
                  <a:lnTo>
                    <a:pt x="15829" y="26293"/>
                  </a:lnTo>
                  <a:lnTo>
                    <a:pt x="14347" y="31696"/>
                  </a:lnTo>
                  <a:lnTo>
                    <a:pt x="12277" y="27062"/>
                  </a:lnTo>
                  <a:lnTo>
                    <a:pt x="0" y="27062"/>
                  </a:lnTo>
                  <a:close/>
                </a:path>
              </a:pathLst>
            </a:custGeom>
            <a:noFill/>
            <a:ln w="8775" cap="rnd" cmpd="sng">
              <a:solidFill>
                <a:schemeClr val="accent5"/>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ive columns">
  <p:cSld name="TITLE_ONLY_1_2_1">
    <p:spTree>
      <p:nvGrpSpPr>
        <p:cNvPr id="1" name="Shape 467"/>
        <p:cNvGrpSpPr/>
        <p:nvPr/>
      </p:nvGrpSpPr>
      <p:grpSpPr>
        <a:xfrm>
          <a:off x="0" y="0"/>
          <a:ext cx="0" cy="0"/>
          <a:chOff x="0" y="0"/>
          <a:chExt cx="0" cy="0"/>
        </a:xfrm>
      </p:grpSpPr>
      <p:sp>
        <p:nvSpPr>
          <p:cNvPr id="468" name="Google Shape;468;p27"/>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txBox="1">
            <a:spLocks noGrp="1"/>
          </p:cNvSpPr>
          <p:nvPr>
            <p:ph type="title"/>
          </p:nvPr>
        </p:nvSpPr>
        <p:spPr>
          <a:xfrm>
            <a:off x="720000" y="384984"/>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470" name="Google Shape;470;p27"/>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471" name="Google Shape;471;p27"/>
          <p:cNvGrpSpPr/>
          <p:nvPr/>
        </p:nvGrpSpPr>
        <p:grpSpPr>
          <a:xfrm>
            <a:off x="-896631" y="4032520"/>
            <a:ext cx="3252918" cy="1602477"/>
            <a:chOff x="1242475" y="2295850"/>
            <a:chExt cx="4747400" cy="2338700"/>
          </a:xfrm>
        </p:grpSpPr>
        <p:sp>
          <p:nvSpPr>
            <p:cNvPr id="472" name="Google Shape;472;p27"/>
            <p:cNvSpPr/>
            <p:nvPr/>
          </p:nvSpPr>
          <p:spPr>
            <a:xfrm>
              <a:off x="1478425" y="2295850"/>
              <a:ext cx="4421025" cy="2338700"/>
            </a:xfrm>
            <a:custGeom>
              <a:avLst/>
              <a:gdLst/>
              <a:ahLst/>
              <a:cxnLst/>
              <a:rect l="l" t="t" r="r" b="b"/>
              <a:pathLst>
                <a:path w="176841" h="93548" fill="none" extrusionOk="0">
                  <a:moveTo>
                    <a:pt x="1" y="48559"/>
                  </a:moveTo>
                  <a:cubicBezTo>
                    <a:pt x="1" y="48559"/>
                    <a:pt x="3476" y="51816"/>
                    <a:pt x="6116" y="48454"/>
                  </a:cubicBezTo>
                  <a:cubicBezTo>
                    <a:pt x="8755" y="45093"/>
                    <a:pt x="11528" y="48559"/>
                    <a:pt x="11528" y="48559"/>
                  </a:cubicBezTo>
                  <a:cubicBezTo>
                    <a:pt x="11528" y="48559"/>
                    <a:pt x="14728" y="56164"/>
                    <a:pt x="17918" y="48454"/>
                  </a:cubicBezTo>
                  <a:cubicBezTo>
                    <a:pt x="21118" y="40744"/>
                    <a:pt x="23891" y="48454"/>
                    <a:pt x="23891" y="48454"/>
                  </a:cubicBezTo>
                  <a:cubicBezTo>
                    <a:pt x="23891" y="48454"/>
                    <a:pt x="27300" y="56117"/>
                    <a:pt x="29730" y="48454"/>
                  </a:cubicBezTo>
                  <a:cubicBezTo>
                    <a:pt x="32161" y="40792"/>
                    <a:pt x="35912" y="47419"/>
                    <a:pt x="35912" y="48454"/>
                  </a:cubicBezTo>
                  <a:cubicBezTo>
                    <a:pt x="35912" y="49499"/>
                    <a:pt x="39520" y="56174"/>
                    <a:pt x="40631" y="48454"/>
                  </a:cubicBezTo>
                  <a:cubicBezTo>
                    <a:pt x="41742" y="40744"/>
                    <a:pt x="45426" y="24327"/>
                    <a:pt x="47648" y="48454"/>
                  </a:cubicBezTo>
                  <a:cubicBezTo>
                    <a:pt x="49870" y="72582"/>
                    <a:pt x="54181" y="48559"/>
                    <a:pt x="54181" y="48559"/>
                  </a:cubicBezTo>
                  <a:cubicBezTo>
                    <a:pt x="54181" y="48559"/>
                    <a:pt x="55985" y="39757"/>
                    <a:pt x="58339" y="48454"/>
                  </a:cubicBezTo>
                  <a:cubicBezTo>
                    <a:pt x="60704" y="57161"/>
                    <a:pt x="62185" y="82998"/>
                    <a:pt x="65983" y="48559"/>
                  </a:cubicBezTo>
                  <a:cubicBezTo>
                    <a:pt x="65983" y="48559"/>
                    <a:pt x="67369" y="39159"/>
                    <a:pt x="71263" y="48454"/>
                  </a:cubicBezTo>
                  <a:cubicBezTo>
                    <a:pt x="75156" y="57750"/>
                    <a:pt x="76267" y="48397"/>
                    <a:pt x="76447" y="48454"/>
                  </a:cubicBezTo>
                  <a:cubicBezTo>
                    <a:pt x="76637" y="48511"/>
                    <a:pt x="79970" y="21488"/>
                    <a:pt x="82932" y="48454"/>
                  </a:cubicBezTo>
                  <a:cubicBezTo>
                    <a:pt x="82932" y="48454"/>
                    <a:pt x="85572" y="71528"/>
                    <a:pt x="88696" y="48559"/>
                  </a:cubicBezTo>
                  <a:cubicBezTo>
                    <a:pt x="91820" y="25580"/>
                    <a:pt x="92190" y="12126"/>
                    <a:pt x="95713" y="48454"/>
                  </a:cubicBezTo>
                  <a:cubicBezTo>
                    <a:pt x="95713" y="48454"/>
                    <a:pt x="97745" y="56297"/>
                    <a:pt x="101078" y="48454"/>
                  </a:cubicBezTo>
                  <a:cubicBezTo>
                    <a:pt x="104410" y="40611"/>
                    <a:pt x="106271" y="46679"/>
                    <a:pt x="106452" y="48454"/>
                  </a:cubicBezTo>
                  <a:cubicBezTo>
                    <a:pt x="106632" y="50239"/>
                    <a:pt x="110715" y="54683"/>
                    <a:pt x="112007" y="48502"/>
                  </a:cubicBezTo>
                  <a:cubicBezTo>
                    <a:pt x="113307" y="42320"/>
                    <a:pt x="117561" y="45226"/>
                    <a:pt x="118682" y="48454"/>
                  </a:cubicBezTo>
                  <a:cubicBezTo>
                    <a:pt x="119793" y="51683"/>
                    <a:pt x="122936" y="52870"/>
                    <a:pt x="123126" y="48454"/>
                  </a:cubicBezTo>
                  <a:cubicBezTo>
                    <a:pt x="123306" y="44039"/>
                    <a:pt x="127569" y="0"/>
                    <a:pt x="130722" y="48454"/>
                  </a:cubicBezTo>
                  <a:cubicBezTo>
                    <a:pt x="130722" y="48454"/>
                    <a:pt x="134425" y="93547"/>
                    <a:pt x="137387" y="48559"/>
                  </a:cubicBezTo>
                  <a:cubicBezTo>
                    <a:pt x="137387" y="48559"/>
                    <a:pt x="139049" y="37972"/>
                    <a:pt x="141641" y="48454"/>
                  </a:cubicBezTo>
                  <a:cubicBezTo>
                    <a:pt x="141641" y="48454"/>
                    <a:pt x="145354" y="70806"/>
                    <a:pt x="147756" y="48454"/>
                  </a:cubicBezTo>
                  <a:cubicBezTo>
                    <a:pt x="147756" y="48454"/>
                    <a:pt x="151089" y="18592"/>
                    <a:pt x="154422" y="48454"/>
                  </a:cubicBezTo>
                  <a:cubicBezTo>
                    <a:pt x="154422" y="48454"/>
                    <a:pt x="155903" y="56563"/>
                    <a:pt x="158685" y="48454"/>
                  </a:cubicBezTo>
                  <a:cubicBezTo>
                    <a:pt x="161467" y="40345"/>
                    <a:pt x="164060" y="46280"/>
                    <a:pt x="165541" y="48454"/>
                  </a:cubicBezTo>
                  <a:cubicBezTo>
                    <a:pt x="167022" y="50629"/>
                    <a:pt x="168874" y="49708"/>
                    <a:pt x="170535" y="48454"/>
                  </a:cubicBezTo>
                  <a:cubicBezTo>
                    <a:pt x="172207" y="47201"/>
                    <a:pt x="173688" y="46014"/>
                    <a:pt x="176840" y="48454"/>
                  </a:cubicBezTo>
                </a:path>
              </a:pathLst>
            </a:custGeom>
            <a:no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143735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9" y="56164"/>
                    <a:pt x="17919" y="48454"/>
                  </a:cubicBezTo>
                  <a:cubicBezTo>
                    <a:pt x="21109" y="40744"/>
                    <a:pt x="23891" y="48454"/>
                    <a:pt x="23891" y="48454"/>
                  </a:cubicBezTo>
                  <a:cubicBezTo>
                    <a:pt x="23891" y="48454"/>
                    <a:pt x="27290" y="56117"/>
                    <a:pt x="29721" y="48454"/>
                  </a:cubicBezTo>
                  <a:cubicBezTo>
                    <a:pt x="32152" y="40792"/>
                    <a:pt x="35903" y="47419"/>
                    <a:pt x="35903" y="48454"/>
                  </a:cubicBezTo>
                  <a:cubicBezTo>
                    <a:pt x="35903" y="49499"/>
                    <a:pt x="39520" y="56174"/>
                    <a:pt x="40631" y="48454"/>
                  </a:cubicBezTo>
                  <a:cubicBezTo>
                    <a:pt x="41742" y="40744"/>
                    <a:pt x="45417" y="24327"/>
                    <a:pt x="47639" y="48454"/>
                  </a:cubicBezTo>
                  <a:cubicBezTo>
                    <a:pt x="49870" y="72582"/>
                    <a:pt x="54171" y="48559"/>
                    <a:pt x="54171" y="48559"/>
                  </a:cubicBezTo>
                  <a:cubicBezTo>
                    <a:pt x="54171" y="48559"/>
                    <a:pt x="55975" y="39757"/>
                    <a:pt x="58340" y="48454"/>
                  </a:cubicBezTo>
                  <a:cubicBezTo>
                    <a:pt x="60704" y="57161"/>
                    <a:pt x="62185" y="82998"/>
                    <a:pt x="65974" y="48559"/>
                  </a:cubicBezTo>
                  <a:cubicBezTo>
                    <a:pt x="65974" y="48559"/>
                    <a:pt x="67370" y="39159"/>
                    <a:pt x="71253" y="48454"/>
                  </a:cubicBezTo>
                  <a:cubicBezTo>
                    <a:pt x="75146" y="57750"/>
                    <a:pt x="76257" y="48397"/>
                    <a:pt x="76447" y="48454"/>
                  </a:cubicBezTo>
                  <a:cubicBezTo>
                    <a:pt x="76628" y="48511"/>
                    <a:pt x="79960" y="21488"/>
                    <a:pt x="82923" y="48454"/>
                  </a:cubicBezTo>
                  <a:cubicBezTo>
                    <a:pt x="82923" y="48454"/>
                    <a:pt x="85563" y="71528"/>
                    <a:pt x="88687" y="48559"/>
                  </a:cubicBezTo>
                  <a:cubicBezTo>
                    <a:pt x="91820" y="25580"/>
                    <a:pt x="92181" y="12126"/>
                    <a:pt x="95704" y="48454"/>
                  </a:cubicBezTo>
                  <a:cubicBezTo>
                    <a:pt x="95704" y="48454"/>
                    <a:pt x="97745" y="56297"/>
                    <a:pt x="101078" y="48454"/>
                  </a:cubicBezTo>
                  <a:cubicBezTo>
                    <a:pt x="104411" y="40611"/>
                    <a:pt x="106262" y="46679"/>
                    <a:pt x="106443" y="48454"/>
                  </a:cubicBezTo>
                  <a:cubicBezTo>
                    <a:pt x="106633" y="50239"/>
                    <a:pt x="110706" y="54683"/>
                    <a:pt x="112007" y="48502"/>
                  </a:cubicBezTo>
                  <a:cubicBezTo>
                    <a:pt x="113298" y="42320"/>
                    <a:pt x="117562" y="45226"/>
                    <a:pt x="118673" y="48454"/>
                  </a:cubicBezTo>
                  <a:cubicBezTo>
                    <a:pt x="119784" y="51683"/>
                    <a:pt x="122936" y="52870"/>
                    <a:pt x="123116" y="48454"/>
                  </a:cubicBezTo>
                  <a:cubicBezTo>
                    <a:pt x="123297" y="44039"/>
                    <a:pt x="127560" y="0"/>
                    <a:pt x="130713" y="48454"/>
                  </a:cubicBezTo>
                  <a:cubicBezTo>
                    <a:pt x="130713" y="48454"/>
                    <a:pt x="134416" y="93547"/>
                    <a:pt x="137378" y="48559"/>
                  </a:cubicBezTo>
                  <a:cubicBezTo>
                    <a:pt x="137378" y="48559"/>
                    <a:pt x="139040" y="37972"/>
                    <a:pt x="141642" y="48454"/>
                  </a:cubicBezTo>
                  <a:cubicBezTo>
                    <a:pt x="141642" y="48454"/>
                    <a:pt x="145345" y="70806"/>
                    <a:pt x="147757" y="48454"/>
                  </a:cubicBezTo>
                  <a:cubicBezTo>
                    <a:pt x="147757" y="48454"/>
                    <a:pt x="151089" y="18592"/>
                    <a:pt x="154422" y="48454"/>
                  </a:cubicBezTo>
                  <a:cubicBezTo>
                    <a:pt x="154422" y="48454"/>
                    <a:pt x="155903" y="56563"/>
                    <a:pt x="158676" y="48454"/>
                  </a:cubicBezTo>
                  <a:cubicBezTo>
                    <a:pt x="161458" y="40345"/>
                    <a:pt x="164050" y="46280"/>
                    <a:pt x="165532" y="48454"/>
                  </a:cubicBezTo>
                  <a:cubicBezTo>
                    <a:pt x="167013" y="50629"/>
                    <a:pt x="168864" y="49708"/>
                    <a:pt x="170536" y="48454"/>
                  </a:cubicBezTo>
                  <a:cubicBezTo>
                    <a:pt x="172197" y="47201"/>
                    <a:pt x="173679" y="46014"/>
                    <a:pt x="176831" y="48454"/>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1242475" y="3507200"/>
              <a:ext cx="4747400" cy="2625"/>
            </a:xfrm>
            <a:custGeom>
              <a:avLst/>
              <a:gdLst/>
              <a:ahLst/>
              <a:cxnLst/>
              <a:rect l="l" t="t" r="r" b="b"/>
              <a:pathLst>
                <a:path w="189896" h="105" fill="none" extrusionOk="0">
                  <a:moveTo>
                    <a:pt x="0" y="105"/>
                  </a:moveTo>
                  <a:lnTo>
                    <a:pt x="189896" y="0"/>
                  </a:ln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139890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8" y="56164"/>
                    <a:pt x="17918" y="48454"/>
                  </a:cubicBezTo>
                  <a:cubicBezTo>
                    <a:pt x="21109" y="40744"/>
                    <a:pt x="23891" y="48454"/>
                    <a:pt x="23891" y="48454"/>
                  </a:cubicBezTo>
                  <a:cubicBezTo>
                    <a:pt x="23891" y="48454"/>
                    <a:pt x="27290" y="56117"/>
                    <a:pt x="29721" y="48454"/>
                  </a:cubicBezTo>
                  <a:cubicBezTo>
                    <a:pt x="32152" y="40792"/>
                    <a:pt x="35902" y="47419"/>
                    <a:pt x="35902" y="48454"/>
                  </a:cubicBezTo>
                  <a:cubicBezTo>
                    <a:pt x="35902" y="49499"/>
                    <a:pt x="39520" y="56174"/>
                    <a:pt x="40631" y="48454"/>
                  </a:cubicBezTo>
                  <a:cubicBezTo>
                    <a:pt x="41742" y="40744"/>
                    <a:pt x="45426" y="24327"/>
                    <a:pt x="47648" y="48454"/>
                  </a:cubicBezTo>
                  <a:cubicBezTo>
                    <a:pt x="49870" y="72582"/>
                    <a:pt x="54171" y="48559"/>
                    <a:pt x="54171" y="48559"/>
                  </a:cubicBezTo>
                  <a:cubicBezTo>
                    <a:pt x="54171" y="48559"/>
                    <a:pt x="55975" y="39757"/>
                    <a:pt x="58340" y="48454"/>
                  </a:cubicBezTo>
                  <a:cubicBezTo>
                    <a:pt x="60704" y="57161"/>
                    <a:pt x="62185" y="82998"/>
                    <a:pt x="65983" y="48559"/>
                  </a:cubicBezTo>
                  <a:cubicBezTo>
                    <a:pt x="65983" y="48559"/>
                    <a:pt x="67370" y="39159"/>
                    <a:pt x="71263" y="48454"/>
                  </a:cubicBezTo>
                  <a:cubicBezTo>
                    <a:pt x="75146" y="57750"/>
                    <a:pt x="76257" y="48397"/>
                    <a:pt x="76447" y="48454"/>
                  </a:cubicBezTo>
                  <a:cubicBezTo>
                    <a:pt x="76627" y="48511"/>
                    <a:pt x="79960" y="21488"/>
                    <a:pt x="82923" y="48454"/>
                  </a:cubicBezTo>
                  <a:cubicBezTo>
                    <a:pt x="82923" y="48454"/>
                    <a:pt x="85562" y="71528"/>
                    <a:pt x="88696" y="48559"/>
                  </a:cubicBezTo>
                  <a:cubicBezTo>
                    <a:pt x="91820" y="25580"/>
                    <a:pt x="92190" y="12126"/>
                    <a:pt x="95703" y="48454"/>
                  </a:cubicBezTo>
                  <a:cubicBezTo>
                    <a:pt x="95703" y="48454"/>
                    <a:pt x="97745" y="56297"/>
                    <a:pt x="101078" y="48454"/>
                  </a:cubicBezTo>
                  <a:cubicBezTo>
                    <a:pt x="104411" y="40611"/>
                    <a:pt x="106262" y="46679"/>
                    <a:pt x="106452" y="48454"/>
                  </a:cubicBezTo>
                  <a:cubicBezTo>
                    <a:pt x="106632" y="50239"/>
                    <a:pt x="110706" y="54683"/>
                    <a:pt x="112007" y="48502"/>
                  </a:cubicBezTo>
                  <a:cubicBezTo>
                    <a:pt x="113298" y="42320"/>
                    <a:pt x="117561" y="45226"/>
                    <a:pt x="118672" y="48454"/>
                  </a:cubicBezTo>
                  <a:cubicBezTo>
                    <a:pt x="119783" y="51683"/>
                    <a:pt x="122936" y="52870"/>
                    <a:pt x="123116" y="48454"/>
                  </a:cubicBezTo>
                  <a:cubicBezTo>
                    <a:pt x="123306" y="44039"/>
                    <a:pt x="127560" y="0"/>
                    <a:pt x="130712" y="48454"/>
                  </a:cubicBezTo>
                  <a:cubicBezTo>
                    <a:pt x="130712" y="48454"/>
                    <a:pt x="134416" y="93547"/>
                    <a:pt x="137378" y="48559"/>
                  </a:cubicBezTo>
                  <a:cubicBezTo>
                    <a:pt x="137378" y="48559"/>
                    <a:pt x="139040" y="37972"/>
                    <a:pt x="141641" y="48454"/>
                  </a:cubicBezTo>
                  <a:cubicBezTo>
                    <a:pt x="141641" y="48454"/>
                    <a:pt x="145345" y="70806"/>
                    <a:pt x="147756" y="48454"/>
                  </a:cubicBezTo>
                  <a:cubicBezTo>
                    <a:pt x="147756" y="48454"/>
                    <a:pt x="151089" y="18592"/>
                    <a:pt x="154422" y="48454"/>
                  </a:cubicBezTo>
                  <a:cubicBezTo>
                    <a:pt x="154422" y="48454"/>
                    <a:pt x="155903" y="56563"/>
                    <a:pt x="158685" y="48454"/>
                  </a:cubicBezTo>
                  <a:cubicBezTo>
                    <a:pt x="161458" y="40345"/>
                    <a:pt x="164050" y="46280"/>
                    <a:pt x="165531" y="48454"/>
                  </a:cubicBezTo>
                  <a:cubicBezTo>
                    <a:pt x="167013" y="50629"/>
                    <a:pt x="168874" y="49708"/>
                    <a:pt x="170535" y="48454"/>
                  </a:cubicBezTo>
                  <a:cubicBezTo>
                    <a:pt x="172207" y="47201"/>
                    <a:pt x="173688" y="46014"/>
                    <a:pt x="176831" y="48454"/>
                  </a:cubicBezTo>
                </a:path>
              </a:pathLst>
            </a:custGeom>
            <a:solidFill>
              <a:schemeClr val="lt1"/>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27"/>
          <p:cNvGrpSpPr/>
          <p:nvPr/>
        </p:nvGrpSpPr>
        <p:grpSpPr>
          <a:xfrm>
            <a:off x="7663784" y="535011"/>
            <a:ext cx="3860763" cy="920608"/>
            <a:chOff x="1258150" y="661475"/>
            <a:chExt cx="4716300" cy="1124750"/>
          </a:xfrm>
        </p:grpSpPr>
        <p:sp>
          <p:nvSpPr>
            <p:cNvPr id="477" name="Google Shape;477;p27"/>
            <p:cNvSpPr/>
            <p:nvPr/>
          </p:nvSpPr>
          <p:spPr>
            <a:xfrm>
              <a:off x="1605900" y="661475"/>
              <a:ext cx="4098650" cy="1124750"/>
            </a:xfrm>
            <a:custGeom>
              <a:avLst/>
              <a:gdLst/>
              <a:ahLst/>
              <a:cxnLst/>
              <a:rect l="l" t="t" r="r" b="b"/>
              <a:pathLst>
                <a:path w="163946" h="44990" fill="none" extrusionOk="0">
                  <a:moveTo>
                    <a:pt x="163946" y="27062"/>
                  </a:moveTo>
                  <a:lnTo>
                    <a:pt x="162028" y="30395"/>
                  </a:lnTo>
                  <a:lnTo>
                    <a:pt x="159654" y="26293"/>
                  </a:lnTo>
                  <a:lnTo>
                    <a:pt x="158324" y="32645"/>
                  </a:lnTo>
                  <a:lnTo>
                    <a:pt x="155514" y="25524"/>
                  </a:lnTo>
                  <a:lnTo>
                    <a:pt x="153292" y="32645"/>
                  </a:lnTo>
                  <a:lnTo>
                    <a:pt x="151070" y="26825"/>
                  </a:lnTo>
                  <a:lnTo>
                    <a:pt x="149152" y="31345"/>
                  </a:lnTo>
                  <a:lnTo>
                    <a:pt x="146930" y="23862"/>
                  </a:lnTo>
                  <a:lnTo>
                    <a:pt x="144708" y="32408"/>
                  </a:lnTo>
                  <a:lnTo>
                    <a:pt x="142933" y="27062"/>
                  </a:lnTo>
                  <a:lnTo>
                    <a:pt x="140122" y="30984"/>
                  </a:lnTo>
                  <a:lnTo>
                    <a:pt x="138052" y="19352"/>
                  </a:lnTo>
                  <a:lnTo>
                    <a:pt x="134055" y="33832"/>
                  </a:lnTo>
                  <a:lnTo>
                    <a:pt x="131842" y="22495"/>
                  </a:lnTo>
                  <a:lnTo>
                    <a:pt x="129468" y="32531"/>
                  </a:lnTo>
                  <a:lnTo>
                    <a:pt x="127693" y="25638"/>
                  </a:lnTo>
                  <a:lnTo>
                    <a:pt x="125176" y="29920"/>
                  </a:lnTo>
                  <a:lnTo>
                    <a:pt x="122964" y="16143"/>
                  </a:lnTo>
                  <a:lnTo>
                    <a:pt x="121037" y="33481"/>
                  </a:lnTo>
                  <a:lnTo>
                    <a:pt x="118815" y="24688"/>
                  </a:lnTo>
                  <a:lnTo>
                    <a:pt x="116897" y="28012"/>
                  </a:lnTo>
                  <a:lnTo>
                    <a:pt x="114523" y="15317"/>
                  </a:lnTo>
                  <a:lnTo>
                    <a:pt x="112747" y="36567"/>
                  </a:lnTo>
                  <a:lnTo>
                    <a:pt x="110829" y="24100"/>
                  </a:lnTo>
                  <a:lnTo>
                    <a:pt x="107867" y="30158"/>
                  </a:lnTo>
                  <a:lnTo>
                    <a:pt x="106689" y="18754"/>
                  </a:lnTo>
                  <a:lnTo>
                    <a:pt x="105797" y="37868"/>
                  </a:lnTo>
                  <a:lnTo>
                    <a:pt x="103727" y="7246"/>
                  </a:lnTo>
                  <a:lnTo>
                    <a:pt x="101799" y="39653"/>
                  </a:lnTo>
                  <a:lnTo>
                    <a:pt x="98989" y="16266"/>
                  </a:lnTo>
                  <a:lnTo>
                    <a:pt x="97213" y="30984"/>
                  </a:lnTo>
                  <a:lnTo>
                    <a:pt x="94697" y="11993"/>
                  </a:lnTo>
                  <a:lnTo>
                    <a:pt x="93367" y="39292"/>
                  </a:lnTo>
                  <a:lnTo>
                    <a:pt x="90709" y="15079"/>
                  </a:lnTo>
                  <a:lnTo>
                    <a:pt x="88487" y="37279"/>
                  </a:lnTo>
                  <a:lnTo>
                    <a:pt x="85971" y="4160"/>
                  </a:lnTo>
                  <a:lnTo>
                    <a:pt x="84337" y="43565"/>
                  </a:lnTo>
                  <a:lnTo>
                    <a:pt x="82049" y="1"/>
                  </a:lnTo>
                  <a:lnTo>
                    <a:pt x="79903" y="44989"/>
                  </a:lnTo>
                  <a:lnTo>
                    <a:pt x="77539" y="6173"/>
                  </a:lnTo>
                  <a:lnTo>
                    <a:pt x="75611" y="38941"/>
                  </a:lnTo>
                  <a:lnTo>
                    <a:pt x="73693" y="20539"/>
                  </a:lnTo>
                  <a:lnTo>
                    <a:pt x="71319" y="37393"/>
                  </a:lnTo>
                  <a:lnTo>
                    <a:pt x="69401" y="10446"/>
                  </a:lnTo>
                  <a:lnTo>
                    <a:pt x="67028" y="31933"/>
                  </a:lnTo>
                  <a:lnTo>
                    <a:pt x="64663" y="15193"/>
                  </a:lnTo>
                  <a:lnTo>
                    <a:pt x="62593" y="42027"/>
                  </a:lnTo>
                  <a:lnTo>
                    <a:pt x="60666" y="7720"/>
                  </a:lnTo>
                  <a:lnTo>
                    <a:pt x="58453" y="37156"/>
                  </a:lnTo>
                  <a:lnTo>
                    <a:pt x="57713" y="14956"/>
                  </a:lnTo>
                  <a:lnTo>
                    <a:pt x="55937" y="30632"/>
                  </a:lnTo>
                  <a:lnTo>
                    <a:pt x="53563" y="22913"/>
                  </a:lnTo>
                  <a:lnTo>
                    <a:pt x="51645" y="40242"/>
                  </a:lnTo>
                  <a:lnTo>
                    <a:pt x="49423" y="13655"/>
                  </a:lnTo>
                  <a:lnTo>
                    <a:pt x="47648" y="28012"/>
                  </a:lnTo>
                  <a:lnTo>
                    <a:pt x="45283" y="23976"/>
                  </a:lnTo>
                  <a:lnTo>
                    <a:pt x="42910" y="35855"/>
                  </a:lnTo>
                  <a:lnTo>
                    <a:pt x="41286" y="15317"/>
                  </a:lnTo>
                  <a:lnTo>
                    <a:pt x="38618" y="29559"/>
                  </a:lnTo>
                  <a:lnTo>
                    <a:pt x="36405" y="25761"/>
                  </a:lnTo>
                  <a:lnTo>
                    <a:pt x="34478" y="32531"/>
                  </a:lnTo>
                  <a:lnTo>
                    <a:pt x="32256" y="21602"/>
                  </a:lnTo>
                  <a:lnTo>
                    <a:pt x="30044" y="35019"/>
                  </a:lnTo>
                  <a:lnTo>
                    <a:pt x="25600" y="18403"/>
                  </a:lnTo>
                  <a:lnTo>
                    <a:pt x="23530" y="31582"/>
                  </a:lnTo>
                  <a:lnTo>
                    <a:pt x="21460" y="27243"/>
                  </a:lnTo>
                  <a:lnTo>
                    <a:pt x="19238" y="31696"/>
                  </a:lnTo>
                  <a:lnTo>
                    <a:pt x="17462" y="23739"/>
                  </a:lnTo>
                  <a:lnTo>
                    <a:pt x="14804" y="30870"/>
                  </a:lnTo>
                  <a:lnTo>
                    <a:pt x="13019" y="27243"/>
                  </a:lnTo>
                  <a:lnTo>
                    <a:pt x="10654" y="32531"/>
                  </a:lnTo>
                  <a:lnTo>
                    <a:pt x="8736" y="21963"/>
                  </a:lnTo>
                  <a:lnTo>
                    <a:pt x="6514" y="32531"/>
                  </a:lnTo>
                  <a:lnTo>
                    <a:pt x="3552" y="26293"/>
                  </a:lnTo>
                  <a:lnTo>
                    <a:pt x="2071" y="31696"/>
                  </a:lnTo>
                  <a:lnTo>
                    <a:pt x="1" y="27062"/>
                  </a:lnTo>
                  <a:close/>
                </a:path>
              </a:pathLst>
            </a:custGeom>
            <a:noFill/>
            <a:ln w="8775" cap="rnd" cmpd="sng">
              <a:solidFill>
                <a:schemeClr val="accent4"/>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1258150" y="661475"/>
              <a:ext cx="4716300" cy="1124750"/>
            </a:xfrm>
            <a:custGeom>
              <a:avLst/>
              <a:gdLst/>
              <a:ahLst/>
              <a:cxnLst/>
              <a:rect l="l" t="t" r="r" b="b"/>
              <a:pathLst>
                <a:path w="188652" h="44990" fill="none" extrusionOk="0">
                  <a:moveTo>
                    <a:pt x="188652" y="27186"/>
                  </a:moveTo>
                  <a:lnTo>
                    <a:pt x="176222" y="27062"/>
                  </a:lnTo>
                  <a:lnTo>
                    <a:pt x="174295" y="30395"/>
                  </a:lnTo>
                  <a:lnTo>
                    <a:pt x="171931" y="26293"/>
                  </a:lnTo>
                  <a:lnTo>
                    <a:pt x="170601" y="32645"/>
                  </a:lnTo>
                  <a:lnTo>
                    <a:pt x="167791" y="25524"/>
                  </a:lnTo>
                  <a:lnTo>
                    <a:pt x="165569" y="32645"/>
                  </a:lnTo>
                  <a:lnTo>
                    <a:pt x="163347" y="26825"/>
                  </a:lnTo>
                  <a:lnTo>
                    <a:pt x="161429" y="31345"/>
                  </a:lnTo>
                  <a:lnTo>
                    <a:pt x="159207" y="23862"/>
                  </a:lnTo>
                  <a:lnTo>
                    <a:pt x="156985" y="32408"/>
                  </a:lnTo>
                  <a:lnTo>
                    <a:pt x="155209" y="27062"/>
                  </a:lnTo>
                  <a:lnTo>
                    <a:pt x="152399" y="30984"/>
                  </a:lnTo>
                  <a:lnTo>
                    <a:pt x="150329" y="19352"/>
                  </a:lnTo>
                  <a:lnTo>
                    <a:pt x="146331" y="33832"/>
                  </a:lnTo>
                  <a:lnTo>
                    <a:pt x="144109" y="22495"/>
                  </a:lnTo>
                  <a:lnTo>
                    <a:pt x="141745" y="32531"/>
                  </a:lnTo>
                  <a:lnTo>
                    <a:pt x="139970" y="25638"/>
                  </a:lnTo>
                  <a:lnTo>
                    <a:pt x="137453" y="29920"/>
                  </a:lnTo>
                  <a:lnTo>
                    <a:pt x="135231" y="16143"/>
                  </a:lnTo>
                  <a:lnTo>
                    <a:pt x="133313" y="33481"/>
                  </a:lnTo>
                  <a:lnTo>
                    <a:pt x="131091" y="24688"/>
                  </a:lnTo>
                  <a:lnTo>
                    <a:pt x="129173" y="28012"/>
                  </a:lnTo>
                  <a:lnTo>
                    <a:pt x="126800" y="15317"/>
                  </a:lnTo>
                  <a:lnTo>
                    <a:pt x="125024" y="36567"/>
                  </a:lnTo>
                  <a:lnTo>
                    <a:pt x="123106" y="24100"/>
                  </a:lnTo>
                  <a:lnTo>
                    <a:pt x="120143" y="30158"/>
                  </a:lnTo>
                  <a:lnTo>
                    <a:pt x="118957" y="18754"/>
                  </a:lnTo>
                  <a:lnTo>
                    <a:pt x="118074" y="37868"/>
                  </a:lnTo>
                  <a:lnTo>
                    <a:pt x="116004" y="7246"/>
                  </a:lnTo>
                  <a:lnTo>
                    <a:pt x="114076" y="39653"/>
                  </a:lnTo>
                  <a:lnTo>
                    <a:pt x="111265" y="16266"/>
                  </a:lnTo>
                  <a:lnTo>
                    <a:pt x="109490" y="30984"/>
                  </a:lnTo>
                  <a:lnTo>
                    <a:pt x="106974" y="11993"/>
                  </a:lnTo>
                  <a:lnTo>
                    <a:pt x="105644" y="39292"/>
                  </a:lnTo>
                  <a:lnTo>
                    <a:pt x="102976" y="15079"/>
                  </a:lnTo>
                  <a:lnTo>
                    <a:pt x="100764" y="37279"/>
                  </a:lnTo>
                  <a:lnTo>
                    <a:pt x="98247" y="4160"/>
                  </a:lnTo>
                  <a:lnTo>
                    <a:pt x="96614" y="43565"/>
                  </a:lnTo>
                  <a:lnTo>
                    <a:pt x="94326" y="1"/>
                  </a:lnTo>
                  <a:lnTo>
                    <a:pt x="92180" y="44989"/>
                  </a:lnTo>
                  <a:lnTo>
                    <a:pt x="89806" y="6173"/>
                  </a:lnTo>
                  <a:lnTo>
                    <a:pt x="87888" y="38941"/>
                  </a:lnTo>
                  <a:lnTo>
                    <a:pt x="85961" y="20539"/>
                  </a:lnTo>
                  <a:lnTo>
                    <a:pt x="83596" y="37393"/>
                  </a:lnTo>
                  <a:lnTo>
                    <a:pt x="81669" y="10446"/>
                  </a:lnTo>
                  <a:lnTo>
                    <a:pt x="79304" y="31933"/>
                  </a:lnTo>
                  <a:lnTo>
                    <a:pt x="76940" y="15193"/>
                  </a:lnTo>
                  <a:lnTo>
                    <a:pt x="74870" y="42027"/>
                  </a:lnTo>
                  <a:lnTo>
                    <a:pt x="72943" y="7720"/>
                  </a:lnTo>
                  <a:lnTo>
                    <a:pt x="70721" y="37156"/>
                  </a:lnTo>
                  <a:lnTo>
                    <a:pt x="69980" y="14956"/>
                  </a:lnTo>
                  <a:lnTo>
                    <a:pt x="68204" y="30632"/>
                  </a:lnTo>
                  <a:lnTo>
                    <a:pt x="65840" y="22913"/>
                  </a:lnTo>
                  <a:lnTo>
                    <a:pt x="63913" y="40242"/>
                  </a:lnTo>
                  <a:lnTo>
                    <a:pt x="61700" y="13655"/>
                  </a:lnTo>
                  <a:lnTo>
                    <a:pt x="59925" y="28012"/>
                  </a:lnTo>
                  <a:lnTo>
                    <a:pt x="57551" y="23976"/>
                  </a:lnTo>
                  <a:lnTo>
                    <a:pt x="55186" y="35855"/>
                  </a:lnTo>
                  <a:lnTo>
                    <a:pt x="53563" y="15317"/>
                  </a:lnTo>
                  <a:lnTo>
                    <a:pt x="50895" y="29559"/>
                  </a:lnTo>
                  <a:lnTo>
                    <a:pt x="48673" y="25761"/>
                  </a:lnTo>
                  <a:lnTo>
                    <a:pt x="46755" y="32531"/>
                  </a:lnTo>
                  <a:lnTo>
                    <a:pt x="44533" y="21602"/>
                  </a:lnTo>
                  <a:lnTo>
                    <a:pt x="42311" y="35019"/>
                  </a:lnTo>
                  <a:lnTo>
                    <a:pt x="37877" y="18403"/>
                  </a:lnTo>
                  <a:lnTo>
                    <a:pt x="35807" y="31582"/>
                  </a:lnTo>
                  <a:lnTo>
                    <a:pt x="33737" y="27243"/>
                  </a:lnTo>
                  <a:lnTo>
                    <a:pt x="31515" y="31696"/>
                  </a:lnTo>
                  <a:lnTo>
                    <a:pt x="29739" y="23739"/>
                  </a:lnTo>
                  <a:lnTo>
                    <a:pt x="27071" y="30870"/>
                  </a:lnTo>
                  <a:lnTo>
                    <a:pt x="25295" y="27243"/>
                  </a:lnTo>
                  <a:lnTo>
                    <a:pt x="22931" y="32531"/>
                  </a:lnTo>
                  <a:lnTo>
                    <a:pt x="21004" y="21963"/>
                  </a:lnTo>
                  <a:lnTo>
                    <a:pt x="18791" y="32531"/>
                  </a:lnTo>
                  <a:lnTo>
                    <a:pt x="15829" y="26293"/>
                  </a:lnTo>
                  <a:lnTo>
                    <a:pt x="14347" y="31696"/>
                  </a:lnTo>
                  <a:lnTo>
                    <a:pt x="12277" y="27062"/>
                  </a:lnTo>
                  <a:lnTo>
                    <a:pt x="0" y="27062"/>
                  </a:lnTo>
                  <a:close/>
                </a:path>
              </a:pathLst>
            </a:custGeom>
            <a:noFill/>
            <a:ln w="8775" cap="rnd" cmpd="sng">
              <a:solidFill>
                <a:schemeClr val="accent5"/>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479;p27"/>
          <p:cNvSpPr txBox="1">
            <a:spLocks noGrp="1"/>
          </p:cNvSpPr>
          <p:nvPr>
            <p:ph type="subTitle" idx="1"/>
          </p:nvPr>
        </p:nvSpPr>
        <p:spPr>
          <a:xfrm>
            <a:off x="965750" y="2270375"/>
            <a:ext cx="1987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0" name="Google Shape;480;p27"/>
          <p:cNvSpPr txBox="1">
            <a:spLocks noGrp="1"/>
          </p:cNvSpPr>
          <p:nvPr>
            <p:ph type="subTitle" idx="2"/>
          </p:nvPr>
        </p:nvSpPr>
        <p:spPr>
          <a:xfrm>
            <a:off x="3578250" y="2270375"/>
            <a:ext cx="1987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1" name="Google Shape;481;p27"/>
          <p:cNvSpPr txBox="1">
            <a:spLocks noGrp="1"/>
          </p:cNvSpPr>
          <p:nvPr>
            <p:ph type="subTitle" idx="3"/>
          </p:nvPr>
        </p:nvSpPr>
        <p:spPr>
          <a:xfrm>
            <a:off x="6190750" y="2270375"/>
            <a:ext cx="1987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2" name="Google Shape;482;p27"/>
          <p:cNvSpPr txBox="1">
            <a:spLocks noGrp="1"/>
          </p:cNvSpPr>
          <p:nvPr>
            <p:ph type="subTitle" idx="4"/>
          </p:nvPr>
        </p:nvSpPr>
        <p:spPr>
          <a:xfrm>
            <a:off x="2211438" y="3924998"/>
            <a:ext cx="1987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3" name="Google Shape;483;p27"/>
          <p:cNvSpPr txBox="1">
            <a:spLocks noGrp="1"/>
          </p:cNvSpPr>
          <p:nvPr>
            <p:ph type="subTitle" idx="5"/>
          </p:nvPr>
        </p:nvSpPr>
        <p:spPr>
          <a:xfrm>
            <a:off x="4920150" y="3924998"/>
            <a:ext cx="1987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4" name="Google Shape;484;p27"/>
          <p:cNvSpPr txBox="1">
            <a:spLocks noGrp="1"/>
          </p:cNvSpPr>
          <p:nvPr>
            <p:ph type="subTitle" idx="6"/>
          </p:nvPr>
        </p:nvSpPr>
        <p:spPr>
          <a:xfrm>
            <a:off x="791300" y="1826125"/>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485" name="Google Shape;485;p27"/>
          <p:cNvSpPr txBox="1">
            <a:spLocks noGrp="1"/>
          </p:cNvSpPr>
          <p:nvPr>
            <p:ph type="subTitle" idx="7"/>
          </p:nvPr>
        </p:nvSpPr>
        <p:spPr>
          <a:xfrm>
            <a:off x="3403800" y="1826125"/>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486" name="Google Shape;486;p27"/>
          <p:cNvSpPr txBox="1">
            <a:spLocks noGrp="1"/>
          </p:cNvSpPr>
          <p:nvPr>
            <p:ph type="subTitle" idx="8"/>
          </p:nvPr>
        </p:nvSpPr>
        <p:spPr>
          <a:xfrm>
            <a:off x="6016300" y="1826125"/>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487" name="Google Shape;487;p27"/>
          <p:cNvSpPr txBox="1">
            <a:spLocks noGrp="1"/>
          </p:cNvSpPr>
          <p:nvPr>
            <p:ph type="subTitle" idx="9"/>
          </p:nvPr>
        </p:nvSpPr>
        <p:spPr>
          <a:xfrm>
            <a:off x="2036988" y="3476200"/>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488" name="Google Shape;488;p27"/>
          <p:cNvSpPr txBox="1">
            <a:spLocks noGrp="1"/>
          </p:cNvSpPr>
          <p:nvPr>
            <p:ph type="subTitle" idx="13"/>
          </p:nvPr>
        </p:nvSpPr>
        <p:spPr>
          <a:xfrm>
            <a:off x="4745700" y="3476200"/>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89"/>
        <p:cNvGrpSpPr/>
        <p:nvPr/>
      </p:nvGrpSpPr>
      <p:grpSpPr>
        <a:xfrm>
          <a:off x="0" y="0"/>
          <a:ext cx="0" cy="0"/>
          <a:chOff x="0" y="0"/>
          <a:chExt cx="0" cy="0"/>
        </a:xfrm>
      </p:grpSpPr>
      <p:sp>
        <p:nvSpPr>
          <p:cNvPr id="490" name="Google Shape;490;p28"/>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txBox="1">
            <a:spLocks noGrp="1"/>
          </p:cNvSpPr>
          <p:nvPr>
            <p:ph type="title"/>
          </p:nvPr>
        </p:nvSpPr>
        <p:spPr>
          <a:xfrm>
            <a:off x="720000" y="384853"/>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2" name="Google Shape;492;p28"/>
          <p:cNvSpPr txBox="1">
            <a:spLocks noGrp="1"/>
          </p:cNvSpPr>
          <p:nvPr>
            <p:ph type="subTitle" idx="1"/>
          </p:nvPr>
        </p:nvSpPr>
        <p:spPr>
          <a:xfrm>
            <a:off x="965750" y="2270375"/>
            <a:ext cx="1987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3" name="Google Shape;493;p28"/>
          <p:cNvSpPr txBox="1">
            <a:spLocks noGrp="1"/>
          </p:cNvSpPr>
          <p:nvPr>
            <p:ph type="subTitle" idx="2"/>
          </p:nvPr>
        </p:nvSpPr>
        <p:spPr>
          <a:xfrm>
            <a:off x="3578250" y="2270375"/>
            <a:ext cx="1987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4" name="Google Shape;494;p28"/>
          <p:cNvSpPr txBox="1">
            <a:spLocks noGrp="1"/>
          </p:cNvSpPr>
          <p:nvPr>
            <p:ph type="subTitle" idx="3"/>
          </p:nvPr>
        </p:nvSpPr>
        <p:spPr>
          <a:xfrm>
            <a:off x="6190750" y="2270375"/>
            <a:ext cx="1987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5" name="Google Shape;495;p28"/>
          <p:cNvSpPr txBox="1">
            <a:spLocks noGrp="1"/>
          </p:cNvSpPr>
          <p:nvPr>
            <p:ph type="subTitle" idx="4"/>
          </p:nvPr>
        </p:nvSpPr>
        <p:spPr>
          <a:xfrm>
            <a:off x="965750" y="3924998"/>
            <a:ext cx="1987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6" name="Google Shape;496;p28"/>
          <p:cNvSpPr txBox="1">
            <a:spLocks noGrp="1"/>
          </p:cNvSpPr>
          <p:nvPr>
            <p:ph type="subTitle" idx="5"/>
          </p:nvPr>
        </p:nvSpPr>
        <p:spPr>
          <a:xfrm>
            <a:off x="3578250" y="3924998"/>
            <a:ext cx="1987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28"/>
          <p:cNvSpPr txBox="1">
            <a:spLocks noGrp="1"/>
          </p:cNvSpPr>
          <p:nvPr>
            <p:ph type="subTitle" idx="6"/>
          </p:nvPr>
        </p:nvSpPr>
        <p:spPr>
          <a:xfrm>
            <a:off x="6190750" y="3924998"/>
            <a:ext cx="1987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28"/>
          <p:cNvSpPr txBox="1">
            <a:spLocks noGrp="1"/>
          </p:cNvSpPr>
          <p:nvPr>
            <p:ph type="subTitle" idx="7"/>
          </p:nvPr>
        </p:nvSpPr>
        <p:spPr>
          <a:xfrm>
            <a:off x="791300" y="1826125"/>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499" name="Google Shape;499;p28"/>
          <p:cNvSpPr txBox="1">
            <a:spLocks noGrp="1"/>
          </p:cNvSpPr>
          <p:nvPr>
            <p:ph type="subTitle" idx="8"/>
          </p:nvPr>
        </p:nvSpPr>
        <p:spPr>
          <a:xfrm>
            <a:off x="3403800" y="1826125"/>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500" name="Google Shape;500;p28"/>
          <p:cNvSpPr txBox="1">
            <a:spLocks noGrp="1"/>
          </p:cNvSpPr>
          <p:nvPr>
            <p:ph type="subTitle" idx="9"/>
          </p:nvPr>
        </p:nvSpPr>
        <p:spPr>
          <a:xfrm>
            <a:off x="6016300" y="1826125"/>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501" name="Google Shape;501;p28"/>
          <p:cNvSpPr txBox="1">
            <a:spLocks noGrp="1"/>
          </p:cNvSpPr>
          <p:nvPr>
            <p:ph type="subTitle" idx="13"/>
          </p:nvPr>
        </p:nvSpPr>
        <p:spPr>
          <a:xfrm>
            <a:off x="791300" y="3476200"/>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502" name="Google Shape;502;p28"/>
          <p:cNvSpPr txBox="1">
            <a:spLocks noGrp="1"/>
          </p:cNvSpPr>
          <p:nvPr>
            <p:ph type="subTitle" idx="14"/>
          </p:nvPr>
        </p:nvSpPr>
        <p:spPr>
          <a:xfrm>
            <a:off x="3403800" y="3476200"/>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503" name="Google Shape;503;p28"/>
          <p:cNvSpPr txBox="1">
            <a:spLocks noGrp="1"/>
          </p:cNvSpPr>
          <p:nvPr>
            <p:ph type="subTitle" idx="15"/>
          </p:nvPr>
        </p:nvSpPr>
        <p:spPr>
          <a:xfrm>
            <a:off x="6016300" y="3476200"/>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a:endParaRPr/>
          </a:p>
        </p:txBody>
      </p:sp>
      <p:cxnSp>
        <p:nvCxnSpPr>
          <p:cNvPr id="504" name="Google Shape;504;p28"/>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505" name="Google Shape;505;p28"/>
          <p:cNvGrpSpPr/>
          <p:nvPr/>
        </p:nvGrpSpPr>
        <p:grpSpPr>
          <a:xfrm>
            <a:off x="-1659081" y="4032919"/>
            <a:ext cx="3252918" cy="1602477"/>
            <a:chOff x="1242475" y="2295850"/>
            <a:chExt cx="4747400" cy="2338700"/>
          </a:xfrm>
        </p:grpSpPr>
        <p:sp>
          <p:nvSpPr>
            <p:cNvPr id="506" name="Google Shape;506;p28"/>
            <p:cNvSpPr/>
            <p:nvPr/>
          </p:nvSpPr>
          <p:spPr>
            <a:xfrm>
              <a:off x="1478425" y="2295850"/>
              <a:ext cx="4421025" cy="2338700"/>
            </a:xfrm>
            <a:custGeom>
              <a:avLst/>
              <a:gdLst/>
              <a:ahLst/>
              <a:cxnLst/>
              <a:rect l="l" t="t" r="r" b="b"/>
              <a:pathLst>
                <a:path w="176841" h="93548" fill="none" extrusionOk="0">
                  <a:moveTo>
                    <a:pt x="1" y="48559"/>
                  </a:moveTo>
                  <a:cubicBezTo>
                    <a:pt x="1" y="48559"/>
                    <a:pt x="3476" y="51816"/>
                    <a:pt x="6116" y="48454"/>
                  </a:cubicBezTo>
                  <a:cubicBezTo>
                    <a:pt x="8755" y="45093"/>
                    <a:pt x="11528" y="48559"/>
                    <a:pt x="11528" y="48559"/>
                  </a:cubicBezTo>
                  <a:cubicBezTo>
                    <a:pt x="11528" y="48559"/>
                    <a:pt x="14728" y="56164"/>
                    <a:pt x="17918" y="48454"/>
                  </a:cubicBezTo>
                  <a:cubicBezTo>
                    <a:pt x="21118" y="40744"/>
                    <a:pt x="23891" y="48454"/>
                    <a:pt x="23891" y="48454"/>
                  </a:cubicBezTo>
                  <a:cubicBezTo>
                    <a:pt x="23891" y="48454"/>
                    <a:pt x="27300" y="56117"/>
                    <a:pt x="29730" y="48454"/>
                  </a:cubicBezTo>
                  <a:cubicBezTo>
                    <a:pt x="32161" y="40792"/>
                    <a:pt x="35912" y="47419"/>
                    <a:pt x="35912" y="48454"/>
                  </a:cubicBezTo>
                  <a:cubicBezTo>
                    <a:pt x="35912" y="49499"/>
                    <a:pt x="39520" y="56174"/>
                    <a:pt x="40631" y="48454"/>
                  </a:cubicBezTo>
                  <a:cubicBezTo>
                    <a:pt x="41742" y="40744"/>
                    <a:pt x="45426" y="24327"/>
                    <a:pt x="47648" y="48454"/>
                  </a:cubicBezTo>
                  <a:cubicBezTo>
                    <a:pt x="49870" y="72582"/>
                    <a:pt x="54181" y="48559"/>
                    <a:pt x="54181" y="48559"/>
                  </a:cubicBezTo>
                  <a:cubicBezTo>
                    <a:pt x="54181" y="48559"/>
                    <a:pt x="55985" y="39757"/>
                    <a:pt x="58339" y="48454"/>
                  </a:cubicBezTo>
                  <a:cubicBezTo>
                    <a:pt x="60704" y="57161"/>
                    <a:pt x="62185" y="82998"/>
                    <a:pt x="65983" y="48559"/>
                  </a:cubicBezTo>
                  <a:cubicBezTo>
                    <a:pt x="65983" y="48559"/>
                    <a:pt x="67369" y="39159"/>
                    <a:pt x="71263" y="48454"/>
                  </a:cubicBezTo>
                  <a:cubicBezTo>
                    <a:pt x="75156" y="57750"/>
                    <a:pt x="76267" y="48397"/>
                    <a:pt x="76447" y="48454"/>
                  </a:cubicBezTo>
                  <a:cubicBezTo>
                    <a:pt x="76637" y="48511"/>
                    <a:pt x="79970" y="21488"/>
                    <a:pt x="82932" y="48454"/>
                  </a:cubicBezTo>
                  <a:cubicBezTo>
                    <a:pt x="82932" y="48454"/>
                    <a:pt x="85572" y="71528"/>
                    <a:pt x="88696" y="48559"/>
                  </a:cubicBezTo>
                  <a:cubicBezTo>
                    <a:pt x="91820" y="25580"/>
                    <a:pt x="92190" y="12126"/>
                    <a:pt x="95713" y="48454"/>
                  </a:cubicBezTo>
                  <a:cubicBezTo>
                    <a:pt x="95713" y="48454"/>
                    <a:pt x="97745" y="56297"/>
                    <a:pt x="101078" y="48454"/>
                  </a:cubicBezTo>
                  <a:cubicBezTo>
                    <a:pt x="104410" y="40611"/>
                    <a:pt x="106271" y="46679"/>
                    <a:pt x="106452" y="48454"/>
                  </a:cubicBezTo>
                  <a:cubicBezTo>
                    <a:pt x="106632" y="50239"/>
                    <a:pt x="110715" y="54683"/>
                    <a:pt x="112007" y="48502"/>
                  </a:cubicBezTo>
                  <a:cubicBezTo>
                    <a:pt x="113307" y="42320"/>
                    <a:pt x="117561" y="45226"/>
                    <a:pt x="118682" y="48454"/>
                  </a:cubicBezTo>
                  <a:cubicBezTo>
                    <a:pt x="119793" y="51683"/>
                    <a:pt x="122936" y="52870"/>
                    <a:pt x="123126" y="48454"/>
                  </a:cubicBezTo>
                  <a:cubicBezTo>
                    <a:pt x="123306" y="44039"/>
                    <a:pt x="127569" y="0"/>
                    <a:pt x="130722" y="48454"/>
                  </a:cubicBezTo>
                  <a:cubicBezTo>
                    <a:pt x="130722" y="48454"/>
                    <a:pt x="134425" y="93547"/>
                    <a:pt x="137387" y="48559"/>
                  </a:cubicBezTo>
                  <a:cubicBezTo>
                    <a:pt x="137387" y="48559"/>
                    <a:pt x="139049" y="37972"/>
                    <a:pt x="141641" y="48454"/>
                  </a:cubicBezTo>
                  <a:cubicBezTo>
                    <a:pt x="141641" y="48454"/>
                    <a:pt x="145354" y="70806"/>
                    <a:pt x="147756" y="48454"/>
                  </a:cubicBezTo>
                  <a:cubicBezTo>
                    <a:pt x="147756" y="48454"/>
                    <a:pt x="151089" y="18592"/>
                    <a:pt x="154422" y="48454"/>
                  </a:cubicBezTo>
                  <a:cubicBezTo>
                    <a:pt x="154422" y="48454"/>
                    <a:pt x="155903" y="56563"/>
                    <a:pt x="158685" y="48454"/>
                  </a:cubicBezTo>
                  <a:cubicBezTo>
                    <a:pt x="161467" y="40345"/>
                    <a:pt x="164060" y="46280"/>
                    <a:pt x="165541" y="48454"/>
                  </a:cubicBezTo>
                  <a:cubicBezTo>
                    <a:pt x="167022" y="50629"/>
                    <a:pt x="168874" y="49708"/>
                    <a:pt x="170535" y="48454"/>
                  </a:cubicBezTo>
                  <a:cubicBezTo>
                    <a:pt x="172207" y="47201"/>
                    <a:pt x="173688" y="46014"/>
                    <a:pt x="176840" y="48454"/>
                  </a:cubicBezTo>
                </a:path>
              </a:pathLst>
            </a:custGeom>
            <a:noFill/>
            <a:ln w="9025" cap="flat" cmpd="sng">
              <a:solidFill>
                <a:schemeClr val="accent5"/>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8"/>
            <p:cNvSpPr/>
            <p:nvPr/>
          </p:nvSpPr>
          <p:spPr>
            <a:xfrm>
              <a:off x="143735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9" y="56164"/>
                    <a:pt x="17919" y="48454"/>
                  </a:cubicBezTo>
                  <a:cubicBezTo>
                    <a:pt x="21109" y="40744"/>
                    <a:pt x="23891" y="48454"/>
                    <a:pt x="23891" y="48454"/>
                  </a:cubicBezTo>
                  <a:cubicBezTo>
                    <a:pt x="23891" y="48454"/>
                    <a:pt x="27290" y="56117"/>
                    <a:pt x="29721" y="48454"/>
                  </a:cubicBezTo>
                  <a:cubicBezTo>
                    <a:pt x="32152" y="40792"/>
                    <a:pt x="35903" y="47419"/>
                    <a:pt x="35903" y="48454"/>
                  </a:cubicBezTo>
                  <a:cubicBezTo>
                    <a:pt x="35903" y="49499"/>
                    <a:pt x="39520" y="56174"/>
                    <a:pt x="40631" y="48454"/>
                  </a:cubicBezTo>
                  <a:cubicBezTo>
                    <a:pt x="41742" y="40744"/>
                    <a:pt x="45417" y="24327"/>
                    <a:pt x="47639" y="48454"/>
                  </a:cubicBezTo>
                  <a:cubicBezTo>
                    <a:pt x="49870" y="72582"/>
                    <a:pt x="54171" y="48559"/>
                    <a:pt x="54171" y="48559"/>
                  </a:cubicBezTo>
                  <a:cubicBezTo>
                    <a:pt x="54171" y="48559"/>
                    <a:pt x="55975" y="39757"/>
                    <a:pt x="58340" y="48454"/>
                  </a:cubicBezTo>
                  <a:cubicBezTo>
                    <a:pt x="60704" y="57161"/>
                    <a:pt x="62185" y="82998"/>
                    <a:pt x="65974" y="48559"/>
                  </a:cubicBezTo>
                  <a:cubicBezTo>
                    <a:pt x="65974" y="48559"/>
                    <a:pt x="67370" y="39159"/>
                    <a:pt x="71253" y="48454"/>
                  </a:cubicBezTo>
                  <a:cubicBezTo>
                    <a:pt x="75146" y="57750"/>
                    <a:pt x="76257" y="48397"/>
                    <a:pt x="76447" y="48454"/>
                  </a:cubicBezTo>
                  <a:cubicBezTo>
                    <a:pt x="76628" y="48511"/>
                    <a:pt x="79960" y="21488"/>
                    <a:pt x="82923" y="48454"/>
                  </a:cubicBezTo>
                  <a:cubicBezTo>
                    <a:pt x="82923" y="48454"/>
                    <a:pt x="85563" y="71528"/>
                    <a:pt x="88687" y="48559"/>
                  </a:cubicBezTo>
                  <a:cubicBezTo>
                    <a:pt x="91820" y="25580"/>
                    <a:pt x="92181" y="12126"/>
                    <a:pt x="95704" y="48454"/>
                  </a:cubicBezTo>
                  <a:cubicBezTo>
                    <a:pt x="95704" y="48454"/>
                    <a:pt x="97745" y="56297"/>
                    <a:pt x="101078" y="48454"/>
                  </a:cubicBezTo>
                  <a:cubicBezTo>
                    <a:pt x="104411" y="40611"/>
                    <a:pt x="106262" y="46679"/>
                    <a:pt x="106443" y="48454"/>
                  </a:cubicBezTo>
                  <a:cubicBezTo>
                    <a:pt x="106633" y="50239"/>
                    <a:pt x="110706" y="54683"/>
                    <a:pt x="112007" y="48502"/>
                  </a:cubicBezTo>
                  <a:cubicBezTo>
                    <a:pt x="113298" y="42320"/>
                    <a:pt x="117562" y="45226"/>
                    <a:pt x="118673" y="48454"/>
                  </a:cubicBezTo>
                  <a:cubicBezTo>
                    <a:pt x="119784" y="51683"/>
                    <a:pt x="122936" y="52870"/>
                    <a:pt x="123116" y="48454"/>
                  </a:cubicBezTo>
                  <a:cubicBezTo>
                    <a:pt x="123297" y="44039"/>
                    <a:pt x="127560" y="0"/>
                    <a:pt x="130713" y="48454"/>
                  </a:cubicBezTo>
                  <a:cubicBezTo>
                    <a:pt x="130713" y="48454"/>
                    <a:pt x="134416" y="93547"/>
                    <a:pt x="137378" y="48559"/>
                  </a:cubicBezTo>
                  <a:cubicBezTo>
                    <a:pt x="137378" y="48559"/>
                    <a:pt x="139040" y="37972"/>
                    <a:pt x="141642" y="48454"/>
                  </a:cubicBezTo>
                  <a:cubicBezTo>
                    <a:pt x="141642" y="48454"/>
                    <a:pt x="145345" y="70806"/>
                    <a:pt x="147757" y="48454"/>
                  </a:cubicBezTo>
                  <a:cubicBezTo>
                    <a:pt x="147757" y="48454"/>
                    <a:pt x="151089" y="18592"/>
                    <a:pt x="154422" y="48454"/>
                  </a:cubicBezTo>
                  <a:cubicBezTo>
                    <a:pt x="154422" y="48454"/>
                    <a:pt x="155903" y="56563"/>
                    <a:pt x="158676" y="48454"/>
                  </a:cubicBezTo>
                  <a:cubicBezTo>
                    <a:pt x="161458" y="40345"/>
                    <a:pt x="164050" y="46280"/>
                    <a:pt x="165532" y="48454"/>
                  </a:cubicBezTo>
                  <a:cubicBezTo>
                    <a:pt x="167013" y="50629"/>
                    <a:pt x="168864" y="49708"/>
                    <a:pt x="170536" y="48454"/>
                  </a:cubicBezTo>
                  <a:cubicBezTo>
                    <a:pt x="172197" y="47201"/>
                    <a:pt x="173679" y="46014"/>
                    <a:pt x="176831" y="48454"/>
                  </a:cubicBezTo>
                </a:path>
              </a:pathLst>
            </a:custGeom>
            <a:noFill/>
            <a:ln w="9025" cap="flat" cmpd="sng">
              <a:solidFill>
                <a:schemeClr val="lt2"/>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8"/>
            <p:cNvSpPr/>
            <p:nvPr/>
          </p:nvSpPr>
          <p:spPr>
            <a:xfrm>
              <a:off x="1242475" y="3507200"/>
              <a:ext cx="4747400" cy="2625"/>
            </a:xfrm>
            <a:custGeom>
              <a:avLst/>
              <a:gdLst/>
              <a:ahLst/>
              <a:cxnLst/>
              <a:rect l="l" t="t" r="r" b="b"/>
              <a:pathLst>
                <a:path w="189896" h="105" fill="none" extrusionOk="0">
                  <a:moveTo>
                    <a:pt x="0" y="105"/>
                  </a:moveTo>
                  <a:lnTo>
                    <a:pt x="189896" y="0"/>
                  </a:lnTo>
                </a:path>
              </a:pathLst>
            </a:custGeom>
            <a:noFill/>
            <a:ln w="9025" cap="flat" cmpd="sng">
              <a:solidFill>
                <a:srgbClr val="EDFF00"/>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8"/>
            <p:cNvSpPr/>
            <p:nvPr/>
          </p:nvSpPr>
          <p:spPr>
            <a:xfrm>
              <a:off x="139890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8" y="56164"/>
                    <a:pt x="17918" y="48454"/>
                  </a:cubicBezTo>
                  <a:cubicBezTo>
                    <a:pt x="21109" y="40744"/>
                    <a:pt x="23891" y="48454"/>
                    <a:pt x="23891" y="48454"/>
                  </a:cubicBezTo>
                  <a:cubicBezTo>
                    <a:pt x="23891" y="48454"/>
                    <a:pt x="27290" y="56117"/>
                    <a:pt x="29721" y="48454"/>
                  </a:cubicBezTo>
                  <a:cubicBezTo>
                    <a:pt x="32152" y="40792"/>
                    <a:pt x="35902" y="47419"/>
                    <a:pt x="35902" y="48454"/>
                  </a:cubicBezTo>
                  <a:cubicBezTo>
                    <a:pt x="35902" y="49499"/>
                    <a:pt x="39520" y="56174"/>
                    <a:pt x="40631" y="48454"/>
                  </a:cubicBezTo>
                  <a:cubicBezTo>
                    <a:pt x="41742" y="40744"/>
                    <a:pt x="45426" y="24327"/>
                    <a:pt x="47648" y="48454"/>
                  </a:cubicBezTo>
                  <a:cubicBezTo>
                    <a:pt x="49870" y="72582"/>
                    <a:pt x="54171" y="48559"/>
                    <a:pt x="54171" y="48559"/>
                  </a:cubicBezTo>
                  <a:cubicBezTo>
                    <a:pt x="54171" y="48559"/>
                    <a:pt x="55975" y="39757"/>
                    <a:pt x="58340" y="48454"/>
                  </a:cubicBezTo>
                  <a:cubicBezTo>
                    <a:pt x="60704" y="57161"/>
                    <a:pt x="62185" y="82998"/>
                    <a:pt x="65983" y="48559"/>
                  </a:cubicBezTo>
                  <a:cubicBezTo>
                    <a:pt x="65983" y="48559"/>
                    <a:pt x="67370" y="39159"/>
                    <a:pt x="71263" y="48454"/>
                  </a:cubicBezTo>
                  <a:cubicBezTo>
                    <a:pt x="75146" y="57750"/>
                    <a:pt x="76257" y="48397"/>
                    <a:pt x="76447" y="48454"/>
                  </a:cubicBezTo>
                  <a:cubicBezTo>
                    <a:pt x="76627" y="48511"/>
                    <a:pt x="79960" y="21488"/>
                    <a:pt x="82923" y="48454"/>
                  </a:cubicBezTo>
                  <a:cubicBezTo>
                    <a:pt x="82923" y="48454"/>
                    <a:pt x="85562" y="71528"/>
                    <a:pt x="88696" y="48559"/>
                  </a:cubicBezTo>
                  <a:cubicBezTo>
                    <a:pt x="91820" y="25580"/>
                    <a:pt x="92190" y="12126"/>
                    <a:pt x="95703" y="48454"/>
                  </a:cubicBezTo>
                  <a:cubicBezTo>
                    <a:pt x="95703" y="48454"/>
                    <a:pt x="97745" y="56297"/>
                    <a:pt x="101078" y="48454"/>
                  </a:cubicBezTo>
                  <a:cubicBezTo>
                    <a:pt x="104411" y="40611"/>
                    <a:pt x="106262" y="46679"/>
                    <a:pt x="106452" y="48454"/>
                  </a:cubicBezTo>
                  <a:cubicBezTo>
                    <a:pt x="106632" y="50239"/>
                    <a:pt x="110706" y="54683"/>
                    <a:pt x="112007" y="48502"/>
                  </a:cubicBezTo>
                  <a:cubicBezTo>
                    <a:pt x="113298" y="42320"/>
                    <a:pt x="117561" y="45226"/>
                    <a:pt x="118672" y="48454"/>
                  </a:cubicBezTo>
                  <a:cubicBezTo>
                    <a:pt x="119783" y="51683"/>
                    <a:pt x="122936" y="52870"/>
                    <a:pt x="123116" y="48454"/>
                  </a:cubicBezTo>
                  <a:cubicBezTo>
                    <a:pt x="123306" y="44039"/>
                    <a:pt x="127560" y="0"/>
                    <a:pt x="130712" y="48454"/>
                  </a:cubicBezTo>
                  <a:cubicBezTo>
                    <a:pt x="130712" y="48454"/>
                    <a:pt x="134416" y="93547"/>
                    <a:pt x="137378" y="48559"/>
                  </a:cubicBezTo>
                  <a:cubicBezTo>
                    <a:pt x="137378" y="48559"/>
                    <a:pt x="139040" y="37972"/>
                    <a:pt x="141641" y="48454"/>
                  </a:cubicBezTo>
                  <a:cubicBezTo>
                    <a:pt x="141641" y="48454"/>
                    <a:pt x="145345" y="70806"/>
                    <a:pt x="147756" y="48454"/>
                  </a:cubicBezTo>
                  <a:cubicBezTo>
                    <a:pt x="147756" y="48454"/>
                    <a:pt x="151089" y="18592"/>
                    <a:pt x="154422" y="48454"/>
                  </a:cubicBezTo>
                  <a:cubicBezTo>
                    <a:pt x="154422" y="48454"/>
                    <a:pt x="155903" y="56563"/>
                    <a:pt x="158685" y="48454"/>
                  </a:cubicBezTo>
                  <a:cubicBezTo>
                    <a:pt x="161458" y="40345"/>
                    <a:pt x="164050" y="46280"/>
                    <a:pt x="165531" y="48454"/>
                  </a:cubicBezTo>
                  <a:cubicBezTo>
                    <a:pt x="167013" y="50629"/>
                    <a:pt x="168874" y="49708"/>
                    <a:pt x="170535" y="48454"/>
                  </a:cubicBezTo>
                  <a:cubicBezTo>
                    <a:pt x="172207" y="47201"/>
                    <a:pt x="173688" y="46014"/>
                    <a:pt x="176831" y="48454"/>
                  </a:cubicBezTo>
                </a:path>
              </a:pathLst>
            </a:custGeom>
            <a:noFill/>
            <a:ln w="9025" cap="flat" cmpd="sng">
              <a:solidFill>
                <a:schemeClr val="accent5"/>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28"/>
          <p:cNvGrpSpPr/>
          <p:nvPr/>
        </p:nvGrpSpPr>
        <p:grpSpPr>
          <a:xfrm>
            <a:off x="7775625" y="486806"/>
            <a:ext cx="3048094" cy="1282734"/>
            <a:chOff x="7775625" y="476686"/>
            <a:chExt cx="3048094" cy="1282734"/>
          </a:xfrm>
        </p:grpSpPr>
        <p:grpSp>
          <p:nvGrpSpPr>
            <p:cNvPr id="511" name="Google Shape;511;p28"/>
            <p:cNvGrpSpPr/>
            <p:nvPr/>
          </p:nvGrpSpPr>
          <p:grpSpPr>
            <a:xfrm flipH="1">
              <a:off x="7967022" y="476686"/>
              <a:ext cx="2856697" cy="1282734"/>
              <a:chOff x="-602160" y="2710576"/>
              <a:chExt cx="2443083" cy="538647"/>
            </a:xfrm>
          </p:grpSpPr>
          <p:sp>
            <p:nvSpPr>
              <p:cNvPr id="512" name="Google Shape;512;p28"/>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noFill/>
              <a:ln w="9025" cap="flat" cmpd="sng">
                <a:solidFill>
                  <a:schemeClr val="accent1"/>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accent1"/>
              </a:solidFill>
              <a:ln w="9025" cap="flat" cmpd="sng">
                <a:solidFill>
                  <a:schemeClr val="accent2"/>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5" name="Google Shape;515;p28"/>
              <p:cNvGrpSpPr/>
              <p:nvPr/>
            </p:nvGrpSpPr>
            <p:grpSpPr>
              <a:xfrm>
                <a:off x="-602160" y="2712241"/>
                <a:ext cx="1270443" cy="536982"/>
                <a:chOff x="-602160" y="2712241"/>
                <a:chExt cx="1270443" cy="536982"/>
              </a:xfrm>
            </p:grpSpPr>
            <p:sp>
              <p:nvSpPr>
                <p:cNvPr id="516" name="Google Shape;516;p28"/>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noFill/>
                <a:ln w="9025" cap="flat" cmpd="sng">
                  <a:solidFill>
                    <a:schemeClr val="accent1"/>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noFill/>
                <a:ln w="9025" cap="flat" cmpd="sng">
                  <a:solidFill>
                    <a:schemeClr val="accent2"/>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19" name="Google Shape;519;p28"/>
            <p:cNvCxnSpPr/>
            <p:nvPr/>
          </p:nvCxnSpPr>
          <p:spPr>
            <a:xfrm>
              <a:off x="7775625" y="1079171"/>
              <a:ext cx="2553000" cy="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20"/>
        <p:cNvGrpSpPr/>
        <p:nvPr/>
      </p:nvGrpSpPr>
      <p:grpSpPr>
        <a:xfrm>
          <a:off x="0" y="0"/>
          <a:ext cx="0" cy="0"/>
          <a:chOff x="0" y="0"/>
          <a:chExt cx="0" cy="0"/>
        </a:xfrm>
      </p:grpSpPr>
      <p:sp>
        <p:nvSpPr>
          <p:cNvPr id="521" name="Google Shape;521;p29"/>
          <p:cNvSpPr txBox="1">
            <a:spLocks noGrp="1"/>
          </p:cNvSpPr>
          <p:nvPr>
            <p:ph type="title" hasCustomPrompt="1"/>
          </p:nvPr>
        </p:nvSpPr>
        <p:spPr>
          <a:xfrm>
            <a:off x="712563" y="2212625"/>
            <a:ext cx="27948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9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22" name="Google Shape;522;p29"/>
          <p:cNvSpPr txBox="1">
            <a:spLocks noGrp="1"/>
          </p:cNvSpPr>
          <p:nvPr>
            <p:ph type="subTitle" idx="1"/>
          </p:nvPr>
        </p:nvSpPr>
        <p:spPr>
          <a:xfrm>
            <a:off x="1042713" y="3685116"/>
            <a:ext cx="21345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3" name="Google Shape;523;p29"/>
          <p:cNvSpPr txBox="1">
            <a:spLocks noGrp="1"/>
          </p:cNvSpPr>
          <p:nvPr>
            <p:ph type="title" idx="2" hasCustomPrompt="1"/>
          </p:nvPr>
        </p:nvSpPr>
        <p:spPr>
          <a:xfrm>
            <a:off x="3172088" y="2212625"/>
            <a:ext cx="27948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9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24" name="Google Shape;524;p29"/>
          <p:cNvSpPr txBox="1">
            <a:spLocks noGrp="1"/>
          </p:cNvSpPr>
          <p:nvPr>
            <p:ph type="subTitle" idx="3"/>
          </p:nvPr>
        </p:nvSpPr>
        <p:spPr>
          <a:xfrm>
            <a:off x="3502238" y="3685116"/>
            <a:ext cx="21345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5" name="Google Shape;525;p29"/>
          <p:cNvSpPr txBox="1">
            <a:spLocks noGrp="1"/>
          </p:cNvSpPr>
          <p:nvPr>
            <p:ph type="title" idx="4" hasCustomPrompt="1"/>
          </p:nvPr>
        </p:nvSpPr>
        <p:spPr>
          <a:xfrm>
            <a:off x="5636638" y="2212625"/>
            <a:ext cx="27948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9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26" name="Google Shape;526;p29"/>
          <p:cNvSpPr txBox="1">
            <a:spLocks noGrp="1"/>
          </p:cNvSpPr>
          <p:nvPr>
            <p:ph type="subTitle" idx="5"/>
          </p:nvPr>
        </p:nvSpPr>
        <p:spPr>
          <a:xfrm>
            <a:off x="5966788" y="3685116"/>
            <a:ext cx="21345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7" name="Google Shape;527;p29"/>
          <p:cNvSpPr/>
          <p:nvPr/>
        </p:nvSpPr>
        <p:spPr>
          <a:xfrm>
            <a:off x="649063" y="657043"/>
            <a:ext cx="7845000" cy="3830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8" name="Google Shape;528;p29"/>
          <p:cNvCxnSpPr/>
          <p:nvPr/>
        </p:nvCxnSpPr>
        <p:spPr>
          <a:xfrm>
            <a:off x="656538" y="3327993"/>
            <a:ext cx="7838400" cy="0"/>
          </a:xfrm>
          <a:prstGeom prst="straightConnector1">
            <a:avLst/>
          </a:prstGeom>
          <a:noFill/>
          <a:ln w="9525" cap="flat" cmpd="sng">
            <a:solidFill>
              <a:schemeClr val="accent6"/>
            </a:solidFill>
            <a:prstDash val="solid"/>
            <a:round/>
            <a:headEnd type="none" w="med" len="med"/>
            <a:tailEnd type="none" w="med" len="med"/>
          </a:ln>
        </p:spPr>
      </p:cxnSp>
      <p:grpSp>
        <p:nvGrpSpPr>
          <p:cNvPr id="529" name="Google Shape;529;p29"/>
          <p:cNvGrpSpPr/>
          <p:nvPr/>
        </p:nvGrpSpPr>
        <p:grpSpPr>
          <a:xfrm flipH="1">
            <a:off x="2390226" y="-658658"/>
            <a:ext cx="6977648" cy="2588364"/>
            <a:chOff x="1244600" y="3763285"/>
            <a:chExt cx="4743150" cy="1759475"/>
          </a:xfrm>
        </p:grpSpPr>
        <p:sp>
          <p:nvSpPr>
            <p:cNvPr id="530" name="Google Shape;530;p29"/>
            <p:cNvSpPr/>
            <p:nvPr/>
          </p:nvSpPr>
          <p:spPr>
            <a:xfrm>
              <a:off x="1367325" y="3767085"/>
              <a:ext cx="4230175" cy="1755675"/>
            </a:xfrm>
            <a:custGeom>
              <a:avLst/>
              <a:gdLst/>
              <a:ahLst/>
              <a:cxnLst/>
              <a:rect l="l" t="t" r="r" b="b"/>
              <a:pathLst>
                <a:path w="16920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21" y="17063"/>
                    <a:pt x="38761" y="35104"/>
                    <a:pt x="38628" y="35313"/>
                  </a:cubicBezTo>
                  <a:cubicBezTo>
                    <a:pt x="38504" y="35513"/>
                    <a:pt x="42207" y="70227"/>
                    <a:pt x="44458" y="35114"/>
                  </a:cubicBezTo>
                  <a:cubicBezTo>
                    <a:pt x="46699" y="0"/>
                    <a:pt x="50800" y="27859"/>
                    <a:pt x="50933" y="35313"/>
                  </a:cubicBezTo>
                  <a:cubicBezTo>
                    <a:pt x="51066" y="42767"/>
                    <a:pt x="54637" y="47078"/>
                    <a:pt x="55966" y="35114"/>
                  </a:cubicBezTo>
                  <a:cubicBezTo>
                    <a:pt x="57286" y="23150"/>
                    <a:pt x="60201" y="26872"/>
                    <a:pt x="60856" y="35114"/>
                  </a:cubicBezTo>
                  <a:cubicBezTo>
                    <a:pt x="61521" y="43356"/>
                    <a:pt x="65091" y="55709"/>
                    <a:pt x="66809" y="35114"/>
                  </a:cubicBezTo>
                  <a:cubicBezTo>
                    <a:pt x="68528" y="14519"/>
                    <a:pt x="71842" y="24517"/>
                    <a:pt x="72763" y="35114"/>
                  </a:cubicBezTo>
                  <a:cubicBezTo>
                    <a:pt x="73694" y="45701"/>
                    <a:pt x="76865" y="56497"/>
                    <a:pt x="78318" y="34876"/>
                  </a:cubicBezTo>
                  <a:cubicBezTo>
                    <a:pt x="79780" y="13256"/>
                    <a:pt x="82030" y="17073"/>
                    <a:pt x="84138" y="34876"/>
                  </a:cubicBezTo>
                  <a:cubicBezTo>
                    <a:pt x="86246" y="52680"/>
                    <a:pt x="89161" y="41390"/>
                    <a:pt x="89161" y="35361"/>
                  </a:cubicBezTo>
                  <a:cubicBezTo>
                    <a:pt x="89161" y="29341"/>
                    <a:pt x="93263" y="15497"/>
                    <a:pt x="94716" y="34307"/>
                  </a:cubicBezTo>
                  <a:cubicBezTo>
                    <a:pt x="96178" y="53117"/>
                    <a:pt x="100802" y="42767"/>
                    <a:pt x="100679" y="35503"/>
                  </a:cubicBezTo>
                  <a:cubicBezTo>
                    <a:pt x="100546" y="28249"/>
                    <a:pt x="104249" y="18241"/>
                    <a:pt x="106234" y="34610"/>
                  </a:cubicBezTo>
                  <a:cubicBezTo>
                    <a:pt x="108218" y="50980"/>
                    <a:pt x="112187" y="37269"/>
                    <a:pt x="111921" y="34629"/>
                  </a:cubicBezTo>
                  <a:cubicBezTo>
                    <a:pt x="111656" y="31980"/>
                    <a:pt x="115625" y="17462"/>
                    <a:pt x="117875" y="34629"/>
                  </a:cubicBezTo>
                  <a:cubicBezTo>
                    <a:pt x="120125" y="51787"/>
                    <a:pt x="123031" y="34629"/>
                    <a:pt x="123031" y="34629"/>
                  </a:cubicBezTo>
                  <a:cubicBezTo>
                    <a:pt x="123961" y="25115"/>
                    <a:pt x="128718" y="26283"/>
                    <a:pt x="129117" y="35503"/>
                  </a:cubicBezTo>
                  <a:cubicBezTo>
                    <a:pt x="129516" y="44723"/>
                    <a:pt x="133086" y="44334"/>
                    <a:pt x="133884" y="35351"/>
                  </a:cubicBezTo>
                  <a:cubicBezTo>
                    <a:pt x="134682" y="26359"/>
                    <a:pt x="138651" y="20795"/>
                    <a:pt x="140502" y="35351"/>
                  </a:cubicBezTo>
                  <a:cubicBezTo>
                    <a:pt x="142354" y="49898"/>
                    <a:pt x="145392" y="38247"/>
                    <a:pt x="146057" y="35503"/>
                  </a:cubicBezTo>
                  <a:cubicBezTo>
                    <a:pt x="146721" y="32759"/>
                    <a:pt x="148962" y="19618"/>
                    <a:pt x="151479" y="35702"/>
                  </a:cubicBezTo>
                  <a:cubicBezTo>
                    <a:pt x="153995" y="51787"/>
                    <a:pt x="157299" y="35702"/>
                    <a:pt x="157299" y="35702"/>
                  </a:cubicBezTo>
                  <a:cubicBezTo>
                    <a:pt x="157299" y="35702"/>
                    <a:pt x="160081" y="28448"/>
                    <a:pt x="162721" y="35702"/>
                  </a:cubicBezTo>
                  <a:cubicBezTo>
                    <a:pt x="165370" y="42957"/>
                    <a:pt x="169206" y="35702"/>
                    <a:pt x="169206" y="35702"/>
                  </a:cubicBezTo>
                </a:path>
              </a:pathLst>
            </a:custGeom>
            <a:noFill/>
            <a:ln w="9025" cap="flat" cmpd="sng">
              <a:solidFill>
                <a:schemeClr val="accent4"/>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1442350" y="3763285"/>
              <a:ext cx="4229925" cy="1755450"/>
            </a:xfrm>
            <a:custGeom>
              <a:avLst/>
              <a:gdLst/>
              <a:ahLst/>
              <a:cxnLst/>
              <a:rect l="l" t="t" r="r" b="b"/>
              <a:pathLst>
                <a:path w="169197" h="70218" fill="none" extrusionOk="0">
                  <a:moveTo>
                    <a:pt x="0" y="35114"/>
                  </a:moveTo>
                  <a:cubicBezTo>
                    <a:pt x="3181" y="23539"/>
                    <a:pt x="5432" y="35703"/>
                    <a:pt x="5432" y="35304"/>
                  </a:cubicBezTo>
                  <a:cubicBezTo>
                    <a:pt x="5432" y="34905"/>
                    <a:pt x="7150" y="56886"/>
                    <a:pt x="10189" y="35503"/>
                  </a:cubicBezTo>
                  <a:cubicBezTo>
                    <a:pt x="13237" y="14120"/>
                    <a:pt x="16674" y="30594"/>
                    <a:pt x="16807" y="35114"/>
                  </a:cubicBezTo>
                  <a:cubicBezTo>
                    <a:pt x="16940" y="39624"/>
                    <a:pt x="19845" y="49622"/>
                    <a:pt x="22229" y="35503"/>
                  </a:cubicBezTo>
                  <a:cubicBezTo>
                    <a:pt x="24612" y="21374"/>
                    <a:pt x="26331" y="30594"/>
                    <a:pt x="27394" y="34288"/>
                  </a:cubicBezTo>
                  <a:cubicBezTo>
                    <a:pt x="28448" y="37981"/>
                    <a:pt x="30300" y="54332"/>
                    <a:pt x="33205" y="35693"/>
                  </a:cubicBezTo>
                  <a:cubicBezTo>
                    <a:pt x="36111" y="17063"/>
                    <a:pt x="38760" y="35104"/>
                    <a:pt x="38637" y="35304"/>
                  </a:cubicBezTo>
                  <a:cubicBezTo>
                    <a:pt x="38504" y="35503"/>
                    <a:pt x="42207" y="70218"/>
                    <a:pt x="44448" y="35114"/>
                  </a:cubicBezTo>
                  <a:cubicBezTo>
                    <a:pt x="46689" y="1"/>
                    <a:pt x="50800" y="27850"/>
                    <a:pt x="50933" y="35304"/>
                  </a:cubicBezTo>
                  <a:cubicBezTo>
                    <a:pt x="51066" y="42757"/>
                    <a:pt x="54636" y="47078"/>
                    <a:pt x="55956" y="35114"/>
                  </a:cubicBezTo>
                  <a:cubicBezTo>
                    <a:pt x="57285" y="23140"/>
                    <a:pt x="60191" y="26872"/>
                    <a:pt x="60855" y="35114"/>
                  </a:cubicBezTo>
                  <a:cubicBezTo>
                    <a:pt x="61511" y="43346"/>
                    <a:pt x="65090" y="55709"/>
                    <a:pt x="66809" y="35114"/>
                  </a:cubicBezTo>
                  <a:cubicBezTo>
                    <a:pt x="68528" y="14519"/>
                    <a:pt x="71832" y="24517"/>
                    <a:pt x="72762" y="35114"/>
                  </a:cubicBezTo>
                  <a:cubicBezTo>
                    <a:pt x="73684" y="45701"/>
                    <a:pt x="76864" y="56488"/>
                    <a:pt x="78317" y="34876"/>
                  </a:cubicBezTo>
                  <a:cubicBezTo>
                    <a:pt x="79770" y="13256"/>
                    <a:pt x="82020" y="17073"/>
                    <a:pt x="84138" y="34876"/>
                  </a:cubicBezTo>
                  <a:cubicBezTo>
                    <a:pt x="86246" y="52680"/>
                    <a:pt x="89161" y="41381"/>
                    <a:pt x="89161" y="35361"/>
                  </a:cubicBezTo>
                  <a:cubicBezTo>
                    <a:pt x="89161" y="29341"/>
                    <a:pt x="93263" y="15497"/>
                    <a:pt x="94716" y="34307"/>
                  </a:cubicBezTo>
                  <a:cubicBezTo>
                    <a:pt x="96168" y="53107"/>
                    <a:pt x="100802" y="42757"/>
                    <a:pt x="100669" y="35503"/>
                  </a:cubicBezTo>
                  <a:cubicBezTo>
                    <a:pt x="100536" y="28239"/>
                    <a:pt x="104239" y="18241"/>
                    <a:pt x="106224" y="34611"/>
                  </a:cubicBezTo>
                  <a:cubicBezTo>
                    <a:pt x="108208" y="50971"/>
                    <a:pt x="112177" y="37269"/>
                    <a:pt x="111921" y="34620"/>
                  </a:cubicBezTo>
                  <a:cubicBezTo>
                    <a:pt x="111655" y="31971"/>
                    <a:pt x="115624" y="17453"/>
                    <a:pt x="117874" y="34620"/>
                  </a:cubicBezTo>
                  <a:cubicBezTo>
                    <a:pt x="120115" y="51787"/>
                    <a:pt x="123030" y="34620"/>
                    <a:pt x="123030" y="34620"/>
                  </a:cubicBezTo>
                  <a:cubicBezTo>
                    <a:pt x="123951" y="25106"/>
                    <a:pt x="128718" y="26283"/>
                    <a:pt x="129117" y="35503"/>
                  </a:cubicBezTo>
                  <a:cubicBezTo>
                    <a:pt x="129516" y="44723"/>
                    <a:pt x="133086" y="44324"/>
                    <a:pt x="133883" y="35342"/>
                  </a:cubicBezTo>
                  <a:cubicBezTo>
                    <a:pt x="134672" y="26359"/>
                    <a:pt x="138641" y="20795"/>
                    <a:pt x="140492" y="35342"/>
                  </a:cubicBezTo>
                  <a:cubicBezTo>
                    <a:pt x="142344" y="49888"/>
                    <a:pt x="145392" y="38247"/>
                    <a:pt x="146047" y="35503"/>
                  </a:cubicBezTo>
                  <a:cubicBezTo>
                    <a:pt x="146711" y="32750"/>
                    <a:pt x="148962" y="19608"/>
                    <a:pt x="151478" y="35693"/>
                  </a:cubicBezTo>
                  <a:cubicBezTo>
                    <a:pt x="153985" y="51778"/>
                    <a:pt x="157289" y="35693"/>
                    <a:pt x="157289" y="35693"/>
                  </a:cubicBezTo>
                  <a:cubicBezTo>
                    <a:pt x="157289" y="35693"/>
                    <a:pt x="160071" y="28439"/>
                    <a:pt x="162720" y="35693"/>
                  </a:cubicBezTo>
                  <a:cubicBezTo>
                    <a:pt x="165360" y="42957"/>
                    <a:pt x="169196" y="35693"/>
                    <a:pt x="169196" y="35693"/>
                  </a:cubicBezTo>
                </a:path>
              </a:pathLst>
            </a:custGeom>
            <a:noFill/>
            <a:ln w="9025" cap="flat" cmpd="sng">
              <a:solidFill>
                <a:schemeClr val="accent5"/>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1515925" y="3767085"/>
              <a:ext cx="4229925" cy="1755675"/>
            </a:xfrm>
            <a:custGeom>
              <a:avLst/>
              <a:gdLst/>
              <a:ahLst/>
              <a:cxnLst/>
              <a:rect l="l" t="t" r="r" b="b"/>
              <a:pathLst>
                <a:path w="16919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11" y="17063"/>
                    <a:pt x="38761" y="35104"/>
                    <a:pt x="38628" y="35313"/>
                  </a:cubicBezTo>
                  <a:cubicBezTo>
                    <a:pt x="38495" y="35513"/>
                    <a:pt x="42198" y="70227"/>
                    <a:pt x="44439" y="35114"/>
                  </a:cubicBezTo>
                  <a:cubicBezTo>
                    <a:pt x="46689" y="0"/>
                    <a:pt x="50791" y="27859"/>
                    <a:pt x="50924" y="35313"/>
                  </a:cubicBezTo>
                  <a:cubicBezTo>
                    <a:pt x="51057" y="42767"/>
                    <a:pt x="54627" y="47078"/>
                    <a:pt x="55956" y="35114"/>
                  </a:cubicBezTo>
                  <a:cubicBezTo>
                    <a:pt x="57276" y="23150"/>
                    <a:pt x="60191" y="26872"/>
                    <a:pt x="60846" y="35114"/>
                  </a:cubicBezTo>
                  <a:cubicBezTo>
                    <a:pt x="61511" y="43356"/>
                    <a:pt x="65081" y="55709"/>
                    <a:pt x="66800" y="35114"/>
                  </a:cubicBezTo>
                  <a:cubicBezTo>
                    <a:pt x="68519" y="14519"/>
                    <a:pt x="71832" y="24527"/>
                    <a:pt x="72754" y="35114"/>
                  </a:cubicBezTo>
                  <a:cubicBezTo>
                    <a:pt x="73684" y="45710"/>
                    <a:pt x="76855" y="56497"/>
                    <a:pt x="78308" y="34876"/>
                  </a:cubicBezTo>
                  <a:cubicBezTo>
                    <a:pt x="79771" y="13256"/>
                    <a:pt x="82021" y="17073"/>
                    <a:pt x="84129" y="34876"/>
                  </a:cubicBezTo>
                  <a:cubicBezTo>
                    <a:pt x="86237" y="52680"/>
                    <a:pt x="89152" y="41390"/>
                    <a:pt x="89152" y="35370"/>
                  </a:cubicBezTo>
                  <a:cubicBezTo>
                    <a:pt x="89152" y="29341"/>
                    <a:pt x="93254" y="15497"/>
                    <a:pt x="94716" y="34307"/>
                  </a:cubicBezTo>
                  <a:cubicBezTo>
                    <a:pt x="96169" y="53117"/>
                    <a:pt x="100793" y="42767"/>
                    <a:pt x="100670" y="35503"/>
                  </a:cubicBezTo>
                  <a:cubicBezTo>
                    <a:pt x="100537" y="28249"/>
                    <a:pt x="104240" y="18241"/>
                    <a:pt x="106224" y="34610"/>
                  </a:cubicBezTo>
                  <a:cubicBezTo>
                    <a:pt x="108209" y="50980"/>
                    <a:pt x="112178" y="37269"/>
                    <a:pt x="111912" y="34629"/>
                  </a:cubicBezTo>
                  <a:cubicBezTo>
                    <a:pt x="111646" y="31980"/>
                    <a:pt x="115615" y="17462"/>
                    <a:pt x="117865" y="34629"/>
                  </a:cubicBezTo>
                  <a:cubicBezTo>
                    <a:pt x="120116" y="51787"/>
                    <a:pt x="123021" y="34629"/>
                    <a:pt x="123021" y="34629"/>
                  </a:cubicBezTo>
                  <a:cubicBezTo>
                    <a:pt x="123952" y="25115"/>
                    <a:pt x="128719" y="26283"/>
                    <a:pt x="129108" y="35503"/>
                  </a:cubicBezTo>
                  <a:cubicBezTo>
                    <a:pt x="129507" y="44723"/>
                    <a:pt x="133077" y="44334"/>
                    <a:pt x="133874" y="35351"/>
                  </a:cubicBezTo>
                  <a:cubicBezTo>
                    <a:pt x="134663" y="26359"/>
                    <a:pt x="138641" y="20795"/>
                    <a:pt x="140493" y="35351"/>
                  </a:cubicBezTo>
                  <a:cubicBezTo>
                    <a:pt x="142344" y="49898"/>
                    <a:pt x="145383" y="38247"/>
                    <a:pt x="146047" y="35503"/>
                  </a:cubicBezTo>
                  <a:cubicBezTo>
                    <a:pt x="146703" y="32759"/>
                    <a:pt x="148953" y="19618"/>
                    <a:pt x="151469" y="35702"/>
                  </a:cubicBezTo>
                  <a:cubicBezTo>
                    <a:pt x="153985" y="51787"/>
                    <a:pt x="157290" y="35702"/>
                    <a:pt x="157290" y="35702"/>
                  </a:cubicBezTo>
                  <a:cubicBezTo>
                    <a:pt x="157290" y="35702"/>
                    <a:pt x="160062" y="28448"/>
                    <a:pt x="162712" y="35702"/>
                  </a:cubicBezTo>
                  <a:cubicBezTo>
                    <a:pt x="165361" y="42957"/>
                    <a:pt x="169197" y="35702"/>
                    <a:pt x="169197" y="35702"/>
                  </a:cubicBezTo>
                </a:path>
              </a:pathLst>
            </a:custGeom>
            <a:noFill/>
            <a:ln w="9025" cap="flat" cmpd="sng">
              <a:solidFill>
                <a:srgbClr val="00FF67"/>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1244600" y="4657300"/>
              <a:ext cx="4743150" cy="25"/>
            </a:xfrm>
            <a:custGeom>
              <a:avLst/>
              <a:gdLst/>
              <a:ahLst/>
              <a:cxnLst/>
              <a:rect l="l" t="t" r="r" b="b"/>
              <a:pathLst>
                <a:path w="189726" h="1" fill="none" extrusionOk="0">
                  <a:moveTo>
                    <a:pt x="1" y="1"/>
                  </a:moveTo>
                  <a:lnTo>
                    <a:pt x="189725" y="1"/>
                  </a:lnTo>
                </a:path>
              </a:pathLst>
            </a:custGeom>
            <a:noFill/>
            <a:ln w="9025" cap="flat" cmpd="sng">
              <a:solidFill>
                <a:srgbClr val="00FF67"/>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9"/>
          <p:cNvGrpSpPr/>
          <p:nvPr/>
        </p:nvGrpSpPr>
        <p:grpSpPr>
          <a:xfrm>
            <a:off x="-2396386" y="3831652"/>
            <a:ext cx="4560190" cy="1087521"/>
            <a:chOff x="1258150" y="661475"/>
            <a:chExt cx="4716300" cy="1124750"/>
          </a:xfrm>
        </p:grpSpPr>
        <p:sp>
          <p:nvSpPr>
            <p:cNvPr id="535" name="Google Shape;535;p29"/>
            <p:cNvSpPr/>
            <p:nvPr/>
          </p:nvSpPr>
          <p:spPr>
            <a:xfrm>
              <a:off x="1605900" y="661475"/>
              <a:ext cx="4098650" cy="1124750"/>
            </a:xfrm>
            <a:custGeom>
              <a:avLst/>
              <a:gdLst/>
              <a:ahLst/>
              <a:cxnLst/>
              <a:rect l="l" t="t" r="r" b="b"/>
              <a:pathLst>
                <a:path w="163946" h="44990" fill="none" extrusionOk="0">
                  <a:moveTo>
                    <a:pt x="163946" y="27062"/>
                  </a:moveTo>
                  <a:lnTo>
                    <a:pt x="162028" y="30395"/>
                  </a:lnTo>
                  <a:lnTo>
                    <a:pt x="159654" y="26293"/>
                  </a:lnTo>
                  <a:lnTo>
                    <a:pt x="158324" y="32645"/>
                  </a:lnTo>
                  <a:lnTo>
                    <a:pt x="155514" y="25524"/>
                  </a:lnTo>
                  <a:lnTo>
                    <a:pt x="153292" y="32645"/>
                  </a:lnTo>
                  <a:lnTo>
                    <a:pt x="151070" y="26825"/>
                  </a:lnTo>
                  <a:lnTo>
                    <a:pt x="149152" y="31345"/>
                  </a:lnTo>
                  <a:lnTo>
                    <a:pt x="146930" y="23862"/>
                  </a:lnTo>
                  <a:lnTo>
                    <a:pt x="144708" y="32408"/>
                  </a:lnTo>
                  <a:lnTo>
                    <a:pt x="142933" y="27062"/>
                  </a:lnTo>
                  <a:lnTo>
                    <a:pt x="140122" y="30984"/>
                  </a:lnTo>
                  <a:lnTo>
                    <a:pt x="138052" y="19352"/>
                  </a:lnTo>
                  <a:lnTo>
                    <a:pt x="134055" y="33832"/>
                  </a:lnTo>
                  <a:lnTo>
                    <a:pt x="131842" y="22495"/>
                  </a:lnTo>
                  <a:lnTo>
                    <a:pt x="129468" y="32531"/>
                  </a:lnTo>
                  <a:lnTo>
                    <a:pt x="127693" y="25638"/>
                  </a:lnTo>
                  <a:lnTo>
                    <a:pt x="125176" y="29920"/>
                  </a:lnTo>
                  <a:lnTo>
                    <a:pt x="122964" y="16143"/>
                  </a:lnTo>
                  <a:lnTo>
                    <a:pt x="121037" y="33481"/>
                  </a:lnTo>
                  <a:lnTo>
                    <a:pt x="118815" y="24688"/>
                  </a:lnTo>
                  <a:lnTo>
                    <a:pt x="116897" y="28012"/>
                  </a:lnTo>
                  <a:lnTo>
                    <a:pt x="114523" y="15317"/>
                  </a:lnTo>
                  <a:lnTo>
                    <a:pt x="112747" y="36567"/>
                  </a:lnTo>
                  <a:lnTo>
                    <a:pt x="110829" y="24100"/>
                  </a:lnTo>
                  <a:lnTo>
                    <a:pt x="107867" y="30158"/>
                  </a:lnTo>
                  <a:lnTo>
                    <a:pt x="106689" y="18754"/>
                  </a:lnTo>
                  <a:lnTo>
                    <a:pt x="105797" y="37868"/>
                  </a:lnTo>
                  <a:lnTo>
                    <a:pt x="103727" y="7246"/>
                  </a:lnTo>
                  <a:lnTo>
                    <a:pt x="101799" y="39653"/>
                  </a:lnTo>
                  <a:lnTo>
                    <a:pt x="98989" y="16266"/>
                  </a:lnTo>
                  <a:lnTo>
                    <a:pt x="97213" y="30984"/>
                  </a:lnTo>
                  <a:lnTo>
                    <a:pt x="94697" y="11993"/>
                  </a:lnTo>
                  <a:lnTo>
                    <a:pt x="93367" y="39292"/>
                  </a:lnTo>
                  <a:lnTo>
                    <a:pt x="90709" y="15079"/>
                  </a:lnTo>
                  <a:lnTo>
                    <a:pt x="88487" y="37279"/>
                  </a:lnTo>
                  <a:lnTo>
                    <a:pt x="85971" y="4160"/>
                  </a:lnTo>
                  <a:lnTo>
                    <a:pt x="84337" y="43565"/>
                  </a:lnTo>
                  <a:lnTo>
                    <a:pt x="82049" y="1"/>
                  </a:lnTo>
                  <a:lnTo>
                    <a:pt x="79903" y="44989"/>
                  </a:lnTo>
                  <a:lnTo>
                    <a:pt x="77539" y="6173"/>
                  </a:lnTo>
                  <a:lnTo>
                    <a:pt x="75611" y="38941"/>
                  </a:lnTo>
                  <a:lnTo>
                    <a:pt x="73693" y="20539"/>
                  </a:lnTo>
                  <a:lnTo>
                    <a:pt x="71319" y="37393"/>
                  </a:lnTo>
                  <a:lnTo>
                    <a:pt x="69401" y="10446"/>
                  </a:lnTo>
                  <a:lnTo>
                    <a:pt x="67028" y="31933"/>
                  </a:lnTo>
                  <a:lnTo>
                    <a:pt x="64663" y="15193"/>
                  </a:lnTo>
                  <a:lnTo>
                    <a:pt x="62593" y="42027"/>
                  </a:lnTo>
                  <a:lnTo>
                    <a:pt x="60666" y="7720"/>
                  </a:lnTo>
                  <a:lnTo>
                    <a:pt x="58453" y="37156"/>
                  </a:lnTo>
                  <a:lnTo>
                    <a:pt x="57713" y="14956"/>
                  </a:lnTo>
                  <a:lnTo>
                    <a:pt x="55937" y="30632"/>
                  </a:lnTo>
                  <a:lnTo>
                    <a:pt x="53563" y="22913"/>
                  </a:lnTo>
                  <a:lnTo>
                    <a:pt x="51645" y="40242"/>
                  </a:lnTo>
                  <a:lnTo>
                    <a:pt x="49423" y="13655"/>
                  </a:lnTo>
                  <a:lnTo>
                    <a:pt x="47648" y="28012"/>
                  </a:lnTo>
                  <a:lnTo>
                    <a:pt x="45283" y="23976"/>
                  </a:lnTo>
                  <a:lnTo>
                    <a:pt x="42910" y="35855"/>
                  </a:lnTo>
                  <a:lnTo>
                    <a:pt x="41286" y="15317"/>
                  </a:lnTo>
                  <a:lnTo>
                    <a:pt x="38618" y="29559"/>
                  </a:lnTo>
                  <a:lnTo>
                    <a:pt x="36405" y="25761"/>
                  </a:lnTo>
                  <a:lnTo>
                    <a:pt x="34478" y="32531"/>
                  </a:lnTo>
                  <a:lnTo>
                    <a:pt x="32256" y="21602"/>
                  </a:lnTo>
                  <a:lnTo>
                    <a:pt x="30044" y="35019"/>
                  </a:lnTo>
                  <a:lnTo>
                    <a:pt x="25600" y="18403"/>
                  </a:lnTo>
                  <a:lnTo>
                    <a:pt x="23530" y="31582"/>
                  </a:lnTo>
                  <a:lnTo>
                    <a:pt x="21460" y="27243"/>
                  </a:lnTo>
                  <a:lnTo>
                    <a:pt x="19238" y="31696"/>
                  </a:lnTo>
                  <a:lnTo>
                    <a:pt x="17462" y="23739"/>
                  </a:lnTo>
                  <a:lnTo>
                    <a:pt x="14804" y="30870"/>
                  </a:lnTo>
                  <a:lnTo>
                    <a:pt x="13019" y="27243"/>
                  </a:lnTo>
                  <a:lnTo>
                    <a:pt x="10654" y="32531"/>
                  </a:lnTo>
                  <a:lnTo>
                    <a:pt x="8736" y="21963"/>
                  </a:lnTo>
                  <a:lnTo>
                    <a:pt x="6514" y="32531"/>
                  </a:lnTo>
                  <a:lnTo>
                    <a:pt x="3552" y="26293"/>
                  </a:lnTo>
                  <a:lnTo>
                    <a:pt x="2071" y="31696"/>
                  </a:lnTo>
                  <a:lnTo>
                    <a:pt x="1" y="27062"/>
                  </a:lnTo>
                  <a:close/>
                </a:path>
              </a:pathLst>
            </a:custGeom>
            <a:noFill/>
            <a:ln w="8775" cap="rnd" cmpd="sng">
              <a:solidFill>
                <a:srgbClr val="FF0062"/>
              </a:solidFill>
              <a:prstDash val="solid"/>
              <a:round/>
              <a:headEnd type="none" w="sm" len="sm"/>
              <a:tailEnd type="none" w="sm" len="sm"/>
            </a:ln>
            <a:effectLst>
              <a:outerShdw blurRad="85725"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1258150" y="661475"/>
              <a:ext cx="4716300" cy="1124750"/>
            </a:xfrm>
            <a:custGeom>
              <a:avLst/>
              <a:gdLst/>
              <a:ahLst/>
              <a:cxnLst/>
              <a:rect l="l" t="t" r="r" b="b"/>
              <a:pathLst>
                <a:path w="188652" h="44990" fill="none" extrusionOk="0">
                  <a:moveTo>
                    <a:pt x="188652" y="27186"/>
                  </a:moveTo>
                  <a:lnTo>
                    <a:pt x="176222" y="27062"/>
                  </a:lnTo>
                  <a:lnTo>
                    <a:pt x="174295" y="30395"/>
                  </a:lnTo>
                  <a:lnTo>
                    <a:pt x="171931" y="26293"/>
                  </a:lnTo>
                  <a:lnTo>
                    <a:pt x="170601" y="32645"/>
                  </a:lnTo>
                  <a:lnTo>
                    <a:pt x="167791" y="25524"/>
                  </a:lnTo>
                  <a:lnTo>
                    <a:pt x="165569" y="32645"/>
                  </a:lnTo>
                  <a:lnTo>
                    <a:pt x="163347" y="26825"/>
                  </a:lnTo>
                  <a:lnTo>
                    <a:pt x="161429" y="31345"/>
                  </a:lnTo>
                  <a:lnTo>
                    <a:pt x="159207" y="23862"/>
                  </a:lnTo>
                  <a:lnTo>
                    <a:pt x="156985" y="32408"/>
                  </a:lnTo>
                  <a:lnTo>
                    <a:pt x="155209" y="27062"/>
                  </a:lnTo>
                  <a:lnTo>
                    <a:pt x="152399" y="30984"/>
                  </a:lnTo>
                  <a:lnTo>
                    <a:pt x="150329" y="19352"/>
                  </a:lnTo>
                  <a:lnTo>
                    <a:pt x="146331" y="33832"/>
                  </a:lnTo>
                  <a:lnTo>
                    <a:pt x="144109" y="22495"/>
                  </a:lnTo>
                  <a:lnTo>
                    <a:pt x="141745" y="32531"/>
                  </a:lnTo>
                  <a:lnTo>
                    <a:pt x="139970" y="25638"/>
                  </a:lnTo>
                  <a:lnTo>
                    <a:pt x="137453" y="29920"/>
                  </a:lnTo>
                  <a:lnTo>
                    <a:pt x="135231" y="16143"/>
                  </a:lnTo>
                  <a:lnTo>
                    <a:pt x="133313" y="33481"/>
                  </a:lnTo>
                  <a:lnTo>
                    <a:pt x="131091" y="24688"/>
                  </a:lnTo>
                  <a:lnTo>
                    <a:pt x="129173" y="28012"/>
                  </a:lnTo>
                  <a:lnTo>
                    <a:pt x="126800" y="15317"/>
                  </a:lnTo>
                  <a:lnTo>
                    <a:pt x="125024" y="36567"/>
                  </a:lnTo>
                  <a:lnTo>
                    <a:pt x="123106" y="24100"/>
                  </a:lnTo>
                  <a:lnTo>
                    <a:pt x="120143" y="30158"/>
                  </a:lnTo>
                  <a:lnTo>
                    <a:pt x="118957" y="18754"/>
                  </a:lnTo>
                  <a:lnTo>
                    <a:pt x="118074" y="37868"/>
                  </a:lnTo>
                  <a:lnTo>
                    <a:pt x="116004" y="7246"/>
                  </a:lnTo>
                  <a:lnTo>
                    <a:pt x="114076" y="39653"/>
                  </a:lnTo>
                  <a:lnTo>
                    <a:pt x="111265" y="16266"/>
                  </a:lnTo>
                  <a:lnTo>
                    <a:pt x="109490" y="30984"/>
                  </a:lnTo>
                  <a:lnTo>
                    <a:pt x="106974" y="11993"/>
                  </a:lnTo>
                  <a:lnTo>
                    <a:pt x="105644" y="39292"/>
                  </a:lnTo>
                  <a:lnTo>
                    <a:pt x="102976" y="15079"/>
                  </a:lnTo>
                  <a:lnTo>
                    <a:pt x="100764" y="37279"/>
                  </a:lnTo>
                  <a:lnTo>
                    <a:pt x="98247" y="4160"/>
                  </a:lnTo>
                  <a:lnTo>
                    <a:pt x="96614" y="43565"/>
                  </a:lnTo>
                  <a:lnTo>
                    <a:pt x="94326" y="1"/>
                  </a:lnTo>
                  <a:lnTo>
                    <a:pt x="92180" y="44989"/>
                  </a:lnTo>
                  <a:lnTo>
                    <a:pt x="89806" y="6173"/>
                  </a:lnTo>
                  <a:lnTo>
                    <a:pt x="87888" y="38941"/>
                  </a:lnTo>
                  <a:lnTo>
                    <a:pt x="85961" y="20539"/>
                  </a:lnTo>
                  <a:lnTo>
                    <a:pt x="83596" y="37393"/>
                  </a:lnTo>
                  <a:lnTo>
                    <a:pt x="81669" y="10446"/>
                  </a:lnTo>
                  <a:lnTo>
                    <a:pt x="79304" y="31933"/>
                  </a:lnTo>
                  <a:lnTo>
                    <a:pt x="76940" y="15193"/>
                  </a:lnTo>
                  <a:lnTo>
                    <a:pt x="74870" y="42027"/>
                  </a:lnTo>
                  <a:lnTo>
                    <a:pt x="72943" y="7720"/>
                  </a:lnTo>
                  <a:lnTo>
                    <a:pt x="70721" y="37156"/>
                  </a:lnTo>
                  <a:lnTo>
                    <a:pt x="69980" y="14956"/>
                  </a:lnTo>
                  <a:lnTo>
                    <a:pt x="68204" y="30632"/>
                  </a:lnTo>
                  <a:lnTo>
                    <a:pt x="65840" y="22913"/>
                  </a:lnTo>
                  <a:lnTo>
                    <a:pt x="63913" y="40242"/>
                  </a:lnTo>
                  <a:lnTo>
                    <a:pt x="61700" y="13655"/>
                  </a:lnTo>
                  <a:lnTo>
                    <a:pt x="59925" y="28012"/>
                  </a:lnTo>
                  <a:lnTo>
                    <a:pt x="57551" y="23976"/>
                  </a:lnTo>
                  <a:lnTo>
                    <a:pt x="55186" y="35855"/>
                  </a:lnTo>
                  <a:lnTo>
                    <a:pt x="53563" y="15317"/>
                  </a:lnTo>
                  <a:lnTo>
                    <a:pt x="50895" y="29559"/>
                  </a:lnTo>
                  <a:lnTo>
                    <a:pt x="48673" y="25761"/>
                  </a:lnTo>
                  <a:lnTo>
                    <a:pt x="46755" y="32531"/>
                  </a:lnTo>
                  <a:lnTo>
                    <a:pt x="44533" y="21602"/>
                  </a:lnTo>
                  <a:lnTo>
                    <a:pt x="42311" y="35019"/>
                  </a:lnTo>
                  <a:lnTo>
                    <a:pt x="37877" y="18403"/>
                  </a:lnTo>
                  <a:lnTo>
                    <a:pt x="35807" y="31582"/>
                  </a:lnTo>
                  <a:lnTo>
                    <a:pt x="33737" y="27243"/>
                  </a:lnTo>
                  <a:lnTo>
                    <a:pt x="31515" y="31696"/>
                  </a:lnTo>
                  <a:lnTo>
                    <a:pt x="29739" y="23739"/>
                  </a:lnTo>
                  <a:lnTo>
                    <a:pt x="27071" y="30870"/>
                  </a:lnTo>
                  <a:lnTo>
                    <a:pt x="25295" y="27243"/>
                  </a:lnTo>
                  <a:lnTo>
                    <a:pt x="22931" y="32531"/>
                  </a:lnTo>
                  <a:lnTo>
                    <a:pt x="21004" y="21963"/>
                  </a:lnTo>
                  <a:lnTo>
                    <a:pt x="18791" y="32531"/>
                  </a:lnTo>
                  <a:lnTo>
                    <a:pt x="15829" y="26293"/>
                  </a:lnTo>
                  <a:lnTo>
                    <a:pt x="14347" y="31696"/>
                  </a:lnTo>
                  <a:lnTo>
                    <a:pt x="12277" y="27062"/>
                  </a:lnTo>
                  <a:lnTo>
                    <a:pt x="0" y="27062"/>
                  </a:lnTo>
                  <a:close/>
                </a:path>
              </a:pathLst>
            </a:custGeom>
            <a:noFill/>
            <a:ln w="8775" cap="rnd" cmpd="sng">
              <a:solidFill>
                <a:srgbClr val="FF009E"/>
              </a:solidFill>
              <a:prstDash val="solid"/>
              <a:round/>
              <a:headEnd type="none" w="sm" len="sm"/>
              <a:tailEnd type="none" w="sm" len="sm"/>
            </a:ln>
            <a:effectLst>
              <a:outerShdw blurRad="85725"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 name="Shape 537"/>
        <p:cNvGrpSpPr/>
        <p:nvPr/>
      </p:nvGrpSpPr>
      <p:grpSpPr>
        <a:xfrm>
          <a:off x="0" y="0"/>
          <a:ext cx="0" cy="0"/>
          <a:chOff x="0" y="0"/>
          <a:chExt cx="0" cy="0"/>
        </a:xfrm>
      </p:grpSpPr>
      <p:sp>
        <p:nvSpPr>
          <p:cNvPr id="538" name="Google Shape;538;p30"/>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0"/>
          <p:cNvSpPr txBox="1">
            <a:spLocks noGrp="1"/>
          </p:cNvSpPr>
          <p:nvPr>
            <p:ph type="title" hasCustomPrompt="1"/>
          </p:nvPr>
        </p:nvSpPr>
        <p:spPr>
          <a:xfrm>
            <a:off x="999575" y="3048553"/>
            <a:ext cx="17658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26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40" name="Google Shape;540;p30"/>
          <p:cNvSpPr txBox="1">
            <a:spLocks noGrp="1"/>
          </p:cNvSpPr>
          <p:nvPr>
            <p:ph type="subTitle" idx="1"/>
          </p:nvPr>
        </p:nvSpPr>
        <p:spPr>
          <a:xfrm>
            <a:off x="999575" y="3929727"/>
            <a:ext cx="17658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1" name="Google Shape;541;p30"/>
          <p:cNvSpPr txBox="1">
            <a:spLocks noGrp="1"/>
          </p:cNvSpPr>
          <p:nvPr>
            <p:ph type="title" idx="2" hasCustomPrompt="1"/>
          </p:nvPr>
        </p:nvSpPr>
        <p:spPr>
          <a:xfrm>
            <a:off x="3689100" y="3048548"/>
            <a:ext cx="17658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26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42" name="Google Shape;542;p30"/>
          <p:cNvSpPr txBox="1">
            <a:spLocks noGrp="1"/>
          </p:cNvSpPr>
          <p:nvPr>
            <p:ph type="subTitle" idx="3"/>
          </p:nvPr>
        </p:nvSpPr>
        <p:spPr>
          <a:xfrm>
            <a:off x="3689100" y="3929727"/>
            <a:ext cx="17658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3" name="Google Shape;543;p30"/>
          <p:cNvSpPr txBox="1">
            <a:spLocks noGrp="1"/>
          </p:cNvSpPr>
          <p:nvPr>
            <p:ph type="title" idx="4" hasCustomPrompt="1"/>
          </p:nvPr>
        </p:nvSpPr>
        <p:spPr>
          <a:xfrm>
            <a:off x="6378625" y="3048551"/>
            <a:ext cx="17658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26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44" name="Google Shape;544;p30"/>
          <p:cNvSpPr txBox="1">
            <a:spLocks noGrp="1"/>
          </p:cNvSpPr>
          <p:nvPr>
            <p:ph type="subTitle" idx="5"/>
          </p:nvPr>
        </p:nvSpPr>
        <p:spPr>
          <a:xfrm>
            <a:off x="6378625" y="3929727"/>
            <a:ext cx="17658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5" name="Google Shape;545;p30"/>
          <p:cNvSpPr txBox="1">
            <a:spLocks noGrp="1"/>
          </p:cNvSpPr>
          <p:nvPr>
            <p:ph type="title" idx="6"/>
          </p:nvPr>
        </p:nvSpPr>
        <p:spPr>
          <a:xfrm>
            <a:off x="720000" y="384048"/>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6" name="Google Shape;546;p30"/>
          <p:cNvSpPr txBox="1">
            <a:spLocks noGrp="1"/>
          </p:cNvSpPr>
          <p:nvPr>
            <p:ph type="subTitle" idx="7"/>
          </p:nvPr>
        </p:nvSpPr>
        <p:spPr>
          <a:xfrm>
            <a:off x="999575" y="3487452"/>
            <a:ext cx="17658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7" name="Google Shape;547;p30"/>
          <p:cNvSpPr txBox="1">
            <a:spLocks noGrp="1"/>
          </p:cNvSpPr>
          <p:nvPr>
            <p:ph type="subTitle" idx="8"/>
          </p:nvPr>
        </p:nvSpPr>
        <p:spPr>
          <a:xfrm>
            <a:off x="3689100" y="3487452"/>
            <a:ext cx="17658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8" name="Google Shape;548;p30"/>
          <p:cNvSpPr txBox="1">
            <a:spLocks noGrp="1"/>
          </p:cNvSpPr>
          <p:nvPr>
            <p:ph type="subTitle" idx="9"/>
          </p:nvPr>
        </p:nvSpPr>
        <p:spPr>
          <a:xfrm>
            <a:off x="6378625" y="3487452"/>
            <a:ext cx="17658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549" name="Google Shape;549;p30"/>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550" name="Google Shape;550;p30"/>
          <p:cNvGrpSpPr/>
          <p:nvPr/>
        </p:nvGrpSpPr>
        <p:grpSpPr>
          <a:xfrm>
            <a:off x="-1662230" y="4307678"/>
            <a:ext cx="3860763" cy="920608"/>
            <a:chOff x="1258150" y="661475"/>
            <a:chExt cx="4716300" cy="1124750"/>
          </a:xfrm>
        </p:grpSpPr>
        <p:sp>
          <p:nvSpPr>
            <p:cNvPr id="551" name="Google Shape;551;p30"/>
            <p:cNvSpPr/>
            <p:nvPr/>
          </p:nvSpPr>
          <p:spPr>
            <a:xfrm>
              <a:off x="1605900" y="661475"/>
              <a:ext cx="4098650" cy="1124750"/>
            </a:xfrm>
            <a:custGeom>
              <a:avLst/>
              <a:gdLst/>
              <a:ahLst/>
              <a:cxnLst/>
              <a:rect l="l" t="t" r="r" b="b"/>
              <a:pathLst>
                <a:path w="163946" h="44990" fill="none" extrusionOk="0">
                  <a:moveTo>
                    <a:pt x="163946" y="27062"/>
                  </a:moveTo>
                  <a:lnTo>
                    <a:pt x="162028" y="30395"/>
                  </a:lnTo>
                  <a:lnTo>
                    <a:pt x="159654" y="26293"/>
                  </a:lnTo>
                  <a:lnTo>
                    <a:pt x="158324" y="32645"/>
                  </a:lnTo>
                  <a:lnTo>
                    <a:pt x="155514" y="25524"/>
                  </a:lnTo>
                  <a:lnTo>
                    <a:pt x="153292" y="32645"/>
                  </a:lnTo>
                  <a:lnTo>
                    <a:pt x="151070" y="26825"/>
                  </a:lnTo>
                  <a:lnTo>
                    <a:pt x="149152" y="31345"/>
                  </a:lnTo>
                  <a:lnTo>
                    <a:pt x="146930" y="23862"/>
                  </a:lnTo>
                  <a:lnTo>
                    <a:pt x="144708" y="32408"/>
                  </a:lnTo>
                  <a:lnTo>
                    <a:pt x="142933" y="27062"/>
                  </a:lnTo>
                  <a:lnTo>
                    <a:pt x="140122" y="30984"/>
                  </a:lnTo>
                  <a:lnTo>
                    <a:pt x="138052" y="19352"/>
                  </a:lnTo>
                  <a:lnTo>
                    <a:pt x="134055" y="33832"/>
                  </a:lnTo>
                  <a:lnTo>
                    <a:pt x="131842" y="22495"/>
                  </a:lnTo>
                  <a:lnTo>
                    <a:pt x="129468" y="32531"/>
                  </a:lnTo>
                  <a:lnTo>
                    <a:pt x="127693" y="25638"/>
                  </a:lnTo>
                  <a:lnTo>
                    <a:pt x="125176" y="29920"/>
                  </a:lnTo>
                  <a:lnTo>
                    <a:pt x="122964" y="16143"/>
                  </a:lnTo>
                  <a:lnTo>
                    <a:pt x="121037" y="33481"/>
                  </a:lnTo>
                  <a:lnTo>
                    <a:pt x="118815" y="24688"/>
                  </a:lnTo>
                  <a:lnTo>
                    <a:pt x="116897" y="28012"/>
                  </a:lnTo>
                  <a:lnTo>
                    <a:pt x="114523" y="15317"/>
                  </a:lnTo>
                  <a:lnTo>
                    <a:pt x="112747" y="36567"/>
                  </a:lnTo>
                  <a:lnTo>
                    <a:pt x="110829" y="24100"/>
                  </a:lnTo>
                  <a:lnTo>
                    <a:pt x="107867" y="30158"/>
                  </a:lnTo>
                  <a:lnTo>
                    <a:pt x="106689" y="18754"/>
                  </a:lnTo>
                  <a:lnTo>
                    <a:pt x="105797" y="37868"/>
                  </a:lnTo>
                  <a:lnTo>
                    <a:pt x="103727" y="7246"/>
                  </a:lnTo>
                  <a:lnTo>
                    <a:pt x="101799" y="39653"/>
                  </a:lnTo>
                  <a:lnTo>
                    <a:pt x="98989" y="16266"/>
                  </a:lnTo>
                  <a:lnTo>
                    <a:pt x="97213" y="30984"/>
                  </a:lnTo>
                  <a:lnTo>
                    <a:pt x="94697" y="11993"/>
                  </a:lnTo>
                  <a:lnTo>
                    <a:pt x="93367" y="39292"/>
                  </a:lnTo>
                  <a:lnTo>
                    <a:pt x="90709" y="15079"/>
                  </a:lnTo>
                  <a:lnTo>
                    <a:pt x="88487" y="37279"/>
                  </a:lnTo>
                  <a:lnTo>
                    <a:pt x="85971" y="4160"/>
                  </a:lnTo>
                  <a:lnTo>
                    <a:pt x="84337" y="43565"/>
                  </a:lnTo>
                  <a:lnTo>
                    <a:pt x="82049" y="1"/>
                  </a:lnTo>
                  <a:lnTo>
                    <a:pt x="79903" y="44989"/>
                  </a:lnTo>
                  <a:lnTo>
                    <a:pt x="77539" y="6173"/>
                  </a:lnTo>
                  <a:lnTo>
                    <a:pt x="75611" y="38941"/>
                  </a:lnTo>
                  <a:lnTo>
                    <a:pt x="73693" y="20539"/>
                  </a:lnTo>
                  <a:lnTo>
                    <a:pt x="71319" y="37393"/>
                  </a:lnTo>
                  <a:lnTo>
                    <a:pt x="69401" y="10446"/>
                  </a:lnTo>
                  <a:lnTo>
                    <a:pt x="67028" y="31933"/>
                  </a:lnTo>
                  <a:lnTo>
                    <a:pt x="64663" y="15193"/>
                  </a:lnTo>
                  <a:lnTo>
                    <a:pt x="62593" y="42027"/>
                  </a:lnTo>
                  <a:lnTo>
                    <a:pt x="60666" y="7720"/>
                  </a:lnTo>
                  <a:lnTo>
                    <a:pt x="58453" y="37156"/>
                  </a:lnTo>
                  <a:lnTo>
                    <a:pt x="57713" y="14956"/>
                  </a:lnTo>
                  <a:lnTo>
                    <a:pt x="55937" y="30632"/>
                  </a:lnTo>
                  <a:lnTo>
                    <a:pt x="53563" y="22913"/>
                  </a:lnTo>
                  <a:lnTo>
                    <a:pt x="51645" y="40242"/>
                  </a:lnTo>
                  <a:lnTo>
                    <a:pt x="49423" y="13655"/>
                  </a:lnTo>
                  <a:lnTo>
                    <a:pt x="47648" y="28012"/>
                  </a:lnTo>
                  <a:lnTo>
                    <a:pt x="45283" y="23976"/>
                  </a:lnTo>
                  <a:lnTo>
                    <a:pt x="42910" y="35855"/>
                  </a:lnTo>
                  <a:lnTo>
                    <a:pt x="41286" y="15317"/>
                  </a:lnTo>
                  <a:lnTo>
                    <a:pt x="38618" y="29559"/>
                  </a:lnTo>
                  <a:lnTo>
                    <a:pt x="36405" y="25761"/>
                  </a:lnTo>
                  <a:lnTo>
                    <a:pt x="34478" y="32531"/>
                  </a:lnTo>
                  <a:lnTo>
                    <a:pt x="32256" y="21602"/>
                  </a:lnTo>
                  <a:lnTo>
                    <a:pt x="30044" y="35019"/>
                  </a:lnTo>
                  <a:lnTo>
                    <a:pt x="25600" y="18403"/>
                  </a:lnTo>
                  <a:lnTo>
                    <a:pt x="23530" y="31582"/>
                  </a:lnTo>
                  <a:lnTo>
                    <a:pt x="21460" y="27243"/>
                  </a:lnTo>
                  <a:lnTo>
                    <a:pt x="19238" y="31696"/>
                  </a:lnTo>
                  <a:lnTo>
                    <a:pt x="17462" y="23739"/>
                  </a:lnTo>
                  <a:lnTo>
                    <a:pt x="14804" y="30870"/>
                  </a:lnTo>
                  <a:lnTo>
                    <a:pt x="13019" y="27243"/>
                  </a:lnTo>
                  <a:lnTo>
                    <a:pt x="10654" y="32531"/>
                  </a:lnTo>
                  <a:lnTo>
                    <a:pt x="8736" y="21963"/>
                  </a:lnTo>
                  <a:lnTo>
                    <a:pt x="6514" y="32531"/>
                  </a:lnTo>
                  <a:lnTo>
                    <a:pt x="3552" y="26293"/>
                  </a:lnTo>
                  <a:lnTo>
                    <a:pt x="2071" y="31696"/>
                  </a:lnTo>
                  <a:lnTo>
                    <a:pt x="1" y="27062"/>
                  </a:lnTo>
                  <a:close/>
                </a:path>
              </a:pathLst>
            </a:custGeom>
            <a:noFill/>
            <a:ln w="8775" cap="rnd" cmpd="sng">
              <a:solidFill>
                <a:schemeClr val="accent4"/>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0"/>
            <p:cNvSpPr/>
            <p:nvPr/>
          </p:nvSpPr>
          <p:spPr>
            <a:xfrm>
              <a:off x="1258150" y="661475"/>
              <a:ext cx="4716300" cy="1124750"/>
            </a:xfrm>
            <a:custGeom>
              <a:avLst/>
              <a:gdLst/>
              <a:ahLst/>
              <a:cxnLst/>
              <a:rect l="l" t="t" r="r" b="b"/>
              <a:pathLst>
                <a:path w="188652" h="44990" fill="none" extrusionOk="0">
                  <a:moveTo>
                    <a:pt x="188652" y="27186"/>
                  </a:moveTo>
                  <a:lnTo>
                    <a:pt x="176222" y="27062"/>
                  </a:lnTo>
                  <a:lnTo>
                    <a:pt x="174295" y="30395"/>
                  </a:lnTo>
                  <a:lnTo>
                    <a:pt x="171931" y="26293"/>
                  </a:lnTo>
                  <a:lnTo>
                    <a:pt x="170601" y="32645"/>
                  </a:lnTo>
                  <a:lnTo>
                    <a:pt x="167791" y="25524"/>
                  </a:lnTo>
                  <a:lnTo>
                    <a:pt x="165569" y="32645"/>
                  </a:lnTo>
                  <a:lnTo>
                    <a:pt x="163347" y="26825"/>
                  </a:lnTo>
                  <a:lnTo>
                    <a:pt x="161429" y="31345"/>
                  </a:lnTo>
                  <a:lnTo>
                    <a:pt x="159207" y="23862"/>
                  </a:lnTo>
                  <a:lnTo>
                    <a:pt x="156985" y="32408"/>
                  </a:lnTo>
                  <a:lnTo>
                    <a:pt x="155209" y="27062"/>
                  </a:lnTo>
                  <a:lnTo>
                    <a:pt x="152399" y="30984"/>
                  </a:lnTo>
                  <a:lnTo>
                    <a:pt x="150329" y="19352"/>
                  </a:lnTo>
                  <a:lnTo>
                    <a:pt x="146331" y="33832"/>
                  </a:lnTo>
                  <a:lnTo>
                    <a:pt x="144109" y="22495"/>
                  </a:lnTo>
                  <a:lnTo>
                    <a:pt x="141745" y="32531"/>
                  </a:lnTo>
                  <a:lnTo>
                    <a:pt x="139970" y="25638"/>
                  </a:lnTo>
                  <a:lnTo>
                    <a:pt x="137453" y="29920"/>
                  </a:lnTo>
                  <a:lnTo>
                    <a:pt x="135231" y="16143"/>
                  </a:lnTo>
                  <a:lnTo>
                    <a:pt x="133313" y="33481"/>
                  </a:lnTo>
                  <a:lnTo>
                    <a:pt x="131091" y="24688"/>
                  </a:lnTo>
                  <a:lnTo>
                    <a:pt x="129173" y="28012"/>
                  </a:lnTo>
                  <a:lnTo>
                    <a:pt x="126800" y="15317"/>
                  </a:lnTo>
                  <a:lnTo>
                    <a:pt x="125024" y="36567"/>
                  </a:lnTo>
                  <a:lnTo>
                    <a:pt x="123106" y="24100"/>
                  </a:lnTo>
                  <a:lnTo>
                    <a:pt x="120143" y="30158"/>
                  </a:lnTo>
                  <a:lnTo>
                    <a:pt x="118957" y="18754"/>
                  </a:lnTo>
                  <a:lnTo>
                    <a:pt x="118074" y="37868"/>
                  </a:lnTo>
                  <a:lnTo>
                    <a:pt x="116004" y="7246"/>
                  </a:lnTo>
                  <a:lnTo>
                    <a:pt x="114076" y="39653"/>
                  </a:lnTo>
                  <a:lnTo>
                    <a:pt x="111265" y="16266"/>
                  </a:lnTo>
                  <a:lnTo>
                    <a:pt x="109490" y="30984"/>
                  </a:lnTo>
                  <a:lnTo>
                    <a:pt x="106974" y="11993"/>
                  </a:lnTo>
                  <a:lnTo>
                    <a:pt x="105644" y="39292"/>
                  </a:lnTo>
                  <a:lnTo>
                    <a:pt x="102976" y="15079"/>
                  </a:lnTo>
                  <a:lnTo>
                    <a:pt x="100764" y="37279"/>
                  </a:lnTo>
                  <a:lnTo>
                    <a:pt x="98247" y="4160"/>
                  </a:lnTo>
                  <a:lnTo>
                    <a:pt x="96614" y="43565"/>
                  </a:lnTo>
                  <a:lnTo>
                    <a:pt x="94326" y="1"/>
                  </a:lnTo>
                  <a:lnTo>
                    <a:pt x="92180" y="44989"/>
                  </a:lnTo>
                  <a:lnTo>
                    <a:pt x="89806" y="6173"/>
                  </a:lnTo>
                  <a:lnTo>
                    <a:pt x="87888" y="38941"/>
                  </a:lnTo>
                  <a:lnTo>
                    <a:pt x="85961" y="20539"/>
                  </a:lnTo>
                  <a:lnTo>
                    <a:pt x="83596" y="37393"/>
                  </a:lnTo>
                  <a:lnTo>
                    <a:pt x="81669" y="10446"/>
                  </a:lnTo>
                  <a:lnTo>
                    <a:pt x="79304" y="31933"/>
                  </a:lnTo>
                  <a:lnTo>
                    <a:pt x="76940" y="15193"/>
                  </a:lnTo>
                  <a:lnTo>
                    <a:pt x="74870" y="42027"/>
                  </a:lnTo>
                  <a:lnTo>
                    <a:pt x="72943" y="7720"/>
                  </a:lnTo>
                  <a:lnTo>
                    <a:pt x="70721" y="37156"/>
                  </a:lnTo>
                  <a:lnTo>
                    <a:pt x="69980" y="14956"/>
                  </a:lnTo>
                  <a:lnTo>
                    <a:pt x="68204" y="30632"/>
                  </a:lnTo>
                  <a:lnTo>
                    <a:pt x="65840" y="22913"/>
                  </a:lnTo>
                  <a:lnTo>
                    <a:pt x="63913" y="40242"/>
                  </a:lnTo>
                  <a:lnTo>
                    <a:pt x="61700" y="13655"/>
                  </a:lnTo>
                  <a:lnTo>
                    <a:pt x="59925" y="28012"/>
                  </a:lnTo>
                  <a:lnTo>
                    <a:pt x="57551" y="23976"/>
                  </a:lnTo>
                  <a:lnTo>
                    <a:pt x="55186" y="35855"/>
                  </a:lnTo>
                  <a:lnTo>
                    <a:pt x="53563" y="15317"/>
                  </a:lnTo>
                  <a:lnTo>
                    <a:pt x="50895" y="29559"/>
                  </a:lnTo>
                  <a:lnTo>
                    <a:pt x="48673" y="25761"/>
                  </a:lnTo>
                  <a:lnTo>
                    <a:pt x="46755" y="32531"/>
                  </a:lnTo>
                  <a:lnTo>
                    <a:pt x="44533" y="21602"/>
                  </a:lnTo>
                  <a:lnTo>
                    <a:pt x="42311" y="35019"/>
                  </a:lnTo>
                  <a:lnTo>
                    <a:pt x="37877" y="18403"/>
                  </a:lnTo>
                  <a:lnTo>
                    <a:pt x="35807" y="31582"/>
                  </a:lnTo>
                  <a:lnTo>
                    <a:pt x="33737" y="27243"/>
                  </a:lnTo>
                  <a:lnTo>
                    <a:pt x="31515" y="31696"/>
                  </a:lnTo>
                  <a:lnTo>
                    <a:pt x="29739" y="23739"/>
                  </a:lnTo>
                  <a:lnTo>
                    <a:pt x="27071" y="30870"/>
                  </a:lnTo>
                  <a:lnTo>
                    <a:pt x="25295" y="27243"/>
                  </a:lnTo>
                  <a:lnTo>
                    <a:pt x="22931" y="32531"/>
                  </a:lnTo>
                  <a:lnTo>
                    <a:pt x="21004" y="21963"/>
                  </a:lnTo>
                  <a:lnTo>
                    <a:pt x="18791" y="32531"/>
                  </a:lnTo>
                  <a:lnTo>
                    <a:pt x="15829" y="26293"/>
                  </a:lnTo>
                  <a:lnTo>
                    <a:pt x="14347" y="31696"/>
                  </a:lnTo>
                  <a:lnTo>
                    <a:pt x="12277" y="27062"/>
                  </a:lnTo>
                  <a:lnTo>
                    <a:pt x="0" y="27062"/>
                  </a:lnTo>
                  <a:close/>
                </a:path>
              </a:pathLst>
            </a:custGeom>
            <a:noFill/>
            <a:ln w="8775" cap="rnd" cmpd="sng">
              <a:solidFill>
                <a:schemeClr val="accent5"/>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30"/>
          <p:cNvGrpSpPr/>
          <p:nvPr/>
        </p:nvGrpSpPr>
        <p:grpSpPr>
          <a:xfrm>
            <a:off x="7225744" y="257322"/>
            <a:ext cx="3252918" cy="1602477"/>
            <a:chOff x="1242475" y="2295850"/>
            <a:chExt cx="4747400" cy="2338700"/>
          </a:xfrm>
        </p:grpSpPr>
        <p:sp>
          <p:nvSpPr>
            <p:cNvPr id="554" name="Google Shape;554;p30"/>
            <p:cNvSpPr/>
            <p:nvPr/>
          </p:nvSpPr>
          <p:spPr>
            <a:xfrm>
              <a:off x="1478425" y="2295850"/>
              <a:ext cx="4421025" cy="2338700"/>
            </a:xfrm>
            <a:custGeom>
              <a:avLst/>
              <a:gdLst/>
              <a:ahLst/>
              <a:cxnLst/>
              <a:rect l="l" t="t" r="r" b="b"/>
              <a:pathLst>
                <a:path w="176841" h="93548" fill="none" extrusionOk="0">
                  <a:moveTo>
                    <a:pt x="1" y="48559"/>
                  </a:moveTo>
                  <a:cubicBezTo>
                    <a:pt x="1" y="48559"/>
                    <a:pt x="3476" y="51816"/>
                    <a:pt x="6116" y="48454"/>
                  </a:cubicBezTo>
                  <a:cubicBezTo>
                    <a:pt x="8755" y="45093"/>
                    <a:pt x="11528" y="48559"/>
                    <a:pt x="11528" y="48559"/>
                  </a:cubicBezTo>
                  <a:cubicBezTo>
                    <a:pt x="11528" y="48559"/>
                    <a:pt x="14728" y="56164"/>
                    <a:pt x="17918" y="48454"/>
                  </a:cubicBezTo>
                  <a:cubicBezTo>
                    <a:pt x="21118" y="40744"/>
                    <a:pt x="23891" y="48454"/>
                    <a:pt x="23891" y="48454"/>
                  </a:cubicBezTo>
                  <a:cubicBezTo>
                    <a:pt x="23891" y="48454"/>
                    <a:pt x="27300" y="56117"/>
                    <a:pt x="29730" y="48454"/>
                  </a:cubicBezTo>
                  <a:cubicBezTo>
                    <a:pt x="32161" y="40792"/>
                    <a:pt x="35912" y="47419"/>
                    <a:pt x="35912" y="48454"/>
                  </a:cubicBezTo>
                  <a:cubicBezTo>
                    <a:pt x="35912" y="49499"/>
                    <a:pt x="39520" y="56174"/>
                    <a:pt x="40631" y="48454"/>
                  </a:cubicBezTo>
                  <a:cubicBezTo>
                    <a:pt x="41742" y="40744"/>
                    <a:pt x="45426" y="24327"/>
                    <a:pt x="47648" y="48454"/>
                  </a:cubicBezTo>
                  <a:cubicBezTo>
                    <a:pt x="49870" y="72582"/>
                    <a:pt x="54181" y="48559"/>
                    <a:pt x="54181" y="48559"/>
                  </a:cubicBezTo>
                  <a:cubicBezTo>
                    <a:pt x="54181" y="48559"/>
                    <a:pt x="55985" y="39757"/>
                    <a:pt x="58339" y="48454"/>
                  </a:cubicBezTo>
                  <a:cubicBezTo>
                    <a:pt x="60704" y="57161"/>
                    <a:pt x="62185" y="82998"/>
                    <a:pt x="65983" y="48559"/>
                  </a:cubicBezTo>
                  <a:cubicBezTo>
                    <a:pt x="65983" y="48559"/>
                    <a:pt x="67369" y="39159"/>
                    <a:pt x="71263" y="48454"/>
                  </a:cubicBezTo>
                  <a:cubicBezTo>
                    <a:pt x="75156" y="57750"/>
                    <a:pt x="76267" y="48397"/>
                    <a:pt x="76447" y="48454"/>
                  </a:cubicBezTo>
                  <a:cubicBezTo>
                    <a:pt x="76637" y="48511"/>
                    <a:pt x="79970" y="21488"/>
                    <a:pt x="82932" y="48454"/>
                  </a:cubicBezTo>
                  <a:cubicBezTo>
                    <a:pt x="82932" y="48454"/>
                    <a:pt x="85572" y="71528"/>
                    <a:pt x="88696" y="48559"/>
                  </a:cubicBezTo>
                  <a:cubicBezTo>
                    <a:pt x="91820" y="25580"/>
                    <a:pt x="92190" y="12126"/>
                    <a:pt x="95713" y="48454"/>
                  </a:cubicBezTo>
                  <a:cubicBezTo>
                    <a:pt x="95713" y="48454"/>
                    <a:pt x="97745" y="56297"/>
                    <a:pt x="101078" y="48454"/>
                  </a:cubicBezTo>
                  <a:cubicBezTo>
                    <a:pt x="104410" y="40611"/>
                    <a:pt x="106271" y="46679"/>
                    <a:pt x="106452" y="48454"/>
                  </a:cubicBezTo>
                  <a:cubicBezTo>
                    <a:pt x="106632" y="50239"/>
                    <a:pt x="110715" y="54683"/>
                    <a:pt x="112007" y="48502"/>
                  </a:cubicBezTo>
                  <a:cubicBezTo>
                    <a:pt x="113307" y="42320"/>
                    <a:pt x="117561" y="45226"/>
                    <a:pt x="118682" y="48454"/>
                  </a:cubicBezTo>
                  <a:cubicBezTo>
                    <a:pt x="119793" y="51683"/>
                    <a:pt x="122936" y="52870"/>
                    <a:pt x="123126" y="48454"/>
                  </a:cubicBezTo>
                  <a:cubicBezTo>
                    <a:pt x="123306" y="44039"/>
                    <a:pt x="127569" y="0"/>
                    <a:pt x="130722" y="48454"/>
                  </a:cubicBezTo>
                  <a:cubicBezTo>
                    <a:pt x="130722" y="48454"/>
                    <a:pt x="134425" y="93547"/>
                    <a:pt x="137387" y="48559"/>
                  </a:cubicBezTo>
                  <a:cubicBezTo>
                    <a:pt x="137387" y="48559"/>
                    <a:pt x="139049" y="37972"/>
                    <a:pt x="141641" y="48454"/>
                  </a:cubicBezTo>
                  <a:cubicBezTo>
                    <a:pt x="141641" y="48454"/>
                    <a:pt x="145354" y="70806"/>
                    <a:pt x="147756" y="48454"/>
                  </a:cubicBezTo>
                  <a:cubicBezTo>
                    <a:pt x="147756" y="48454"/>
                    <a:pt x="151089" y="18592"/>
                    <a:pt x="154422" y="48454"/>
                  </a:cubicBezTo>
                  <a:cubicBezTo>
                    <a:pt x="154422" y="48454"/>
                    <a:pt x="155903" y="56563"/>
                    <a:pt x="158685" y="48454"/>
                  </a:cubicBezTo>
                  <a:cubicBezTo>
                    <a:pt x="161467" y="40345"/>
                    <a:pt x="164060" y="46280"/>
                    <a:pt x="165541" y="48454"/>
                  </a:cubicBezTo>
                  <a:cubicBezTo>
                    <a:pt x="167022" y="50629"/>
                    <a:pt x="168874" y="49708"/>
                    <a:pt x="170535" y="48454"/>
                  </a:cubicBezTo>
                  <a:cubicBezTo>
                    <a:pt x="172207" y="47201"/>
                    <a:pt x="173688" y="46014"/>
                    <a:pt x="176840" y="48454"/>
                  </a:cubicBezTo>
                </a:path>
              </a:pathLst>
            </a:custGeom>
            <a:no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0"/>
            <p:cNvSpPr/>
            <p:nvPr/>
          </p:nvSpPr>
          <p:spPr>
            <a:xfrm>
              <a:off x="143735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9" y="56164"/>
                    <a:pt x="17919" y="48454"/>
                  </a:cubicBezTo>
                  <a:cubicBezTo>
                    <a:pt x="21109" y="40744"/>
                    <a:pt x="23891" y="48454"/>
                    <a:pt x="23891" y="48454"/>
                  </a:cubicBezTo>
                  <a:cubicBezTo>
                    <a:pt x="23891" y="48454"/>
                    <a:pt x="27290" y="56117"/>
                    <a:pt x="29721" y="48454"/>
                  </a:cubicBezTo>
                  <a:cubicBezTo>
                    <a:pt x="32152" y="40792"/>
                    <a:pt x="35903" y="47419"/>
                    <a:pt x="35903" y="48454"/>
                  </a:cubicBezTo>
                  <a:cubicBezTo>
                    <a:pt x="35903" y="49499"/>
                    <a:pt x="39520" y="56174"/>
                    <a:pt x="40631" y="48454"/>
                  </a:cubicBezTo>
                  <a:cubicBezTo>
                    <a:pt x="41742" y="40744"/>
                    <a:pt x="45417" y="24327"/>
                    <a:pt x="47639" y="48454"/>
                  </a:cubicBezTo>
                  <a:cubicBezTo>
                    <a:pt x="49870" y="72582"/>
                    <a:pt x="54171" y="48559"/>
                    <a:pt x="54171" y="48559"/>
                  </a:cubicBezTo>
                  <a:cubicBezTo>
                    <a:pt x="54171" y="48559"/>
                    <a:pt x="55975" y="39757"/>
                    <a:pt x="58340" y="48454"/>
                  </a:cubicBezTo>
                  <a:cubicBezTo>
                    <a:pt x="60704" y="57161"/>
                    <a:pt x="62185" y="82998"/>
                    <a:pt x="65974" y="48559"/>
                  </a:cubicBezTo>
                  <a:cubicBezTo>
                    <a:pt x="65974" y="48559"/>
                    <a:pt x="67370" y="39159"/>
                    <a:pt x="71253" y="48454"/>
                  </a:cubicBezTo>
                  <a:cubicBezTo>
                    <a:pt x="75146" y="57750"/>
                    <a:pt x="76257" y="48397"/>
                    <a:pt x="76447" y="48454"/>
                  </a:cubicBezTo>
                  <a:cubicBezTo>
                    <a:pt x="76628" y="48511"/>
                    <a:pt x="79960" y="21488"/>
                    <a:pt x="82923" y="48454"/>
                  </a:cubicBezTo>
                  <a:cubicBezTo>
                    <a:pt x="82923" y="48454"/>
                    <a:pt x="85563" y="71528"/>
                    <a:pt x="88687" y="48559"/>
                  </a:cubicBezTo>
                  <a:cubicBezTo>
                    <a:pt x="91820" y="25580"/>
                    <a:pt x="92181" y="12126"/>
                    <a:pt x="95704" y="48454"/>
                  </a:cubicBezTo>
                  <a:cubicBezTo>
                    <a:pt x="95704" y="48454"/>
                    <a:pt x="97745" y="56297"/>
                    <a:pt x="101078" y="48454"/>
                  </a:cubicBezTo>
                  <a:cubicBezTo>
                    <a:pt x="104411" y="40611"/>
                    <a:pt x="106262" y="46679"/>
                    <a:pt x="106443" y="48454"/>
                  </a:cubicBezTo>
                  <a:cubicBezTo>
                    <a:pt x="106633" y="50239"/>
                    <a:pt x="110706" y="54683"/>
                    <a:pt x="112007" y="48502"/>
                  </a:cubicBezTo>
                  <a:cubicBezTo>
                    <a:pt x="113298" y="42320"/>
                    <a:pt x="117562" y="45226"/>
                    <a:pt x="118673" y="48454"/>
                  </a:cubicBezTo>
                  <a:cubicBezTo>
                    <a:pt x="119784" y="51683"/>
                    <a:pt x="122936" y="52870"/>
                    <a:pt x="123116" y="48454"/>
                  </a:cubicBezTo>
                  <a:cubicBezTo>
                    <a:pt x="123297" y="44039"/>
                    <a:pt x="127560" y="0"/>
                    <a:pt x="130713" y="48454"/>
                  </a:cubicBezTo>
                  <a:cubicBezTo>
                    <a:pt x="130713" y="48454"/>
                    <a:pt x="134416" y="93547"/>
                    <a:pt x="137378" y="48559"/>
                  </a:cubicBezTo>
                  <a:cubicBezTo>
                    <a:pt x="137378" y="48559"/>
                    <a:pt x="139040" y="37972"/>
                    <a:pt x="141642" y="48454"/>
                  </a:cubicBezTo>
                  <a:cubicBezTo>
                    <a:pt x="141642" y="48454"/>
                    <a:pt x="145345" y="70806"/>
                    <a:pt x="147757" y="48454"/>
                  </a:cubicBezTo>
                  <a:cubicBezTo>
                    <a:pt x="147757" y="48454"/>
                    <a:pt x="151089" y="18592"/>
                    <a:pt x="154422" y="48454"/>
                  </a:cubicBezTo>
                  <a:cubicBezTo>
                    <a:pt x="154422" y="48454"/>
                    <a:pt x="155903" y="56563"/>
                    <a:pt x="158676" y="48454"/>
                  </a:cubicBezTo>
                  <a:cubicBezTo>
                    <a:pt x="161458" y="40345"/>
                    <a:pt x="164050" y="46280"/>
                    <a:pt x="165532" y="48454"/>
                  </a:cubicBezTo>
                  <a:cubicBezTo>
                    <a:pt x="167013" y="50629"/>
                    <a:pt x="168864" y="49708"/>
                    <a:pt x="170536" y="48454"/>
                  </a:cubicBezTo>
                  <a:cubicBezTo>
                    <a:pt x="172197" y="47201"/>
                    <a:pt x="173679" y="46014"/>
                    <a:pt x="176831" y="48454"/>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0"/>
            <p:cNvSpPr/>
            <p:nvPr/>
          </p:nvSpPr>
          <p:spPr>
            <a:xfrm>
              <a:off x="1242475" y="3507200"/>
              <a:ext cx="4747400" cy="2625"/>
            </a:xfrm>
            <a:custGeom>
              <a:avLst/>
              <a:gdLst/>
              <a:ahLst/>
              <a:cxnLst/>
              <a:rect l="l" t="t" r="r" b="b"/>
              <a:pathLst>
                <a:path w="189896" h="105" fill="none" extrusionOk="0">
                  <a:moveTo>
                    <a:pt x="0" y="105"/>
                  </a:moveTo>
                  <a:lnTo>
                    <a:pt x="189896" y="0"/>
                  </a:ln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0"/>
            <p:cNvSpPr/>
            <p:nvPr/>
          </p:nvSpPr>
          <p:spPr>
            <a:xfrm>
              <a:off x="139890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8" y="56164"/>
                    <a:pt x="17918" y="48454"/>
                  </a:cubicBezTo>
                  <a:cubicBezTo>
                    <a:pt x="21109" y="40744"/>
                    <a:pt x="23891" y="48454"/>
                    <a:pt x="23891" y="48454"/>
                  </a:cubicBezTo>
                  <a:cubicBezTo>
                    <a:pt x="23891" y="48454"/>
                    <a:pt x="27290" y="56117"/>
                    <a:pt x="29721" y="48454"/>
                  </a:cubicBezTo>
                  <a:cubicBezTo>
                    <a:pt x="32152" y="40792"/>
                    <a:pt x="35902" y="47419"/>
                    <a:pt x="35902" y="48454"/>
                  </a:cubicBezTo>
                  <a:cubicBezTo>
                    <a:pt x="35902" y="49499"/>
                    <a:pt x="39520" y="56174"/>
                    <a:pt x="40631" y="48454"/>
                  </a:cubicBezTo>
                  <a:cubicBezTo>
                    <a:pt x="41742" y="40744"/>
                    <a:pt x="45426" y="24327"/>
                    <a:pt x="47648" y="48454"/>
                  </a:cubicBezTo>
                  <a:cubicBezTo>
                    <a:pt x="49870" y="72582"/>
                    <a:pt x="54171" y="48559"/>
                    <a:pt x="54171" y="48559"/>
                  </a:cubicBezTo>
                  <a:cubicBezTo>
                    <a:pt x="54171" y="48559"/>
                    <a:pt x="55975" y="39757"/>
                    <a:pt x="58340" y="48454"/>
                  </a:cubicBezTo>
                  <a:cubicBezTo>
                    <a:pt x="60704" y="57161"/>
                    <a:pt x="62185" y="82998"/>
                    <a:pt x="65983" y="48559"/>
                  </a:cubicBezTo>
                  <a:cubicBezTo>
                    <a:pt x="65983" y="48559"/>
                    <a:pt x="67370" y="39159"/>
                    <a:pt x="71263" y="48454"/>
                  </a:cubicBezTo>
                  <a:cubicBezTo>
                    <a:pt x="75146" y="57750"/>
                    <a:pt x="76257" y="48397"/>
                    <a:pt x="76447" y="48454"/>
                  </a:cubicBezTo>
                  <a:cubicBezTo>
                    <a:pt x="76627" y="48511"/>
                    <a:pt x="79960" y="21488"/>
                    <a:pt x="82923" y="48454"/>
                  </a:cubicBezTo>
                  <a:cubicBezTo>
                    <a:pt x="82923" y="48454"/>
                    <a:pt x="85562" y="71528"/>
                    <a:pt x="88696" y="48559"/>
                  </a:cubicBezTo>
                  <a:cubicBezTo>
                    <a:pt x="91820" y="25580"/>
                    <a:pt x="92190" y="12126"/>
                    <a:pt x="95703" y="48454"/>
                  </a:cubicBezTo>
                  <a:cubicBezTo>
                    <a:pt x="95703" y="48454"/>
                    <a:pt x="97745" y="56297"/>
                    <a:pt x="101078" y="48454"/>
                  </a:cubicBezTo>
                  <a:cubicBezTo>
                    <a:pt x="104411" y="40611"/>
                    <a:pt x="106262" y="46679"/>
                    <a:pt x="106452" y="48454"/>
                  </a:cubicBezTo>
                  <a:cubicBezTo>
                    <a:pt x="106632" y="50239"/>
                    <a:pt x="110706" y="54683"/>
                    <a:pt x="112007" y="48502"/>
                  </a:cubicBezTo>
                  <a:cubicBezTo>
                    <a:pt x="113298" y="42320"/>
                    <a:pt x="117561" y="45226"/>
                    <a:pt x="118672" y="48454"/>
                  </a:cubicBezTo>
                  <a:cubicBezTo>
                    <a:pt x="119783" y="51683"/>
                    <a:pt x="122936" y="52870"/>
                    <a:pt x="123116" y="48454"/>
                  </a:cubicBezTo>
                  <a:cubicBezTo>
                    <a:pt x="123306" y="44039"/>
                    <a:pt x="127560" y="0"/>
                    <a:pt x="130712" y="48454"/>
                  </a:cubicBezTo>
                  <a:cubicBezTo>
                    <a:pt x="130712" y="48454"/>
                    <a:pt x="134416" y="93547"/>
                    <a:pt x="137378" y="48559"/>
                  </a:cubicBezTo>
                  <a:cubicBezTo>
                    <a:pt x="137378" y="48559"/>
                    <a:pt x="139040" y="37972"/>
                    <a:pt x="141641" y="48454"/>
                  </a:cubicBezTo>
                  <a:cubicBezTo>
                    <a:pt x="141641" y="48454"/>
                    <a:pt x="145345" y="70806"/>
                    <a:pt x="147756" y="48454"/>
                  </a:cubicBezTo>
                  <a:cubicBezTo>
                    <a:pt x="147756" y="48454"/>
                    <a:pt x="151089" y="18592"/>
                    <a:pt x="154422" y="48454"/>
                  </a:cubicBezTo>
                  <a:cubicBezTo>
                    <a:pt x="154422" y="48454"/>
                    <a:pt x="155903" y="56563"/>
                    <a:pt x="158685" y="48454"/>
                  </a:cubicBezTo>
                  <a:cubicBezTo>
                    <a:pt x="161458" y="40345"/>
                    <a:pt x="164050" y="46280"/>
                    <a:pt x="165531" y="48454"/>
                  </a:cubicBezTo>
                  <a:cubicBezTo>
                    <a:pt x="167013" y="50629"/>
                    <a:pt x="168874" y="49708"/>
                    <a:pt x="170535" y="48454"/>
                  </a:cubicBezTo>
                  <a:cubicBezTo>
                    <a:pt x="172207" y="47201"/>
                    <a:pt x="173688" y="46014"/>
                    <a:pt x="176831" y="48454"/>
                  </a:cubicBezTo>
                </a:path>
              </a:pathLst>
            </a:custGeom>
            <a:solidFill>
              <a:schemeClr val="lt1"/>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5"/>
        <p:cNvGrpSpPr/>
        <p:nvPr/>
      </p:nvGrpSpPr>
      <p:grpSpPr>
        <a:xfrm>
          <a:off x="0" y="0"/>
          <a:ext cx="0" cy="0"/>
          <a:chOff x="0" y="0"/>
          <a:chExt cx="0" cy="0"/>
        </a:xfrm>
      </p:grpSpPr>
      <p:sp>
        <p:nvSpPr>
          <p:cNvPr id="56" name="Google Shape;56;p4"/>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 name="Google Shape;57;p4"/>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sp>
        <p:nvSpPr>
          <p:cNvPr id="58" name="Google Shape;58;p4"/>
          <p:cNvSpPr txBox="1">
            <a:spLocks noGrp="1"/>
          </p:cNvSpPr>
          <p:nvPr>
            <p:ph type="title"/>
          </p:nvPr>
        </p:nvSpPr>
        <p:spPr>
          <a:xfrm>
            <a:off x="720000" y="384984"/>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9" name="Google Shape;59;p4"/>
          <p:cNvSpPr txBox="1">
            <a:spLocks noGrp="1"/>
          </p:cNvSpPr>
          <p:nvPr>
            <p:ph type="body" idx="1"/>
          </p:nvPr>
        </p:nvSpPr>
        <p:spPr>
          <a:xfrm>
            <a:off x="720000" y="1322575"/>
            <a:ext cx="7704000" cy="31506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4"/>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grpSp>
        <p:nvGrpSpPr>
          <p:cNvPr id="60" name="Google Shape;60;p4"/>
          <p:cNvGrpSpPr/>
          <p:nvPr/>
        </p:nvGrpSpPr>
        <p:grpSpPr>
          <a:xfrm>
            <a:off x="7557456" y="256452"/>
            <a:ext cx="3252918" cy="1602477"/>
            <a:chOff x="1242475" y="2295850"/>
            <a:chExt cx="4747400" cy="2338700"/>
          </a:xfrm>
        </p:grpSpPr>
        <p:sp>
          <p:nvSpPr>
            <p:cNvPr id="61" name="Google Shape;61;p4"/>
            <p:cNvSpPr/>
            <p:nvPr/>
          </p:nvSpPr>
          <p:spPr>
            <a:xfrm>
              <a:off x="1478425" y="2295850"/>
              <a:ext cx="4421025" cy="2338700"/>
            </a:xfrm>
            <a:custGeom>
              <a:avLst/>
              <a:gdLst/>
              <a:ahLst/>
              <a:cxnLst/>
              <a:rect l="l" t="t" r="r" b="b"/>
              <a:pathLst>
                <a:path w="176841" h="93548" fill="none" extrusionOk="0">
                  <a:moveTo>
                    <a:pt x="1" y="48559"/>
                  </a:moveTo>
                  <a:cubicBezTo>
                    <a:pt x="1" y="48559"/>
                    <a:pt x="3476" y="51816"/>
                    <a:pt x="6116" y="48454"/>
                  </a:cubicBezTo>
                  <a:cubicBezTo>
                    <a:pt x="8755" y="45093"/>
                    <a:pt x="11528" y="48559"/>
                    <a:pt x="11528" y="48559"/>
                  </a:cubicBezTo>
                  <a:cubicBezTo>
                    <a:pt x="11528" y="48559"/>
                    <a:pt x="14728" y="56164"/>
                    <a:pt x="17918" y="48454"/>
                  </a:cubicBezTo>
                  <a:cubicBezTo>
                    <a:pt x="21118" y="40744"/>
                    <a:pt x="23891" y="48454"/>
                    <a:pt x="23891" y="48454"/>
                  </a:cubicBezTo>
                  <a:cubicBezTo>
                    <a:pt x="23891" y="48454"/>
                    <a:pt x="27300" y="56117"/>
                    <a:pt x="29730" y="48454"/>
                  </a:cubicBezTo>
                  <a:cubicBezTo>
                    <a:pt x="32161" y="40792"/>
                    <a:pt x="35912" y="47419"/>
                    <a:pt x="35912" y="48454"/>
                  </a:cubicBezTo>
                  <a:cubicBezTo>
                    <a:pt x="35912" y="49499"/>
                    <a:pt x="39520" y="56174"/>
                    <a:pt x="40631" y="48454"/>
                  </a:cubicBezTo>
                  <a:cubicBezTo>
                    <a:pt x="41742" y="40744"/>
                    <a:pt x="45426" y="24327"/>
                    <a:pt x="47648" y="48454"/>
                  </a:cubicBezTo>
                  <a:cubicBezTo>
                    <a:pt x="49870" y="72582"/>
                    <a:pt x="54181" y="48559"/>
                    <a:pt x="54181" y="48559"/>
                  </a:cubicBezTo>
                  <a:cubicBezTo>
                    <a:pt x="54181" y="48559"/>
                    <a:pt x="55985" y="39757"/>
                    <a:pt x="58339" y="48454"/>
                  </a:cubicBezTo>
                  <a:cubicBezTo>
                    <a:pt x="60704" y="57161"/>
                    <a:pt x="62185" y="82998"/>
                    <a:pt x="65983" y="48559"/>
                  </a:cubicBezTo>
                  <a:cubicBezTo>
                    <a:pt x="65983" y="48559"/>
                    <a:pt x="67369" y="39159"/>
                    <a:pt x="71263" y="48454"/>
                  </a:cubicBezTo>
                  <a:cubicBezTo>
                    <a:pt x="75156" y="57750"/>
                    <a:pt x="76267" y="48397"/>
                    <a:pt x="76447" y="48454"/>
                  </a:cubicBezTo>
                  <a:cubicBezTo>
                    <a:pt x="76637" y="48511"/>
                    <a:pt x="79970" y="21488"/>
                    <a:pt x="82932" y="48454"/>
                  </a:cubicBezTo>
                  <a:cubicBezTo>
                    <a:pt x="82932" y="48454"/>
                    <a:pt x="85572" y="71528"/>
                    <a:pt x="88696" y="48559"/>
                  </a:cubicBezTo>
                  <a:cubicBezTo>
                    <a:pt x="91820" y="25580"/>
                    <a:pt x="92190" y="12126"/>
                    <a:pt x="95713" y="48454"/>
                  </a:cubicBezTo>
                  <a:cubicBezTo>
                    <a:pt x="95713" y="48454"/>
                    <a:pt x="97745" y="56297"/>
                    <a:pt x="101078" y="48454"/>
                  </a:cubicBezTo>
                  <a:cubicBezTo>
                    <a:pt x="104410" y="40611"/>
                    <a:pt x="106271" y="46679"/>
                    <a:pt x="106452" y="48454"/>
                  </a:cubicBezTo>
                  <a:cubicBezTo>
                    <a:pt x="106632" y="50239"/>
                    <a:pt x="110715" y="54683"/>
                    <a:pt x="112007" y="48502"/>
                  </a:cubicBezTo>
                  <a:cubicBezTo>
                    <a:pt x="113307" y="42320"/>
                    <a:pt x="117561" y="45226"/>
                    <a:pt x="118682" y="48454"/>
                  </a:cubicBezTo>
                  <a:cubicBezTo>
                    <a:pt x="119793" y="51683"/>
                    <a:pt x="122936" y="52870"/>
                    <a:pt x="123126" y="48454"/>
                  </a:cubicBezTo>
                  <a:cubicBezTo>
                    <a:pt x="123306" y="44039"/>
                    <a:pt x="127569" y="0"/>
                    <a:pt x="130722" y="48454"/>
                  </a:cubicBezTo>
                  <a:cubicBezTo>
                    <a:pt x="130722" y="48454"/>
                    <a:pt x="134425" y="93547"/>
                    <a:pt x="137387" y="48559"/>
                  </a:cubicBezTo>
                  <a:cubicBezTo>
                    <a:pt x="137387" y="48559"/>
                    <a:pt x="139049" y="37972"/>
                    <a:pt x="141641" y="48454"/>
                  </a:cubicBezTo>
                  <a:cubicBezTo>
                    <a:pt x="141641" y="48454"/>
                    <a:pt x="145354" y="70806"/>
                    <a:pt x="147756" y="48454"/>
                  </a:cubicBezTo>
                  <a:cubicBezTo>
                    <a:pt x="147756" y="48454"/>
                    <a:pt x="151089" y="18592"/>
                    <a:pt x="154422" y="48454"/>
                  </a:cubicBezTo>
                  <a:cubicBezTo>
                    <a:pt x="154422" y="48454"/>
                    <a:pt x="155903" y="56563"/>
                    <a:pt x="158685" y="48454"/>
                  </a:cubicBezTo>
                  <a:cubicBezTo>
                    <a:pt x="161467" y="40345"/>
                    <a:pt x="164060" y="46280"/>
                    <a:pt x="165541" y="48454"/>
                  </a:cubicBezTo>
                  <a:cubicBezTo>
                    <a:pt x="167022" y="50629"/>
                    <a:pt x="168874" y="49708"/>
                    <a:pt x="170535" y="48454"/>
                  </a:cubicBezTo>
                  <a:cubicBezTo>
                    <a:pt x="172207" y="47201"/>
                    <a:pt x="173688" y="46014"/>
                    <a:pt x="176840" y="48454"/>
                  </a:cubicBezTo>
                </a:path>
              </a:pathLst>
            </a:custGeom>
            <a:noFill/>
            <a:ln w="9025" cap="flat" cmpd="sng">
              <a:solidFill>
                <a:schemeClr val="accent5"/>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143735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9" y="56164"/>
                    <a:pt x="17919" y="48454"/>
                  </a:cubicBezTo>
                  <a:cubicBezTo>
                    <a:pt x="21109" y="40744"/>
                    <a:pt x="23891" y="48454"/>
                    <a:pt x="23891" y="48454"/>
                  </a:cubicBezTo>
                  <a:cubicBezTo>
                    <a:pt x="23891" y="48454"/>
                    <a:pt x="27290" y="56117"/>
                    <a:pt x="29721" y="48454"/>
                  </a:cubicBezTo>
                  <a:cubicBezTo>
                    <a:pt x="32152" y="40792"/>
                    <a:pt x="35903" y="47419"/>
                    <a:pt x="35903" y="48454"/>
                  </a:cubicBezTo>
                  <a:cubicBezTo>
                    <a:pt x="35903" y="49499"/>
                    <a:pt x="39520" y="56174"/>
                    <a:pt x="40631" y="48454"/>
                  </a:cubicBezTo>
                  <a:cubicBezTo>
                    <a:pt x="41742" y="40744"/>
                    <a:pt x="45417" y="24327"/>
                    <a:pt x="47639" y="48454"/>
                  </a:cubicBezTo>
                  <a:cubicBezTo>
                    <a:pt x="49870" y="72582"/>
                    <a:pt x="54171" y="48559"/>
                    <a:pt x="54171" y="48559"/>
                  </a:cubicBezTo>
                  <a:cubicBezTo>
                    <a:pt x="54171" y="48559"/>
                    <a:pt x="55975" y="39757"/>
                    <a:pt x="58340" y="48454"/>
                  </a:cubicBezTo>
                  <a:cubicBezTo>
                    <a:pt x="60704" y="57161"/>
                    <a:pt x="62185" y="82998"/>
                    <a:pt x="65974" y="48559"/>
                  </a:cubicBezTo>
                  <a:cubicBezTo>
                    <a:pt x="65974" y="48559"/>
                    <a:pt x="67370" y="39159"/>
                    <a:pt x="71253" y="48454"/>
                  </a:cubicBezTo>
                  <a:cubicBezTo>
                    <a:pt x="75146" y="57750"/>
                    <a:pt x="76257" y="48397"/>
                    <a:pt x="76447" y="48454"/>
                  </a:cubicBezTo>
                  <a:cubicBezTo>
                    <a:pt x="76628" y="48511"/>
                    <a:pt x="79960" y="21488"/>
                    <a:pt x="82923" y="48454"/>
                  </a:cubicBezTo>
                  <a:cubicBezTo>
                    <a:pt x="82923" y="48454"/>
                    <a:pt x="85563" y="71528"/>
                    <a:pt x="88687" y="48559"/>
                  </a:cubicBezTo>
                  <a:cubicBezTo>
                    <a:pt x="91820" y="25580"/>
                    <a:pt x="92181" y="12126"/>
                    <a:pt x="95704" y="48454"/>
                  </a:cubicBezTo>
                  <a:cubicBezTo>
                    <a:pt x="95704" y="48454"/>
                    <a:pt x="97745" y="56297"/>
                    <a:pt x="101078" y="48454"/>
                  </a:cubicBezTo>
                  <a:cubicBezTo>
                    <a:pt x="104411" y="40611"/>
                    <a:pt x="106262" y="46679"/>
                    <a:pt x="106443" y="48454"/>
                  </a:cubicBezTo>
                  <a:cubicBezTo>
                    <a:pt x="106633" y="50239"/>
                    <a:pt x="110706" y="54683"/>
                    <a:pt x="112007" y="48502"/>
                  </a:cubicBezTo>
                  <a:cubicBezTo>
                    <a:pt x="113298" y="42320"/>
                    <a:pt x="117562" y="45226"/>
                    <a:pt x="118673" y="48454"/>
                  </a:cubicBezTo>
                  <a:cubicBezTo>
                    <a:pt x="119784" y="51683"/>
                    <a:pt x="122936" y="52870"/>
                    <a:pt x="123116" y="48454"/>
                  </a:cubicBezTo>
                  <a:cubicBezTo>
                    <a:pt x="123297" y="44039"/>
                    <a:pt x="127560" y="0"/>
                    <a:pt x="130713" y="48454"/>
                  </a:cubicBezTo>
                  <a:cubicBezTo>
                    <a:pt x="130713" y="48454"/>
                    <a:pt x="134416" y="93547"/>
                    <a:pt x="137378" y="48559"/>
                  </a:cubicBezTo>
                  <a:cubicBezTo>
                    <a:pt x="137378" y="48559"/>
                    <a:pt x="139040" y="37972"/>
                    <a:pt x="141642" y="48454"/>
                  </a:cubicBezTo>
                  <a:cubicBezTo>
                    <a:pt x="141642" y="48454"/>
                    <a:pt x="145345" y="70806"/>
                    <a:pt x="147757" y="48454"/>
                  </a:cubicBezTo>
                  <a:cubicBezTo>
                    <a:pt x="147757" y="48454"/>
                    <a:pt x="151089" y="18592"/>
                    <a:pt x="154422" y="48454"/>
                  </a:cubicBezTo>
                  <a:cubicBezTo>
                    <a:pt x="154422" y="48454"/>
                    <a:pt x="155903" y="56563"/>
                    <a:pt x="158676" y="48454"/>
                  </a:cubicBezTo>
                  <a:cubicBezTo>
                    <a:pt x="161458" y="40345"/>
                    <a:pt x="164050" y="46280"/>
                    <a:pt x="165532" y="48454"/>
                  </a:cubicBezTo>
                  <a:cubicBezTo>
                    <a:pt x="167013" y="50629"/>
                    <a:pt x="168864" y="49708"/>
                    <a:pt x="170536" y="48454"/>
                  </a:cubicBezTo>
                  <a:cubicBezTo>
                    <a:pt x="172197" y="47201"/>
                    <a:pt x="173679" y="46014"/>
                    <a:pt x="176831" y="48454"/>
                  </a:cubicBezTo>
                </a:path>
              </a:pathLst>
            </a:custGeom>
            <a:noFill/>
            <a:ln w="9025" cap="flat" cmpd="sng">
              <a:solidFill>
                <a:schemeClr val="lt2"/>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1242475" y="3507200"/>
              <a:ext cx="4747400" cy="2625"/>
            </a:xfrm>
            <a:custGeom>
              <a:avLst/>
              <a:gdLst/>
              <a:ahLst/>
              <a:cxnLst/>
              <a:rect l="l" t="t" r="r" b="b"/>
              <a:pathLst>
                <a:path w="189896" h="105" fill="none" extrusionOk="0">
                  <a:moveTo>
                    <a:pt x="0" y="105"/>
                  </a:moveTo>
                  <a:lnTo>
                    <a:pt x="189896" y="0"/>
                  </a:lnTo>
                </a:path>
              </a:pathLst>
            </a:custGeom>
            <a:noFill/>
            <a:ln w="9025" cap="flat" cmpd="sng">
              <a:solidFill>
                <a:srgbClr val="EDFF00"/>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39890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8" y="56164"/>
                    <a:pt x="17918" y="48454"/>
                  </a:cubicBezTo>
                  <a:cubicBezTo>
                    <a:pt x="21109" y="40744"/>
                    <a:pt x="23891" y="48454"/>
                    <a:pt x="23891" y="48454"/>
                  </a:cubicBezTo>
                  <a:cubicBezTo>
                    <a:pt x="23891" y="48454"/>
                    <a:pt x="27290" y="56117"/>
                    <a:pt x="29721" y="48454"/>
                  </a:cubicBezTo>
                  <a:cubicBezTo>
                    <a:pt x="32152" y="40792"/>
                    <a:pt x="35902" y="47419"/>
                    <a:pt x="35902" y="48454"/>
                  </a:cubicBezTo>
                  <a:cubicBezTo>
                    <a:pt x="35902" y="49499"/>
                    <a:pt x="39520" y="56174"/>
                    <a:pt x="40631" y="48454"/>
                  </a:cubicBezTo>
                  <a:cubicBezTo>
                    <a:pt x="41742" y="40744"/>
                    <a:pt x="45426" y="24327"/>
                    <a:pt x="47648" y="48454"/>
                  </a:cubicBezTo>
                  <a:cubicBezTo>
                    <a:pt x="49870" y="72582"/>
                    <a:pt x="54171" y="48559"/>
                    <a:pt x="54171" y="48559"/>
                  </a:cubicBezTo>
                  <a:cubicBezTo>
                    <a:pt x="54171" y="48559"/>
                    <a:pt x="55975" y="39757"/>
                    <a:pt x="58340" y="48454"/>
                  </a:cubicBezTo>
                  <a:cubicBezTo>
                    <a:pt x="60704" y="57161"/>
                    <a:pt x="62185" y="82998"/>
                    <a:pt x="65983" y="48559"/>
                  </a:cubicBezTo>
                  <a:cubicBezTo>
                    <a:pt x="65983" y="48559"/>
                    <a:pt x="67370" y="39159"/>
                    <a:pt x="71263" y="48454"/>
                  </a:cubicBezTo>
                  <a:cubicBezTo>
                    <a:pt x="75146" y="57750"/>
                    <a:pt x="76257" y="48397"/>
                    <a:pt x="76447" y="48454"/>
                  </a:cubicBezTo>
                  <a:cubicBezTo>
                    <a:pt x="76627" y="48511"/>
                    <a:pt x="79960" y="21488"/>
                    <a:pt x="82923" y="48454"/>
                  </a:cubicBezTo>
                  <a:cubicBezTo>
                    <a:pt x="82923" y="48454"/>
                    <a:pt x="85562" y="71528"/>
                    <a:pt x="88696" y="48559"/>
                  </a:cubicBezTo>
                  <a:cubicBezTo>
                    <a:pt x="91820" y="25580"/>
                    <a:pt x="92190" y="12126"/>
                    <a:pt x="95703" y="48454"/>
                  </a:cubicBezTo>
                  <a:cubicBezTo>
                    <a:pt x="95703" y="48454"/>
                    <a:pt x="97745" y="56297"/>
                    <a:pt x="101078" y="48454"/>
                  </a:cubicBezTo>
                  <a:cubicBezTo>
                    <a:pt x="104411" y="40611"/>
                    <a:pt x="106262" y="46679"/>
                    <a:pt x="106452" y="48454"/>
                  </a:cubicBezTo>
                  <a:cubicBezTo>
                    <a:pt x="106632" y="50239"/>
                    <a:pt x="110706" y="54683"/>
                    <a:pt x="112007" y="48502"/>
                  </a:cubicBezTo>
                  <a:cubicBezTo>
                    <a:pt x="113298" y="42320"/>
                    <a:pt x="117561" y="45226"/>
                    <a:pt x="118672" y="48454"/>
                  </a:cubicBezTo>
                  <a:cubicBezTo>
                    <a:pt x="119783" y="51683"/>
                    <a:pt x="122936" y="52870"/>
                    <a:pt x="123116" y="48454"/>
                  </a:cubicBezTo>
                  <a:cubicBezTo>
                    <a:pt x="123306" y="44039"/>
                    <a:pt x="127560" y="0"/>
                    <a:pt x="130712" y="48454"/>
                  </a:cubicBezTo>
                  <a:cubicBezTo>
                    <a:pt x="130712" y="48454"/>
                    <a:pt x="134416" y="93547"/>
                    <a:pt x="137378" y="48559"/>
                  </a:cubicBezTo>
                  <a:cubicBezTo>
                    <a:pt x="137378" y="48559"/>
                    <a:pt x="139040" y="37972"/>
                    <a:pt x="141641" y="48454"/>
                  </a:cubicBezTo>
                  <a:cubicBezTo>
                    <a:pt x="141641" y="48454"/>
                    <a:pt x="145345" y="70806"/>
                    <a:pt x="147756" y="48454"/>
                  </a:cubicBezTo>
                  <a:cubicBezTo>
                    <a:pt x="147756" y="48454"/>
                    <a:pt x="151089" y="18592"/>
                    <a:pt x="154422" y="48454"/>
                  </a:cubicBezTo>
                  <a:cubicBezTo>
                    <a:pt x="154422" y="48454"/>
                    <a:pt x="155903" y="56563"/>
                    <a:pt x="158685" y="48454"/>
                  </a:cubicBezTo>
                  <a:cubicBezTo>
                    <a:pt x="161458" y="40345"/>
                    <a:pt x="164050" y="46280"/>
                    <a:pt x="165531" y="48454"/>
                  </a:cubicBezTo>
                  <a:cubicBezTo>
                    <a:pt x="167013" y="50629"/>
                    <a:pt x="168874" y="49708"/>
                    <a:pt x="170535" y="48454"/>
                  </a:cubicBezTo>
                  <a:cubicBezTo>
                    <a:pt x="172207" y="47201"/>
                    <a:pt x="173688" y="46014"/>
                    <a:pt x="176831" y="48454"/>
                  </a:cubicBezTo>
                </a:path>
              </a:pathLst>
            </a:custGeom>
            <a:noFill/>
            <a:ln w="9025" cap="flat" cmpd="sng">
              <a:solidFill>
                <a:schemeClr val="accent5"/>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4"/>
          <p:cNvGrpSpPr/>
          <p:nvPr/>
        </p:nvGrpSpPr>
        <p:grpSpPr>
          <a:xfrm>
            <a:off x="5653332" y="4308946"/>
            <a:ext cx="3860763" cy="920608"/>
            <a:chOff x="1258150" y="661475"/>
            <a:chExt cx="4716300" cy="1124750"/>
          </a:xfrm>
        </p:grpSpPr>
        <p:sp>
          <p:nvSpPr>
            <p:cNvPr id="66" name="Google Shape;66;p4"/>
            <p:cNvSpPr/>
            <p:nvPr/>
          </p:nvSpPr>
          <p:spPr>
            <a:xfrm>
              <a:off x="1605900" y="661475"/>
              <a:ext cx="4098650" cy="1124750"/>
            </a:xfrm>
            <a:custGeom>
              <a:avLst/>
              <a:gdLst/>
              <a:ahLst/>
              <a:cxnLst/>
              <a:rect l="l" t="t" r="r" b="b"/>
              <a:pathLst>
                <a:path w="163946" h="44990" fill="none" extrusionOk="0">
                  <a:moveTo>
                    <a:pt x="163946" y="27062"/>
                  </a:moveTo>
                  <a:lnTo>
                    <a:pt x="162028" y="30395"/>
                  </a:lnTo>
                  <a:lnTo>
                    <a:pt x="159654" y="26293"/>
                  </a:lnTo>
                  <a:lnTo>
                    <a:pt x="158324" y="32645"/>
                  </a:lnTo>
                  <a:lnTo>
                    <a:pt x="155514" y="25524"/>
                  </a:lnTo>
                  <a:lnTo>
                    <a:pt x="153292" y="32645"/>
                  </a:lnTo>
                  <a:lnTo>
                    <a:pt x="151070" y="26825"/>
                  </a:lnTo>
                  <a:lnTo>
                    <a:pt x="149152" y="31345"/>
                  </a:lnTo>
                  <a:lnTo>
                    <a:pt x="146930" y="23862"/>
                  </a:lnTo>
                  <a:lnTo>
                    <a:pt x="144708" y="32408"/>
                  </a:lnTo>
                  <a:lnTo>
                    <a:pt x="142933" y="27062"/>
                  </a:lnTo>
                  <a:lnTo>
                    <a:pt x="140122" y="30984"/>
                  </a:lnTo>
                  <a:lnTo>
                    <a:pt x="138052" y="19352"/>
                  </a:lnTo>
                  <a:lnTo>
                    <a:pt x="134055" y="33832"/>
                  </a:lnTo>
                  <a:lnTo>
                    <a:pt x="131842" y="22495"/>
                  </a:lnTo>
                  <a:lnTo>
                    <a:pt x="129468" y="32531"/>
                  </a:lnTo>
                  <a:lnTo>
                    <a:pt x="127693" y="25638"/>
                  </a:lnTo>
                  <a:lnTo>
                    <a:pt x="125176" y="29920"/>
                  </a:lnTo>
                  <a:lnTo>
                    <a:pt x="122964" y="16143"/>
                  </a:lnTo>
                  <a:lnTo>
                    <a:pt x="121037" y="33481"/>
                  </a:lnTo>
                  <a:lnTo>
                    <a:pt x="118815" y="24688"/>
                  </a:lnTo>
                  <a:lnTo>
                    <a:pt x="116897" y="28012"/>
                  </a:lnTo>
                  <a:lnTo>
                    <a:pt x="114523" y="15317"/>
                  </a:lnTo>
                  <a:lnTo>
                    <a:pt x="112747" y="36567"/>
                  </a:lnTo>
                  <a:lnTo>
                    <a:pt x="110829" y="24100"/>
                  </a:lnTo>
                  <a:lnTo>
                    <a:pt x="107867" y="30158"/>
                  </a:lnTo>
                  <a:lnTo>
                    <a:pt x="106689" y="18754"/>
                  </a:lnTo>
                  <a:lnTo>
                    <a:pt x="105797" y="37868"/>
                  </a:lnTo>
                  <a:lnTo>
                    <a:pt x="103727" y="7246"/>
                  </a:lnTo>
                  <a:lnTo>
                    <a:pt x="101799" y="39653"/>
                  </a:lnTo>
                  <a:lnTo>
                    <a:pt x="98989" y="16266"/>
                  </a:lnTo>
                  <a:lnTo>
                    <a:pt x="97213" y="30984"/>
                  </a:lnTo>
                  <a:lnTo>
                    <a:pt x="94697" y="11993"/>
                  </a:lnTo>
                  <a:lnTo>
                    <a:pt x="93367" y="39292"/>
                  </a:lnTo>
                  <a:lnTo>
                    <a:pt x="90709" y="15079"/>
                  </a:lnTo>
                  <a:lnTo>
                    <a:pt x="88487" y="37279"/>
                  </a:lnTo>
                  <a:lnTo>
                    <a:pt x="85971" y="4160"/>
                  </a:lnTo>
                  <a:lnTo>
                    <a:pt x="84337" y="43565"/>
                  </a:lnTo>
                  <a:lnTo>
                    <a:pt x="82049" y="1"/>
                  </a:lnTo>
                  <a:lnTo>
                    <a:pt x="79903" y="44989"/>
                  </a:lnTo>
                  <a:lnTo>
                    <a:pt x="77539" y="6173"/>
                  </a:lnTo>
                  <a:lnTo>
                    <a:pt x="75611" y="38941"/>
                  </a:lnTo>
                  <a:lnTo>
                    <a:pt x="73693" y="20539"/>
                  </a:lnTo>
                  <a:lnTo>
                    <a:pt x="71319" y="37393"/>
                  </a:lnTo>
                  <a:lnTo>
                    <a:pt x="69401" y="10446"/>
                  </a:lnTo>
                  <a:lnTo>
                    <a:pt x="67028" y="31933"/>
                  </a:lnTo>
                  <a:lnTo>
                    <a:pt x="64663" y="15193"/>
                  </a:lnTo>
                  <a:lnTo>
                    <a:pt x="62593" y="42027"/>
                  </a:lnTo>
                  <a:lnTo>
                    <a:pt x="60666" y="7720"/>
                  </a:lnTo>
                  <a:lnTo>
                    <a:pt x="58453" y="37156"/>
                  </a:lnTo>
                  <a:lnTo>
                    <a:pt x="57713" y="14956"/>
                  </a:lnTo>
                  <a:lnTo>
                    <a:pt x="55937" y="30632"/>
                  </a:lnTo>
                  <a:lnTo>
                    <a:pt x="53563" y="22913"/>
                  </a:lnTo>
                  <a:lnTo>
                    <a:pt x="51645" y="40242"/>
                  </a:lnTo>
                  <a:lnTo>
                    <a:pt x="49423" y="13655"/>
                  </a:lnTo>
                  <a:lnTo>
                    <a:pt x="47648" y="28012"/>
                  </a:lnTo>
                  <a:lnTo>
                    <a:pt x="45283" y="23976"/>
                  </a:lnTo>
                  <a:lnTo>
                    <a:pt x="42910" y="35855"/>
                  </a:lnTo>
                  <a:lnTo>
                    <a:pt x="41286" y="15317"/>
                  </a:lnTo>
                  <a:lnTo>
                    <a:pt x="38618" y="29559"/>
                  </a:lnTo>
                  <a:lnTo>
                    <a:pt x="36405" y="25761"/>
                  </a:lnTo>
                  <a:lnTo>
                    <a:pt x="34478" y="32531"/>
                  </a:lnTo>
                  <a:lnTo>
                    <a:pt x="32256" y="21602"/>
                  </a:lnTo>
                  <a:lnTo>
                    <a:pt x="30044" y="35019"/>
                  </a:lnTo>
                  <a:lnTo>
                    <a:pt x="25600" y="18403"/>
                  </a:lnTo>
                  <a:lnTo>
                    <a:pt x="23530" y="31582"/>
                  </a:lnTo>
                  <a:lnTo>
                    <a:pt x="21460" y="27243"/>
                  </a:lnTo>
                  <a:lnTo>
                    <a:pt x="19238" y="31696"/>
                  </a:lnTo>
                  <a:lnTo>
                    <a:pt x="17462" y="23739"/>
                  </a:lnTo>
                  <a:lnTo>
                    <a:pt x="14804" y="30870"/>
                  </a:lnTo>
                  <a:lnTo>
                    <a:pt x="13019" y="27243"/>
                  </a:lnTo>
                  <a:lnTo>
                    <a:pt x="10654" y="32531"/>
                  </a:lnTo>
                  <a:lnTo>
                    <a:pt x="8736" y="21963"/>
                  </a:lnTo>
                  <a:lnTo>
                    <a:pt x="6514" y="32531"/>
                  </a:lnTo>
                  <a:lnTo>
                    <a:pt x="3552" y="26293"/>
                  </a:lnTo>
                  <a:lnTo>
                    <a:pt x="2071" y="31696"/>
                  </a:lnTo>
                  <a:lnTo>
                    <a:pt x="1" y="27062"/>
                  </a:lnTo>
                  <a:close/>
                </a:path>
              </a:pathLst>
            </a:custGeom>
            <a:noFill/>
            <a:ln w="8775" cap="rnd" cmpd="sng">
              <a:solidFill>
                <a:srgbClr val="FF0062"/>
              </a:solidFill>
              <a:prstDash val="solid"/>
              <a:round/>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1258150" y="661475"/>
              <a:ext cx="4716300" cy="1124750"/>
            </a:xfrm>
            <a:custGeom>
              <a:avLst/>
              <a:gdLst/>
              <a:ahLst/>
              <a:cxnLst/>
              <a:rect l="l" t="t" r="r" b="b"/>
              <a:pathLst>
                <a:path w="188652" h="44990" fill="none" extrusionOk="0">
                  <a:moveTo>
                    <a:pt x="188652" y="27186"/>
                  </a:moveTo>
                  <a:lnTo>
                    <a:pt x="176222" y="27062"/>
                  </a:lnTo>
                  <a:lnTo>
                    <a:pt x="174295" y="30395"/>
                  </a:lnTo>
                  <a:lnTo>
                    <a:pt x="171931" y="26293"/>
                  </a:lnTo>
                  <a:lnTo>
                    <a:pt x="170601" y="32645"/>
                  </a:lnTo>
                  <a:lnTo>
                    <a:pt x="167791" y="25524"/>
                  </a:lnTo>
                  <a:lnTo>
                    <a:pt x="165569" y="32645"/>
                  </a:lnTo>
                  <a:lnTo>
                    <a:pt x="163347" y="26825"/>
                  </a:lnTo>
                  <a:lnTo>
                    <a:pt x="161429" y="31345"/>
                  </a:lnTo>
                  <a:lnTo>
                    <a:pt x="159207" y="23862"/>
                  </a:lnTo>
                  <a:lnTo>
                    <a:pt x="156985" y="32408"/>
                  </a:lnTo>
                  <a:lnTo>
                    <a:pt x="155209" y="27062"/>
                  </a:lnTo>
                  <a:lnTo>
                    <a:pt x="152399" y="30984"/>
                  </a:lnTo>
                  <a:lnTo>
                    <a:pt x="150329" y="19352"/>
                  </a:lnTo>
                  <a:lnTo>
                    <a:pt x="146331" y="33832"/>
                  </a:lnTo>
                  <a:lnTo>
                    <a:pt x="144109" y="22495"/>
                  </a:lnTo>
                  <a:lnTo>
                    <a:pt x="141745" y="32531"/>
                  </a:lnTo>
                  <a:lnTo>
                    <a:pt x="139970" y="25638"/>
                  </a:lnTo>
                  <a:lnTo>
                    <a:pt x="137453" y="29920"/>
                  </a:lnTo>
                  <a:lnTo>
                    <a:pt x="135231" y="16143"/>
                  </a:lnTo>
                  <a:lnTo>
                    <a:pt x="133313" y="33481"/>
                  </a:lnTo>
                  <a:lnTo>
                    <a:pt x="131091" y="24688"/>
                  </a:lnTo>
                  <a:lnTo>
                    <a:pt x="129173" y="28012"/>
                  </a:lnTo>
                  <a:lnTo>
                    <a:pt x="126800" y="15317"/>
                  </a:lnTo>
                  <a:lnTo>
                    <a:pt x="125024" y="36567"/>
                  </a:lnTo>
                  <a:lnTo>
                    <a:pt x="123106" y="24100"/>
                  </a:lnTo>
                  <a:lnTo>
                    <a:pt x="120143" y="30158"/>
                  </a:lnTo>
                  <a:lnTo>
                    <a:pt x="118957" y="18754"/>
                  </a:lnTo>
                  <a:lnTo>
                    <a:pt x="118074" y="37868"/>
                  </a:lnTo>
                  <a:lnTo>
                    <a:pt x="116004" y="7246"/>
                  </a:lnTo>
                  <a:lnTo>
                    <a:pt x="114076" y="39653"/>
                  </a:lnTo>
                  <a:lnTo>
                    <a:pt x="111265" y="16266"/>
                  </a:lnTo>
                  <a:lnTo>
                    <a:pt x="109490" y="30984"/>
                  </a:lnTo>
                  <a:lnTo>
                    <a:pt x="106974" y="11993"/>
                  </a:lnTo>
                  <a:lnTo>
                    <a:pt x="105644" y="39292"/>
                  </a:lnTo>
                  <a:lnTo>
                    <a:pt x="102976" y="15079"/>
                  </a:lnTo>
                  <a:lnTo>
                    <a:pt x="100764" y="37279"/>
                  </a:lnTo>
                  <a:lnTo>
                    <a:pt x="98247" y="4160"/>
                  </a:lnTo>
                  <a:lnTo>
                    <a:pt x="96614" y="43565"/>
                  </a:lnTo>
                  <a:lnTo>
                    <a:pt x="94326" y="1"/>
                  </a:lnTo>
                  <a:lnTo>
                    <a:pt x="92180" y="44989"/>
                  </a:lnTo>
                  <a:lnTo>
                    <a:pt x="89806" y="6173"/>
                  </a:lnTo>
                  <a:lnTo>
                    <a:pt x="87888" y="38941"/>
                  </a:lnTo>
                  <a:lnTo>
                    <a:pt x="85961" y="20539"/>
                  </a:lnTo>
                  <a:lnTo>
                    <a:pt x="83596" y="37393"/>
                  </a:lnTo>
                  <a:lnTo>
                    <a:pt x="81669" y="10446"/>
                  </a:lnTo>
                  <a:lnTo>
                    <a:pt x="79304" y="31933"/>
                  </a:lnTo>
                  <a:lnTo>
                    <a:pt x="76940" y="15193"/>
                  </a:lnTo>
                  <a:lnTo>
                    <a:pt x="74870" y="42027"/>
                  </a:lnTo>
                  <a:lnTo>
                    <a:pt x="72943" y="7720"/>
                  </a:lnTo>
                  <a:lnTo>
                    <a:pt x="70721" y="37156"/>
                  </a:lnTo>
                  <a:lnTo>
                    <a:pt x="69980" y="14956"/>
                  </a:lnTo>
                  <a:lnTo>
                    <a:pt x="68204" y="30632"/>
                  </a:lnTo>
                  <a:lnTo>
                    <a:pt x="65840" y="22913"/>
                  </a:lnTo>
                  <a:lnTo>
                    <a:pt x="63913" y="40242"/>
                  </a:lnTo>
                  <a:lnTo>
                    <a:pt x="61700" y="13655"/>
                  </a:lnTo>
                  <a:lnTo>
                    <a:pt x="59925" y="28012"/>
                  </a:lnTo>
                  <a:lnTo>
                    <a:pt x="57551" y="23976"/>
                  </a:lnTo>
                  <a:lnTo>
                    <a:pt x="55186" y="35855"/>
                  </a:lnTo>
                  <a:lnTo>
                    <a:pt x="53563" y="15317"/>
                  </a:lnTo>
                  <a:lnTo>
                    <a:pt x="50895" y="29559"/>
                  </a:lnTo>
                  <a:lnTo>
                    <a:pt x="48673" y="25761"/>
                  </a:lnTo>
                  <a:lnTo>
                    <a:pt x="46755" y="32531"/>
                  </a:lnTo>
                  <a:lnTo>
                    <a:pt x="44533" y="21602"/>
                  </a:lnTo>
                  <a:lnTo>
                    <a:pt x="42311" y="35019"/>
                  </a:lnTo>
                  <a:lnTo>
                    <a:pt x="37877" y="18403"/>
                  </a:lnTo>
                  <a:lnTo>
                    <a:pt x="35807" y="31582"/>
                  </a:lnTo>
                  <a:lnTo>
                    <a:pt x="33737" y="27243"/>
                  </a:lnTo>
                  <a:lnTo>
                    <a:pt x="31515" y="31696"/>
                  </a:lnTo>
                  <a:lnTo>
                    <a:pt x="29739" y="23739"/>
                  </a:lnTo>
                  <a:lnTo>
                    <a:pt x="27071" y="30870"/>
                  </a:lnTo>
                  <a:lnTo>
                    <a:pt x="25295" y="27243"/>
                  </a:lnTo>
                  <a:lnTo>
                    <a:pt x="22931" y="32531"/>
                  </a:lnTo>
                  <a:lnTo>
                    <a:pt x="21004" y="21963"/>
                  </a:lnTo>
                  <a:lnTo>
                    <a:pt x="18791" y="32531"/>
                  </a:lnTo>
                  <a:lnTo>
                    <a:pt x="15829" y="26293"/>
                  </a:lnTo>
                  <a:lnTo>
                    <a:pt x="14347" y="31696"/>
                  </a:lnTo>
                  <a:lnTo>
                    <a:pt x="12277" y="27062"/>
                  </a:lnTo>
                  <a:lnTo>
                    <a:pt x="0" y="27062"/>
                  </a:lnTo>
                  <a:close/>
                </a:path>
              </a:pathLst>
            </a:custGeom>
            <a:noFill/>
            <a:ln w="8775" cap="rnd" cmpd="sng">
              <a:solidFill>
                <a:srgbClr val="FF009E"/>
              </a:solidFill>
              <a:prstDash val="solid"/>
              <a:round/>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558"/>
        <p:cNvGrpSpPr/>
        <p:nvPr/>
      </p:nvGrpSpPr>
      <p:grpSpPr>
        <a:xfrm>
          <a:off x="0" y="0"/>
          <a:ext cx="0" cy="0"/>
          <a:chOff x="0" y="0"/>
          <a:chExt cx="0" cy="0"/>
        </a:xfrm>
      </p:grpSpPr>
      <p:sp>
        <p:nvSpPr>
          <p:cNvPr id="559" name="Google Shape;559;p31"/>
          <p:cNvSpPr txBox="1">
            <a:spLocks noGrp="1"/>
          </p:cNvSpPr>
          <p:nvPr>
            <p:ph type="ctrTitle"/>
          </p:nvPr>
        </p:nvSpPr>
        <p:spPr>
          <a:xfrm>
            <a:off x="940125" y="731325"/>
            <a:ext cx="4284000" cy="997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0" name="Google Shape;560;p31"/>
          <p:cNvSpPr txBox="1">
            <a:spLocks noGrp="1"/>
          </p:cNvSpPr>
          <p:nvPr>
            <p:ph type="subTitle" idx="1"/>
          </p:nvPr>
        </p:nvSpPr>
        <p:spPr>
          <a:xfrm>
            <a:off x="935250" y="1729113"/>
            <a:ext cx="4293900" cy="108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61" name="Google Shape;561;p31"/>
          <p:cNvSpPr/>
          <p:nvPr/>
        </p:nvSpPr>
        <p:spPr>
          <a:xfrm>
            <a:off x="647325" y="656400"/>
            <a:ext cx="7845000" cy="3830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2" name="Google Shape;562;p31"/>
          <p:cNvCxnSpPr/>
          <p:nvPr/>
        </p:nvCxnSpPr>
        <p:spPr>
          <a:xfrm>
            <a:off x="647735" y="3481943"/>
            <a:ext cx="7838400" cy="0"/>
          </a:xfrm>
          <a:prstGeom prst="straightConnector1">
            <a:avLst/>
          </a:prstGeom>
          <a:noFill/>
          <a:ln w="9525" cap="flat" cmpd="sng">
            <a:solidFill>
              <a:schemeClr val="accent6"/>
            </a:solidFill>
            <a:prstDash val="solid"/>
            <a:round/>
            <a:headEnd type="none" w="med" len="med"/>
            <a:tailEnd type="none" w="med" len="med"/>
          </a:ln>
        </p:spPr>
      </p:cxnSp>
      <p:sp>
        <p:nvSpPr>
          <p:cNvPr id="563" name="Google Shape;563;p31"/>
          <p:cNvSpPr txBox="1"/>
          <p:nvPr/>
        </p:nvSpPr>
        <p:spPr>
          <a:xfrm>
            <a:off x="935175" y="3600450"/>
            <a:ext cx="4293900" cy="4803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1100">
                <a:solidFill>
                  <a:schemeClr val="accent6"/>
                </a:solidFill>
                <a:latin typeface="Asap"/>
                <a:ea typeface="Asap"/>
                <a:cs typeface="Asap"/>
                <a:sym typeface="Asap"/>
              </a:rPr>
              <a:t>CREDITS: This presentation template was created by </a:t>
            </a:r>
            <a:r>
              <a:rPr lang="en-GB" sz="1100" b="1">
                <a:solidFill>
                  <a:schemeClr val="accent4"/>
                </a:solidFill>
                <a:uFill>
                  <a:noFill/>
                </a:uFill>
                <a:latin typeface="Asap"/>
                <a:ea typeface="Asap"/>
                <a:cs typeface="Asap"/>
                <a:sym typeface="Asap"/>
                <a:hlinkClick r:id="rId2"/>
              </a:rPr>
              <a:t>Slidesgo</a:t>
            </a:r>
            <a:r>
              <a:rPr lang="en-GB" sz="1100">
                <a:solidFill>
                  <a:schemeClr val="accent6"/>
                </a:solidFill>
                <a:latin typeface="Asap"/>
                <a:ea typeface="Asap"/>
                <a:cs typeface="Asap"/>
                <a:sym typeface="Asap"/>
              </a:rPr>
              <a:t>, and includes icons by </a:t>
            </a:r>
            <a:r>
              <a:rPr lang="en-GB" sz="1100" b="1">
                <a:solidFill>
                  <a:schemeClr val="accent4"/>
                </a:solidFill>
                <a:uFill>
                  <a:noFill/>
                </a:uFill>
                <a:latin typeface="Asap"/>
                <a:ea typeface="Asap"/>
                <a:cs typeface="Asap"/>
                <a:sym typeface="Asap"/>
                <a:hlinkClick r:id="rId3"/>
              </a:rPr>
              <a:t>Flaticon</a:t>
            </a:r>
            <a:r>
              <a:rPr lang="en-GB" sz="1100">
                <a:solidFill>
                  <a:schemeClr val="accent6"/>
                </a:solidFill>
                <a:latin typeface="Asap"/>
                <a:ea typeface="Asap"/>
                <a:cs typeface="Asap"/>
                <a:sym typeface="Asap"/>
              </a:rPr>
              <a:t>, and infographics &amp; images by </a:t>
            </a:r>
            <a:r>
              <a:rPr lang="en-GB" sz="1100" b="1">
                <a:solidFill>
                  <a:schemeClr val="accent4"/>
                </a:solidFill>
                <a:uFill>
                  <a:noFill/>
                </a:uFill>
                <a:latin typeface="Asap"/>
                <a:ea typeface="Asap"/>
                <a:cs typeface="Asap"/>
                <a:sym typeface="Asap"/>
                <a:hlinkClick r:id="rId4"/>
              </a:rPr>
              <a:t>Freepik</a:t>
            </a:r>
            <a:endParaRPr sz="1100">
              <a:solidFill>
                <a:schemeClr val="accent4"/>
              </a:solidFill>
              <a:latin typeface="Asap"/>
              <a:ea typeface="Asap"/>
              <a:cs typeface="Asap"/>
              <a:sym typeface="Asap"/>
            </a:endParaRPr>
          </a:p>
        </p:txBody>
      </p:sp>
      <p:grpSp>
        <p:nvGrpSpPr>
          <p:cNvPr id="564" name="Google Shape;564;p31"/>
          <p:cNvGrpSpPr/>
          <p:nvPr/>
        </p:nvGrpSpPr>
        <p:grpSpPr>
          <a:xfrm>
            <a:off x="4648334" y="3832365"/>
            <a:ext cx="4560190" cy="1087521"/>
            <a:chOff x="1258150" y="661475"/>
            <a:chExt cx="4716300" cy="1124750"/>
          </a:xfrm>
        </p:grpSpPr>
        <p:sp>
          <p:nvSpPr>
            <p:cNvPr id="565" name="Google Shape;565;p31"/>
            <p:cNvSpPr/>
            <p:nvPr/>
          </p:nvSpPr>
          <p:spPr>
            <a:xfrm>
              <a:off x="1605900" y="661475"/>
              <a:ext cx="4098650" cy="1124750"/>
            </a:xfrm>
            <a:custGeom>
              <a:avLst/>
              <a:gdLst/>
              <a:ahLst/>
              <a:cxnLst/>
              <a:rect l="l" t="t" r="r" b="b"/>
              <a:pathLst>
                <a:path w="163946" h="44990" fill="none" extrusionOk="0">
                  <a:moveTo>
                    <a:pt x="163946" y="27062"/>
                  </a:moveTo>
                  <a:lnTo>
                    <a:pt x="162028" y="30395"/>
                  </a:lnTo>
                  <a:lnTo>
                    <a:pt x="159654" y="26293"/>
                  </a:lnTo>
                  <a:lnTo>
                    <a:pt x="158324" y="32645"/>
                  </a:lnTo>
                  <a:lnTo>
                    <a:pt x="155514" y="25524"/>
                  </a:lnTo>
                  <a:lnTo>
                    <a:pt x="153292" y="32645"/>
                  </a:lnTo>
                  <a:lnTo>
                    <a:pt x="151070" y="26825"/>
                  </a:lnTo>
                  <a:lnTo>
                    <a:pt x="149152" y="31345"/>
                  </a:lnTo>
                  <a:lnTo>
                    <a:pt x="146930" y="23862"/>
                  </a:lnTo>
                  <a:lnTo>
                    <a:pt x="144708" y="32408"/>
                  </a:lnTo>
                  <a:lnTo>
                    <a:pt x="142933" y="27062"/>
                  </a:lnTo>
                  <a:lnTo>
                    <a:pt x="140122" y="30984"/>
                  </a:lnTo>
                  <a:lnTo>
                    <a:pt x="138052" y="19352"/>
                  </a:lnTo>
                  <a:lnTo>
                    <a:pt x="134055" y="33832"/>
                  </a:lnTo>
                  <a:lnTo>
                    <a:pt x="131842" y="22495"/>
                  </a:lnTo>
                  <a:lnTo>
                    <a:pt x="129468" y="32531"/>
                  </a:lnTo>
                  <a:lnTo>
                    <a:pt x="127693" y="25638"/>
                  </a:lnTo>
                  <a:lnTo>
                    <a:pt x="125176" y="29920"/>
                  </a:lnTo>
                  <a:lnTo>
                    <a:pt x="122964" y="16143"/>
                  </a:lnTo>
                  <a:lnTo>
                    <a:pt x="121037" y="33481"/>
                  </a:lnTo>
                  <a:lnTo>
                    <a:pt x="118815" y="24688"/>
                  </a:lnTo>
                  <a:lnTo>
                    <a:pt x="116897" y="28012"/>
                  </a:lnTo>
                  <a:lnTo>
                    <a:pt x="114523" y="15317"/>
                  </a:lnTo>
                  <a:lnTo>
                    <a:pt x="112747" y="36567"/>
                  </a:lnTo>
                  <a:lnTo>
                    <a:pt x="110829" y="24100"/>
                  </a:lnTo>
                  <a:lnTo>
                    <a:pt x="107867" y="30158"/>
                  </a:lnTo>
                  <a:lnTo>
                    <a:pt x="106689" y="18754"/>
                  </a:lnTo>
                  <a:lnTo>
                    <a:pt x="105797" y="37868"/>
                  </a:lnTo>
                  <a:lnTo>
                    <a:pt x="103727" y="7246"/>
                  </a:lnTo>
                  <a:lnTo>
                    <a:pt x="101799" y="39653"/>
                  </a:lnTo>
                  <a:lnTo>
                    <a:pt x="98989" y="16266"/>
                  </a:lnTo>
                  <a:lnTo>
                    <a:pt x="97213" y="30984"/>
                  </a:lnTo>
                  <a:lnTo>
                    <a:pt x="94697" y="11993"/>
                  </a:lnTo>
                  <a:lnTo>
                    <a:pt x="93367" y="39292"/>
                  </a:lnTo>
                  <a:lnTo>
                    <a:pt x="90709" y="15079"/>
                  </a:lnTo>
                  <a:lnTo>
                    <a:pt x="88487" y="37279"/>
                  </a:lnTo>
                  <a:lnTo>
                    <a:pt x="85971" y="4160"/>
                  </a:lnTo>
                  <a:lnTo>
                    <a:pt x="84337" y="43565"/>
                  </a:lnTo>
                  <a:lnTo>
                    <a:pt x="82049" y="1"/>
                  </a:lnTo>
                  <a:lnTo>
                    <a:pt x="79903" y="44989"/>
                  </a:lnTo>
                  <a:lnTo>
                    <a:pt x="77539" y="6173"/>
                  </a:lnTo>
                  <a:lnTo>
                    <a:pt x="75611" y="38941"/>
                  </a:lnTo>
                  <a:lnTo>
                    <a:pt x="73693" y="20539"/>
                  </a:lnTo>
                  <a:lnTo>
                    <a:pt x="71319" y="37393"/>
                  </a:lnTo>
                  <a:lnTo>
                    <a:pt x="69401" y="10446"/>
                  </a:lnTo>
                  <a:lnTo>
                    <a:pt x="67028" y="31933"/>
                  </a:lnTo>
                  <a:lnTo>
                    <a:pt x="64663" y="15193"/>
                  </a:lnTo>
                  <a:lnTo>
                    <a:pt x="62593" y="42027"/>
                  </a:lnTo>
                  <a:lnTo>
                    <a:pt x="60666" y="7720"/>
                  </a:lnTo>
                  <a:lnTo>
                    <a:pt x="58453" y="37156"/>
                  </a:lnTo>
                  <a:lnTo>
                    <a:pt x="57713" y="14956"/>
                  </a:lnTo>
                  <a:lnTo>
                    <a:pt x="55937" y="30632"/>
                  </a:lnTo>
                  <a:lnTo>
                    <a:pt x="53563" y="22913"/>
                  </a:lnTo>
                  <a:lnTo>
                    <a:pt x="51645" y="40242"/>
                  </a:lnTo>
                  <a:lnTo>
                    <a:pt x="49423" y="13655"/>
                  </a:lnTo>
                  <a:lnTo>
                    <a:pt x="47648" y="28012"/>
                  </a:lnTo>
                  <a:lnTo>
                    <a:pt x="45283" y="23976"/>
                  </a:lnTo>
                  <a:lnTo>
                    <a:pt x="42910" y="35855"/>
                  </a:lnTo>
                  <a:lnTo>
                    <a:pt x="41286" y="15317"/>
                  </a:lnTo>
                  <a:lnTo>
                    <a:pt x="38618" y="29559"/>
                  </a:lnTo>
                  <a:lnTo>
                    <a:pt x="36405" y="25761"/>
                  </a:lnTo>
                  <a:lnTo>
                    <a:pt x="34478" y="32531"/>
                  </a:lnTo>
                  <a:lnTo>
                    <a:pt x="32256" y="21602"/>
                  </a:lnTo>
                  <a:lnTo>
                    <a:pt x="30044" y="35019"/>
                  </a:lnTo>
                  <a:lnTo>
                    <a:pt x="25600" y="18403"/>
                  </a:lnTo>
                  <a:lnTo>
                    <a:pt x="23530" y="31582"/>
                  </a:lnTo>
                  <a:lnTo>
                    <a:pt x="21460" y="27243"/>
                  </a:lnTo>
                  <a:lnTo>
                    <a:pt x="19238" y="31696"/>
                  </a:lnTo>
                  <a:lnTo>
                    <a:pt x="17462" y="23739"/>
                  </a:lnTo>
                  <a:lnTo>
                    <a:pt x="14804" y="30870"/>
                  </a:lnTo>
                  <a:lnTo>
                    <a:pt x="13019" y="27243"/>
                  </a:lnTo>
                  <a:lnTo>
                    <a:pt x="10654" y="32531"/>
                  </a:lnTo>
                  <a:lnTo>
                    <a:pt x="8736" y="21963"/>
                  </a:lnTo>
                  <a:lnTo>
                    <a:pt x="6514" y="32531"/>
                  </a:lnTo>
                  <a:lnTo>
                    <a:pt x="3552" y="26293"/>
                  </a:lnTo>
                  <a:lnTo>
                    <a:pt x="2071" y="31696"/>
                  </a:lnTo>
                  <a:lnTo>
                    <a:pt x="1" y="27062"/>
                  </a:lnTo>
                  <a:close/>
                </a:path>
              </a:pathLst>
            </a:custGeom>
            <a:noFill/>
            <a:ln w="8775" cap="rnd" cmpd="sng">
              <a:solidFill>
                <a:srgbClr val="FF0062"/>
              </a:solidFill>
              <a:prstDash val="solid"/>
              <a:round/>
              <a:headEnd type="none" w="sm" len="sm"/>
              <a:tailEnd type="none" w="sm" len="sm"/>
            </a:ln>
            <a:effectLst>
              <a:outerShdw blurRad="85725"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1258150" y="661475"/>
              <a:ext cx="4716300" cy="1124750"/>
            </a:xfrm>
            <a:custGeom>
              <a:avLst/>
              <a:gdLst/>
              <a:ahLst/>
              <a:cxnLst/>
              <a:rect l="l" t="t" r="r" b="b"/>
              <a:pathLst>
                <a:path w="188652" h="44990" fill="none" extrusionOk="0">
                  <a:moveTo>
                    <a:pt x="188652" y="27186"/>
                  </a:moveTo>
                  <a:lnTo>
                    <a:pt x="176222" y="27062"/>
                  </a:lnTo>
                  <a:lnTo>
                    <a:pt x="174295" y="30395"/>
                  </a:lnTo>
                  <a:lnTo>
                    <a:pt x="171931" y="26293"/>
                  </a:lnTo>
                  <a:lnTo>
                    <a:pt x="170601" y="32645"/>
                  </a:lnTo>
                  <a:lnTo>
                    <a:pt x="167791" y="25524"/>
                  </a:lnTo>
                  <a:lnTo>
                    <a:pt x="165569" y="32645"/>
                  </a:lnTo>
                  <a:lnTo>
                    <a:pt x="163347" y="26825"/>
                  </a:lnTo>
                  <a:lnTo>
                    <a:pt x="161429" y="31345"/>
                  </a:lnTo>
                  <a:lnTo>
                    <a:pt x="159207" y="23862"/>
                  </a:lnTo>
                  <a:lnTo>
                    <a:pt x="156985" y="32408"/>
                  </a:lnTo>
                  <a:lnTo>
                    <a:pt x="155209" y="27062"/>
                  </a:lnTo>
                  <a:lnTo>
                    <a:pt x="152399" y="30984"/>
                  </a:lnTo>
                  <a:lnTo>
                    <a:pt x="150329" y="19352"/>
                  </a:lnTo>
                  <a:lnTo>
                    <a:pt x="146331" y="33832"/>
                  </a:lnTo>
                  <a:lnTo>
                    <a:pt x="144109" y="22495"/>
                  </a:lnTo>
                  <a:lnTo>
                    <a:pt x="141745" y="32531"/>
                  </a:lnTo>
                  <a:lnTo>
                    <a:pt x="139970" y="25638"/>
                  </a:lnTo>
                  <a:lnTo>
                    <a:pt x="137453" y="29920"/>
                  </a:lnTo>
                  <a:lnTo>
                    <a:pt x="135231" y="16143"/>
                  </a:lnTo>
                  <a:lnTo>
                    <a:pt x="133313" y="33481"/>
                  </a:lnTo>
                  <a:lnTo>
                    <a:pt x="131091" y="24688"/>
                  </a:lnTo>
                  <a:lnTo>
                    <a:pt x="129173" y="28012"/>
                  </a:lnTo>
                  <a:lnTo>
                    <a:pt x="126800" y="15317"/>
                  </a:lnTo>
                  <a:lnTo>
                    <a:pt x="125024" y="36567"/>
                  </a:lnTo>
                  <a:lnTo>
                    <a:pt x="123106" y="24100"/>
                  </a:lnTo>
                  <a:lnTo>
                    <a:pt x="120143" y="30158"/>
                  </a:lnTo>
                  <a:lnTo>
                    <a:pt x="118957" y="18754"/>
                  </a:lnTo>
                  <a:lnTo>
                    <a:pt x="118074" y="37868"/>
                  </a:lnTo>
                  <a:lnTo>
                    <a:pt x="116004" y="7246"/>
                  </a:lnTo>
                  <a:lnTo>
                    <a:pt x="114076" y="39653"/>
                  </a:lnTo>
                  <a:lnTo>
                    <a:pt x="111265" y="16266"/>
                  </a:lnTo>
                  <a:lnTo>
                    <a:pt x="109490" y="30984"/>
                  </a:lnTo>
                  <a:lnTo>
                    <a:pt x="106974" y="11993"/>
                  </a:lnTo>
                  <a:lnTo>
                    <a:pt x="105644" y="39292"/>
                  </a:lnTo>
                  <a:lnTo>
                    <a:pt x="102976" y="15079"/>
                  </a:lnTo>
                  <a:lnTo>
                    <a:pt x="100764" y="37279"/>
                  </a:lnTo>
                  <a:lnTo>
                    <a:pt x="98247" y="4160"/>
                  </a:lnTo>
                  <a:lnTo>
                    <a:pt x="96614" y="43565"/>
                  </a:lnTo>
                  <a:lnTo>
                    <a:pt x="94326" y="1"/>
                  </a:lnTo>
                  <a:lnTo>
                    <a:pt x="92180" y="44989"/>
                  </a:lnTo>
                  <a:lnTo>
                    <a:pt x="89806" y="6173"/>
                  </a:lnTo>
                  <a:lnTo>
                    <a:pt x="87888" y="38941"/>
                  </a:lnTo>
                  <a:lnTo>
                    <a:pt x="85961" y="20539"/>
                  </a:lnTo>
                  <a:lnTo>
                    <a:pt x="83596" y="37393"/>
                  </a:lnTo>
                  <a:lnTo>
                    <a:pt x="81669" y="10446"/>
                  </a:lnTo>
                  <a:lnTo>
                    <a:pt x="79304" y="31933"/>
                  </a:lnTo>
                  <a:lnTo>
                    <a:pt x="76940" y="15193"/>
                  </a:lnTo>
                  <a:lnTo>
                    <a:pt x="74870" y="42027"/>
                  </a:lnTo>
                  <a:lnTo>
                    <a:pt x="72943" y="7720"/>
                  </a:lnTo>
                  <a:lnTo>
                    <a:pt x="70721" y="37156"/>
                  </a:lnTo>
                  <a:lnTo>
                    <a:pt x="69980" y="14956"/>
                  </a:lnTo>
                  <a:lnTo>
                    <a:pt x="68204" y="30632"/>
                  </a:lnTo>
                  <a:lnTo>
                    <a:pt x="65840" y="22913"/>
                  </a:lnTo>
                  <a:lnTo>
                    <a:pt x="63913" y="40242"/>
                  </a:lnTo>
                  <a:lnTo>
                    <a:pt x="61700" y="13655"/>
                  </a:lnTo>
                  <a:lnTo>
                    <a:pt x="59925" y="28012"/>
                  </a:lnTo>
                  <a:lnTo>
                    <a:pt x="57551" y="23976"/>
                  </a:lnTo>
                  <a:lnTo>
                    <a:pt x="55186" y="35855"/>
                  </a:lnTo>
                  <a:lnTo>
                    <a:pt x="53563" y="15317"/>
                  </a:lnTo>
                  <a:lnTo>
                    <a:pt x="50895" y="29559"/>
                  </a:lnTo>
                  <a:lnTo>
                    <a:pt x="48673" y="25761"/>
                  </a:lnTo>
                  <a:lnTo>
                    <a:pt x="46755" y="32531"/>
                  </a:lnTo>
                  <a:lnTo>
                    <a:pt x="44533" y="21602"/>
                  </a:lnTo>
                  <a:lnTo>
                    <a:pt x="42311" y="35019"/>
                  </a:lnTo>
                  <a:lnTo>
                    <a:pt x="37877" y="18403"/>
                  </a:lnTo>
                  <a:lnTo>
                    <a:pt x="35807" y="31582"/>
                  </a:lnTo>
                  <a:lnTo>
                    <a:pt x="33737" y="27243"/>
                  </a:lnTo>
                  <a:lnTo>
                    <a:pt x="31515" y="31696"/>
                  </a:lnTo>
                  <a:lnTo>
                    <a:pt x="29739" y="23739"/>
                  </a:lnTo>
                  <a:lnTo>
                    <a:pt x="27071" y="30870"/>
                  </a:lnTo>
                  <a:lnTo>
                    <a:pt x="25295" y="27243"/>
                  </a:lnTo>
                  <a:lnTo>
                    <a:pt x="22931" y="32531"/>
                  </a:lnTo>
                  <a:lnTo>
                    <a:pt x="21004" y="21963"/>
                  </a:lnTo>
                  <a:lnTo>
                    <a:pt x="18791" y="32531"/>
                  </a:lnTo>
                  <a:lnTo>
                    <a:pt x="15829" y="26293"/>
                  </a:lnTo>
                  <a:lnTo>
                    <a:pt x="14347" y="31696"/>
                  </a:lnTo>
                  <a:lnTo>
                    <a:pt x="12277" y="27062"/>
                  </a:lnTo>
                  <a:lnTo>
                    <a:pt x="0" y="27062"/>
                  </a:lnTo>
                  <a:close/>
                </a:path>
              </a:pathLst>
            </a:custGeom>
            <a:noFill/>
            <a:ln w="8775" cap="rnd" cmpd="sng">
              <a:solidFill>
                <a:srgbClr val="FF009E"/>
              </a:solidFill>
              <a:prstDash val="solid"/>
              <a:round/>
              <a:headEnd type="none" w="sm" len="sm"/>
              <a:tailEnd type="none" w="sm" len="sm"/>
            </a:ln>
            <a:effectLst>
              <a:outerShdw blurRad="85725"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31"/>
          <p:cNvGrpSpPr/>
          <p:nvPr/>
        </p:nvGrpSpPr>
        <p:grpSpPr>
          <a:xfrm>
            <a:off x="7115861" y="2438316"/>
            <a:ext cx="5637791" cy="2223104"/>
            <a:chOff x="-756225" y="2710576"/>
            <a:chExt cx="2782033" cy="538647"/>
          </a:xfrm>
        </p:grpSpPr>
        <p:sp>
          <p:nvSpPr>
            <p:cNvPr id="568" name="Google Shape;568;p31"/>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noFill/>
            <a:ln w="9025" cap="flat" cmpd="sng">
              <a:solidFill>
                <a:schemeClr val="accent1"/>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accent1"/>
            </a:solidFill>
            <a:ln w="9025" cap="flat" cmpd="sng">
              <a:solidFill>
                <a:schemeClr val="accent2"/>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1"/>
            <p:cNvGrpSpPr/>
            <p:nvPr/>
          </p:nvGrpSpPr>
          <p:grpSpPr>
            <a:xfrm>
              <a:off x="-756225" y="2712241"/>
              <a:ext cx="2782033" cy="536982"/>
              <a:chOff x="-756225" y="2712241"/>
              <a:chExt cx="2782033" cy="536982"/>
            </a:xfrm>
          </p:grpSpPr>
          <p:sp>
            <p:nvSpPr>
              <p:cNvPr id="572" name="Google Shape;572;p31"/>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noFill/>
              <a:ln w="9025" cap="flat" cmpd="sng">
                <a:solidFill>
                  <a:schemeClr val="accent1"/>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noFill/>
              <a:ln w="9025" cap="flat" cmpd="sng">
                <a:solidFill>
                  <a:schemeClr val="accent2"/>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756225" y="2963414"/>
                <a:ext cx="2782033" cy="3345"/>
              </a:xfrm>
              <a:custGeom>
                <a:avLst/>
                <a:gdLst/>
                <a:ahLst/>
                <a:cxnLst/>
                <a:rect l="l" t="t" r="r" b="b"/>
                <a:pathLst>
                  <a:path w="190485" h="229" fill="none" extrusionOk="0">
                    <a:moveTo>
                      <a:pt x="0" y="1"/>
                    </a:moveTo>
                    <a:lnTo>
                      <a:pt x="190484" y="229"/>
                    </a:ln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6" name="Google Shape;576;p31"/>
          <p:cNvGrpSpPr/>
          <p:nvPr/>
        </p:nvGrpSpPr>
        <p:grpSpPr>
          <a:xfrm flipH="1">
            <a:off x="5289883" y="-656817"/>
            <a:ext cx="6977648" cy="2588364"/>
            <a:chOff x="1244600" y="3765076"/>
            <a:chExt cx="4743150" cy="1759475"/>
          </a:xfrm>
        </p:grpSpPr>
        <p:sp>
          <p:nvSpPr>
            <p:cNvPr id="577" name="Google Shape;577;p31"/>
            <p:cNvSpPr/>
            <p:nvPr/>
          </p:nvSpPr>
          <p:spPr>
            <a:xfrm>
              <a:off x="1367325" y="3768876"/>
              <a:ext cx="4230175" cy="1755675"/>
            </a:xfrm>
            <a:custGeom>
              <a:avLst/>
              <a:gdLst/>
              <a:ahLst/>
              <a:cxnLst/>
              <a:rect l="l" t="t" r="r" b="b"/>
              <a:pathLst>
                <a:path w="16920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21" y="17063"/>
                    <a:pt x="38761" y="35104"/>
                    <a:pt x="38628" y="35313"/>
                  </a:cubicBezTo>
                  <a:cubicBezTo>
                    <a:pt x="38504" y="35513"/>
                    <a:pt x="42207" y="70227"/>
                    <a:pt x="44458" y="35114"/>
                  </a:cubicBezTo>
                  <a:cubicBezTo>
                    <a:pt x="46699" y="0"/>
                    <a:pt x="50800" y="27859"/>
                    <a:pt x="50933" y="35313"/>
                  </a:cubicBezTo>
                  <a:cubicBezTo>
                    <a:pt x="51066" y="42767"/>
                    <a:pt x="54637" y="47078"/>
                    <a:pt x="55966" y="35114"/>
                  </a:cubicBezTo>
                  <a:cubicBezTo>
                    <a:pt x="57286" y="23150"/>
                    <a:pt x="60201" y="26872"/>
                    <a:pt x="60856" y="35114"/>
                  </a:cubicBezTo>
                  <a:cubicBezTo>
                    <a:pt x="61521" y="43356"/>
                    <a:pt x="65091" y="55709"/>
                    <a:pt x="66809" y="35114"/>
                  </a:cubicBezTo>
                  <a:cubicBezTo>
                    <a:pt x="68528" y="14519"/>
                    <a:pt x="71842" y="24517"/>
                    <a:pt x="72763" y="35114"/>
                  </a:cubicBezTo>
                  <a:cubicBezTo>
                    <a:pt x="73694" y="45701"/>
                    <a:pt x="76865" y="56497"/>
                    <a:pt x="78318" y="34876"/>
                  </a:cubicBezTo>
                  <a:cubicBezTo>
                    <a:pt x="79780" y="13256"/>
                    <a:pt x="82030" y="17073"/>
                    <a:pt x="84138" y="34876"/>
                  </a:cubicBezTo>
                  <a:cubicBezTo>
                    <a:pt x="86246" y="52680"/>
                    <a:pt x="89161" y="41390"/>
                    <a:pt x="89161" y="35361"/>
                  </a:cubicBezTo>
                  <a:cubicBezTo>
                    <a:pt x="89161" y="29341"/>
                    <a:pt x="93263" y="15497"/>
                    <a:pt x="94716" y="34307"/>
                  </a:cubicBezTo>
                  <a:cubicBezTo>
                    <a:pt x="96178" y="53117"/>
                    <a:pt x="100802" y="42767"/>
                    <a:pt x="100679" y="35503"/>
                  </a:cubicBezTo>
                  <a:cubicBezTo>
                    <a:pt x="100546" y="28249"/>
                    <a:pt x="104249" y="18241"/>
                    <a:pt x="106234" y="34610"/>
                  </a:cubicBezTo>
                  <a:cubicBezTo>
                    <a:pt x="108218" y="50980"/>
                    <a:pt x="112187" y="37269"/>
                    <a:pt x="111921" y="34629"/>
                  </a:cubicBezTo>
                  <a:cubicBezTo>
                    <a:pt x="111656" y="31980"/>
                    <a:pt x="115625" y="17462"/>
                    <a:pt x="117875" y="34629"/>
                  </a:cubicBezTo>
                  <a:cubicBezTo>
                    <a:pt x="120125" y="51787"/>
                    <a:pt x="123031" y="34629"/>
                    <a:pt x="123031" y="34629"/>
                  </a:cubicBezTo>
                  <a:cubicBezTo>
                    <a:pt x="123961" y="25115"/>
                    <a:pt x="128718" y="26283"/>
                    <a:pt x="129117" y="35503"/>
                  </a:cubicBezTo>
                  <a:cubicBezTo>
                    <a:pt x="129516" y="44723"/>
                    <a:pt x="133086" y="44334"/>
                    <a:pt x="133884" y="35351"/>
                  </a:cubicBezTo>
                  <a:cubicBezTo>
                    <a:pt x="134682" y="26359"/>
                    <a:pt x="138651" y="20795"/>
                    <a:pt x="140502" y="35351"/>
                  </a:cubicBezTo>
                  <a:cubicBezTo>
                    <a:pt x="142354" y="49898"/>
                    <a:pt x="145392" y="38247"/>
                    <a:pt x="146057" y="35503"/>
                  </a:cubicBezTo>
                  <a:cubicBezTo>
                    <a:pt x="146721" y="32759"/>
                    <a:pt x="148962" y="19618"/>
                    <a:pt x="151479" y="35702"/>
                  </a:cubicBezTo>
                  <a:cubicBezTo>
                    <a:pt x="153995" y="51787"/>
                    <a:pt x="157299" y="35702"/>
                    <a:pt x="157299" y="35702"/>
                  </a:cubicBezTo>
                  <a:cubicBezTo>
                    <a:pt x="157299" y="35702"/>
                    <a:pt x="160081" y="28448"/>
                    <a:pt x="162721" y="35702"/>
                  </a:cubicBezTo>
                  <a:cubicBezTo>
                    <a:pt x="165370" y="42957"/>
                    <a:pt x="169206" y="35702"/>
                    <a:pt x="169206" y="35702"/>
                  </a:cubicBezTo>
                </a:path>
              </a:pathLst>
            </a:custGeom>
            <a:noFill/>
            <a:ln w="9025" cap="flat" cmpd="sng">
              <a:solidFill>
                <a:srgbClr val="7DFF00"/>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1442350" y="3765076"/>
              <a:ext cx="4229925" cy="1755450"/>
            </a:xfrm>
            <a:custGeom>
              <a:avLst/>
              <a:gdLst/>
              <a:ahLst/>
              <a:cxnLst/>
              <a:rect l="l" t="t" r="r" b="b"/>
              <a:pathLst>
                <a:path w="169197" h="70218" fill="none" extrusionOk="0">
                  <a:moveTo>
                    <a:pt x="0" y="35114"/>
                  </a:moveTo>
                  <a:cubicBezTo>
                    <a:pt x="3181" y="23539"/>
                    <a:pt x="5432" y="35703"/>
                    <a:pt x="5432" y="35304"/>
                  </a:cubicBezTo>
                  <a:cubicBezTo>
                    <a:pt x="5432" y="34905"/>
                    <a:pt x="7150" y="56886"/>
                    <a:pt x="10189" y="35503"/>
                  </a:cubicBezTo>
                  <a:cubicBezTo>
                    <a:pt x="13237" y="14120"/>
                    <a:pt x="16674" y="30594"/>
                    <a:pt x="16807" y="35114"/>
                  </a:cubicBezTo>
                  <a:cubicBezTo>
                    <a:pt x="16940" y="39624"/>
                    <a:pt x="19845" y="49622"/>
                    <a:pt x="22229" y="35503"/>
                  </a:cubicBezTo>
                  <a:cubicBezTo>
                    <a:pt x="24612" y="21374"/>
                    <a:pt x="26331" y="30594"/>
                    <a:pt x="27394" y="34288"/>
                  </a:cubicBezTo>
                  <a:cubicBezTo>
                    <a:pt x="28448" y="37981"/>
                    <a:pt x="30300" y="54332"/>
                    <a:pt x="33205" y="35693"/>
                  </a:cubicBezTo>
                  <a:cubicBezTo>
                    <a:pt x="36111" y="17063"/>
                    <a:pt x="38760" y="35104"/>
                    <a:pt x="38637" y="35304"/>
                  </a:cubicBezTo>
                  <a:cubicBezTo>
                    <a:pt x="38504" y="35503"/>
                    <a:pt x="42207" y="70218"/>
                    <a:pt x="44448" y="35114"/>
                  </a:cubicBezTo>
                  <a:cubicBezTo>
                    <a:pt x="46689" y="1"/>
                    <a:pt x="50800" y="27850"/>
                    <a:pt x="50933" y="35304"/>
                  </a:cubicBezTo>
                  <a:cubicBezTo>
                    <a:pt x="51066" y="42757"/>
                    <a:pt x="54636" y="47078"/>
                    <a:pt x="55956" y="35114"/>
                  </a:cubicBezTo>
                  <a:cubicBezTo>
                    <a:pt x="57285" y="23140"/>
                    <a:pt x="60191" y="26872"/>
                    <a:pt x="60855" y="35114"/>
                  </a:cubicBezTo>
                  <a:cubicBezTo>
                    <a:pt x="61511" y="43346"/>
                    <a:pt x="65090" y="55709"/>
                    <a:pt x="66809" y="35114"/>
                  </a:cubicBezTo>
                  <a:cubicBezTo>
                    <a:pt x="68528" y="14519"/>
                    <a:pt x="71832" y="24517"/>
                    <a:pt x="72762" y="35114"/>
                  </a:cubicBezTo>
                  <a:cubicBezTo>
                    <a:pt x="73684" y="45701"/>
                    <a:pt x="76864" y="56488"/>
                    <a:pt x="78317" y="34876"/>
                  </a:cubicBezTo>
                  <a:cubicBezTo>
                    <a:pt x="79770" y="13256"/>
                    <a:pt x="82020" y="17073"/>
                    <a:pt x="84138" y="34876"/>
                  </a:cubicBezTo>
                  <a:cubicBezTo>
                    <a:pt x="86246" y="52680"/>
                    <a:pt x="89161" y="41381"/>
                    <a:pt x="89161" y="35361"/>
                  </a:cubicBezTo>
                  <a:cubicBezTo>
                    <a:pt x="89161" y="29341"/>
                    <a:pt x="93263" y="15497"/>
                    <a:pt x="94716" y="34307"/>
                  </a:cubicBezTo>
                  <a:cubicBezTo>
                    <a:pt x="96168" y="53107"/>
                    <a:pt x="100802" y="42757"/>
                    <a:pt x="100669" y="35503"/>
                  </a:cubicBezTo>
                  <a:cubicBezTo>
                    <a:pt x="100536" y="28239"/>
                    <a:pt x="104239" y="18241"/>
                    <a:pt x="106224" y="34611"/>
                  </a:cubicBezTo>
                  <a:cubicBezTo>
                    <a:pt x="108208" y="50971"/>
                    <a:pt x="112177" y="37269"/>
                    <a:pt x="111921" y="34620"/>
                  </a:cubicBezTo>
                  <a:cubicBezTo>
                    <a:pt x="111655" y="31971"/>
                    <a:pt x="115624" y="17453"/>
                    <a:pt x="117874" y="34620"/>
                  </a:cubicBezTo>
                  <a:cubicBezTo>
                    <a:pt x="120115" y="51787"/>
                    <a:pt x="123030" y="34620"/>
                    <a:pt x="123030" y="34620"/>
                  </a:cubicBezTo>
                  <a:cubicBezTo>
                    <a:pt x="123951" y="25106"/>
                    <a:pt x="128718" y="26283"/>
                    <a:pt x="129117" y="35503"/>
                  </a:cubicBezTo>
                  <a:cubicBezTo>
                    <a:pt x="129516" y="44723"/>
                    <a:pt x="133086" y="44324"/>
                    <a:pt x="133883" y="35342"/>
                  </a:cubicBezTo>
                  <a:cubicBezTo>
                    <a:pt x="134672" y="26359"/>
                    <a:pt x="138641" y="20795"/>
                    <a:pt x="140492" y="35342"/>
                  </a:cubicBezTo>
                  <a:cubicBezTo>
                    <a:pt x="142344" y="49888"/>
                    <a:pt x="145392" y="38247"/>
                    <a:pt x="146047" y="35503"/>
                  </a:cubicBezTo>
                  <a:cubicBezTo>
                    <a:pt x="146711" y="32750"/>
                    <a:pt x="148962" y="19608"/>
                    <a:pt x="151478" y="35693"/>
                  </a:cubicBezTo>
                  <a:cubicBezTo>
                    <a:pt x="153985" y="51778"/>
                    <a:pt x="157289" y="35693"/>
                    <a:pt x="157289" y="35693"/>
                  </a:cubicBezTo>
                  <a:cubicBezTo>
                    <a:pt x="157289" y="35693"/>
                    <a:pt x="160071" y="28439"/>
                    <a:pt x="162720" y="35693"/>
                  </a:cubicBezTo>
                  <a:cubicBezTo>
                    <a:pt x="165360" y="42957"/>
                    <a:pt x="169196" y="35693"/>
                    <a:pt x="169196" y="35693"/>
                  </a:cubicBezTo>
                </a:path>
              </a:pathLst>
            </a:custGeom>
            <a:noFill/>
            <a:ln w="9025" cap="flat" cmpd="sng">
              <a:solidFill>
                <a:schemeClr val="accent5"/>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1515925" y="3768876"/>
              <a:ext cx="4229925" cy="1755675"/>
            </a:xfrm>
            <a:custGeom>
              <a:avLst/>
              <a:gdLst/>
              <a:ahLst/>
              <a:cxnLst/>
              <a:rect l="l" t="t" r="r" b="b"/>
              <a:pathLst>
                <a:path w="16919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11" y="17063"/>
                    <a:pt x="38761" y="35104"/>
                    <a:pt x="38628" y="35313"/>
                  </a:cubicBezTo>
                  <a:cubicBezTo>
                    <a:pt x="38495" y="35513"/>
                    <a:pt x="42198" y="70227"/>
                    <a:pt x="44439" y="35114"/>
                  </a:cubicBezTo>
                  <a:cubicBezTo>
                    <a:pt x="46689" y="0"/>
                    <a:pt x="50791" y="27859"/>
                    <a:pt x="50924" y="35313"/>
                  </a:cubicBezTo>
                  <a:cubicBezTo>
                    <a:pt x="51057" y="42767"/>
                    <a:pt x="54627" y="47078"/>
                    <a:pt x="55956" y="35114"/>
                  </a:cubicBezTo>
                  <a:cubicBezTo>
                    <a:pt x="57276" y="23150"/>
                    <a:pt x="60191" y="26872"/>
                    <a:pt x="60846" y="35114"/>
                  </a:cubicBezTo>
                  <a:cubicBezTo>
                    <a:pt x="61511" y="43356"/>
                    <a:pt x="65081" y="55709"/>
                    <a:pt x="66800" y="35114"/>
                  </a:cubicBezTo>
                  <a:cubicBezTo>
                    <a:pt x="68519" y="14519"/>
                    <a:pt x="71832" y="24527"/>
                    <a:pt x="72754" y="35114"/>
                  </a:cubicBezTo>
                  <a:cubicBezTo>
                    <a:pt x="73684" y="45710"/>
                    <a:pt x="76855" y="56497"/>
                    <a:pt x="78308" y="34876"/>
                  </a:cubicBezTo>
                  <a:cubicBezTo>
                    <a:pt x="79771" y="13256"/>
                    <a:pt x="82021" y="17073"/>
                    <a:pt x="84129" y="34876"/>
                  </a:cubicBezTo>
                  <a:cubicBezTo>
                    <a:pt x="86237" y="52680"/>
                    <a:pt x="89152" y="41390"/>
                    <a:pt x="89152" y="35370"/>
                  </a:cubicBezTo>
                  <a:cubicBezTo>
                    <a:pt x="89152" y="29341"/>
                    <a:pt x="93254" y="15497"/>
                    <a:pt x="94716" y="34307"/>
                  </a:cubicBezTo>
                  <a:cubicBezTo>
                    <a:pt x="96169" y="53117"/>
                    <a:pt x="100793" y="42767"/>
                    <a:pt x="100670" y="35503"/>
                  </a:cubicBezTo>
                  <a:cubicBezTo>
                    <a:pt x="100537" y="28249"/>
                    <a:pt x="104240" y="18241"/>
                    <a:pt x="106224" y="34610"/>
                  </a:cubicBezTo>
                  <a:cubicBezTo>
                    <a:pt x="108209" y="50980"/>
                    <a:pt x="112178" y="37269"/>
                    <a:pt x="111912" y="34629"/>
                  </a:cubicBezTo>
                  <a:cubicBezTo>
                    <a:pt x="111646" y="31980"/>
                    <a:pt x="115615" y="17462"/>
                    <a:pt x="117865" y="34629"/>
                  </a:cubicBezTo>
                  <a:cubicBezTo>
                    <a:pt x="120116" y="51787"/>
                    <a:pt x="123021" y="34629"/>
                    <a:pt x="123021" y="34629"/>
                  </a:cubicBezTo>
                  <a:cubicBezTo>
                    <a:pt x="123952" y="25115"/>
                    <a:pt x="128719" y="26283"/>
                    <a:pt x="129108" y="35503"/>
                  </a:cubicBezTo>
                  <a:cubicBezTo>
                    <a:pt x="129507" y="44723"/>
                    <a:pt x="133077" y="44334"/>
                    <a:pt x="133874" y="35351"/>
                  </a:cubicBezTo>
                  <a:cubicBezTo>
                    <a:pt x="134663" y="26359"/>
                    <a:pt x="138641" y="20795"/>
                    <a:pt x="140493" y="35351"/>
                  </a:cubicBezTo>
                  <a:cubicBezTo>
                    <a:pt x="142344" y="49898"/>
                    <a:pt x="145383" y="38247"/>
                    <a:pt x="146047" y="35503"/>
                  </a:cubicBezTo>
                  <a:cubicBezTo>
                    <a:pt x="146703" y="32759"/>
                    <a:pt x="148953" y="19618"/>
                    <a:pt x="151469" y="35702"/>
                  </a:cubicBezTo>
                  <a:cubicBezTo>
                    <a:pt x="153985" y="51787"/>
                    <a:pt x="157290" y="35702"/>
                    <a:pt x="157290" y="35702"/>
                  </a:cubicBezTo>
                  <a:cubicBezTo>
                    <a:pt x="157290" y="35702"/>
                    <a:pt x="160062" y="28448"/>
                    <a:pt x="162712" y="35702"/>
                  </a:cubicBezTo>
                  <a:cubicBezTo>
                    <a:pt x="165361" y="42957"/>
                    <a:pt x="169197" y="35702"/>
                    <a:pt x="169197" y="35702"/>
                  </a:cubicBezTo>
                </a:path>
              </a:pathLst>
            </a:custGeom>
            <a:noFill/>
            <a:ln w="9025" cap="flat" cmpd="sng">
              <a:solidFill>
                <a:srgbClr val="00FF67"/>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1244600" y="4657300"/>
              <a:ext cx="4743150" cy="25"/>
            </a:xfrm>
            <a:custGeom>
              <a:avLst/>
              <a:gdLst/>
              <a:ahLst/>
              <a:cxnLst/>
              <a:rect l="l" t="t" r="r" b="b"/>
              <a:pathLst>
                <a:path w="189726" h="1" fill="none" extrusionOk="0">
                  <a:moveTo>
                    <a:pt x="1" y="1"/>
                  </a:moveTo>
                  <a:lnTo>
                    <a:pt x="189725" y="1"/>
                  </a:lnTo>
                </a:path>
              </a:pathLst>
            </a:custGeom>
            <a:noFill/>
            <a:ln w="9025" cap="flat" cmpd="sng">
              <a:solidFill>
                <a:srgbClr val="00FF67"/>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81"/>
        <p:cNvGrpSpPr/>
        <p:nvPr/>
      </p:nvGrpSpPr>
      <p:grpSpPr>
        <a:xfrm>
          <a:off x="0" y="0"/>
          <a:ext cx="0" cy="0"/>
          <a:chOff x="0" y="0"/>
          <a:chExt cx="0" cy="0"/>
        </a:xfrm>
      </p:grpSpPr>
      <p:sp>
        <p:nvSpPr>
          <p:cNvPr id="582" name="Google Shape;582;p32"/>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3" name="Google Shape;583;p32"/>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84"/>
        <p:cNvGrpSpPr/>
        <p:nvPr/>
      </p:nvGrpSpPr>
      <p:grpSpPr>
        <a:xfrm>
          <a:off x="0" y="0"/>
          <a:ext cx="0" cy="0"/>
          <a:chOff x="0" y="0"/>
          <a:chExt cx="0" cy="0"/>
        </a:xfrm>
      </p:grpSpPr>
      <p:sp>
        <p:nvSpPr>
          <p:cNvPr id="585" name="Google Shape;585;p33"/>
          <p:cNvSpPr/>
          <p:nvPr/>
        </p:nvSpPr>
        <p:spPr>
          <a:xfrm>
            <a:off x="647325" y="656400"/>
            <a:ext cx="7845000" cy="3830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6" name="Google Shape;586;p33"/>
          <p:cNvCxnSpPr/>
          <p:nvPr/>
        </p:nvCxnSpPr>
        <p:spPr>
          <a:xfrm>
            <a:off x="648138" y="3481943"/>
            <a:ext cx="7844100" cy="0"/>
          </a:xfrm>
          <a:prstGeom prst="straightConnector1">
            <a:avLst/>
          </a:prstGeom>
          <a:noFill/>
          <a:ln w="9525" cap="flat" cmpd="sng">
            <a:solidFill>
              <a:schemeClr val="accent6"/>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5"/>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txBox="1">
            <a:spLocks noGrp="1"/>
          </p:cNvSpPr>
          <p:nvPr>
            <p:ph type="subTitle" idx="1"/>
          </p:nvPr>
        </p:nvSpPr>
        <p:spPr>
          <a:xfrm>
            <a:off x="1181425" y="2373475"/>
            <a:ext cx="3091200" cy="57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71" name="Google Shape;71;p5"/>
          <p:cNvSpPr txBox="1">
            <a:spLocks noGrp="1"/>
          </p:cNvSpPr>
          <p:nvPr>
            <p:ph type="subTitle" idx="2"/>
          </p:nvPr>
        </p:nvSpPr>
        <p:spPr>
          <a:xfrm>
            <a:off x="4836300" y="2373475"/>
            <a:ext cx="30912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panose="020B0606020202050201"/>
              <a:buNone/>
              <a:defRPr sz="1900" b="1">
                <a:latin typeface="Audiowide" panose="02000503000000020004"/>
                <a:ea typeface="Audiowide" panose="02000503000000020004"/>
                <a:cs typeface="Audiowide" panose="02000503000000020004"/>
                <a:sym typeface="Audiowide" panose="02000503000000020004"/>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72" name="Google Shape;72;p5"/>
          <p:cNvSpPr txBox="1">
            <a:spLocks noGrp="1"/>
          </p:cNvSpPr>
          <p:nvPr>
            <p:ph type="subTitle" idx="3"/>
          </p:nvPr>
        </p:nvSpPr>
        <p:spPr>
          <a:xfrm>
            <a:off x="1273225" y="2936038"/>
            <a:ext cx="2907600" cy="89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 name="Google Shape;73;p5"/>
          <p:cNvSpPr txBox="1">
            <a:spLocks noGrp="1"/>
          </p:cNvSpPr>
          <p:nvPr>
            <p:ph type="subTitle" idx="4"/>
          </p:nvPr>
        </p:nvSpPr>
        <p:spPr>
          <a:xfrm>
            <a:off x="4928100" y="2936038"/>
            <a:ext cx="2907600" cy="89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 name="Google Shape;74;p5"/>
          <p:cNvSpPr txBox="1">
            <a:spLocks noGrp="1"/>
          </p:cNvSpPr>
          <p:nvPr>
            <p:ph type="title"/>
          </p:nvPr>
        </p:nvSpPr>
        <p:spPr>
          <a:xfrm>
            <a:off x="720000" y="384853"/>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75" name="Google Shape;75;p5"/>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76" name="Google Shape;76;p5"/>
          <p:cNvGrpSpPr/>
          <p:nvPr/>
        </p:nvGrpSpPr>
        <p:grpSpPr>
          <a:xfrm>
            <a:off x="6113319" y="4030284"/>
            <a:ext cx="3252918" cy="1602477"/>
            <a:chOff x="1242475" y="2295850"/>
            <a:chExt cx="4747400" cy="2338700"/>
          </a:xfrm>
        </p:grpSpPr>
        <p:sp>
          <p:nvSpPr>
            <p:cNvPr id="77" name="Google Shape;77;p5"/>
            <p:cNvSpPr/>
            <p:nvPr/>
          </p:nvSpPr>
          <p:spPr>
            <a:xfrm>
              <a:off x="1478425" y="2295850"/>
              <a:ext cx="4421025" cy="2338700"/>
            </a:xfrm>
            <a:custGeom>
              <a:avLst/>
              <a:gdLst/>
              <a:ahLst/>
              <a:cxnLst/>
              <a:rect l="l" t="t" r="r" b="b"/>
              <a:pathLst>
                <a:path w="176841" h="93548" fill="none" extrusionOk="0">
                  <a:moveTo>
                    <a:pt x="1" y="48559"/>
                  </a:moveTo>
                  <a:cubicBezTo>
                    <a:pt x="1" y="48559"/>
                    <a:pt x="3476" y="51816"/>
                    <a:pt x="6116" y="48454"/>
                  </a:cubicBezTo>
                  <a:cubicBezTo>
                    <a:pt x="8755" y="45093"/>
                    <a:pt x="11528" y="48559"/>
                    <a:pt x="11528" y="48559"/>
                  </a:cubicBezTo>
                  <a:cubicBezTo>
                    <a:pt x="11528" y="48559"/>
                    <a:pt x="14728" y="56164"/>
                    <a:pt x="17918" y="48454"/>
                  </a:cubicBezTo>
                  <a:cubicBezTo>
                    <a:pt x="21118" y="40744"/>
                    <a:pt x="23891" y="48454"/>
                    <a:pt x="23891" y="48454"/>
                  </a:cubicBezTo>
                  <a:cubicBezTo>
                    <a:pt x="23891" y="48454"/>
                    <a:pt x="27300" y="56117"/>
                    <a:pt x="29730" y="48454"/>
                  </a:cubicBezTo>
                  <a:cubicBezTo>
                    <a:pt x="32161" y="40792"/>
                    <a:pt x="35912" y="47419"/>
                    <a:pt x="35912" y="48454"/>
                  </a:cubicBezTo>
                  <a:cubicBezTo>
                    <a:pt x="35912" y="49499"/>
                    <a:pt x="39520" y="56174"/>
                    <a:pt x="40631" y="48454"/>
                  </a:cubicBezTo>
                  <a:cubicBezTo>
                    <a:pt x="41742" y="40744"/>
                    <a:pt x="45426" y="24327"/>
                    <a:pt x="47648" y="48454"/>
                  </a:cubicBezTo>
                  <a:cubicBezTo>
                    <a:pt x="49870" y="72582"/>
                    <a:pt x="54181" y="48559"/>
                    <a:pt x="54181" y="48559"/>
                  </a:cubicBezTo>
                  <a:cubicBezTo>
                    <a:pt x="54181" y="48559"/>
                    <a:pt x="55985" y="39757"/>
                    <a:pt x="58339" y="48454"/>
                  </a:cubicBezTo>
                  <a:cubicBezTo>
                    <a:pt x="60704" y="57161"/>
                    <a:pt x="62185" y="82998"/>
                    <a:pt x="65983" y="48559"/>
                  </a:cubicBezTo>
                  <a:cubicBezTo>
                    <a:pt x="65983" y="48559"/>
                    <a:pt x="67369" y="39159"/>
                    <a:pt x="71263" y="48454"/>
                  </a:cubicBezTo>
                  <a:cubicBezTo>
                    <a:pt x="75156" y="57750"/>
                    <a:pt x="76267" y="48397"/>
                    <a:pt x="76447" y="48454"/>
                  </a:cubicBezTo>
                  <a:cubicBezTo>
                    <a:pt x="76637" y="48511"/>
                    <a:pt x="79970" y="21488"/>
                    <a:pt x="82932" y="48454"/>
                  </a:cubicBezTo>
                  <a:cubicBezTo>
                    <a:pt x="82932" y="48454"/>
                    <a:pt x="85572" y="71528"/>
                    <a:pt x="88696" y="48559"/>
                  </a:cubicBezTo>
                  <a:cubicBezTo>
                    <a:pt x="91820" y="25580"/>
                    <a:pt x="92190" y="12126"/>
                    <a:pt x="95713" y="48454"/>
                  </a:cubicBezTo>
                  <a:cubicBezTo>
                    <a:pt x="95713" y="48454"/>
                    <a:pt x="97745" y="56297"/>
                    <a:pt x="101078" y="48454"/>
                  </a:cubicBezTo>
                  <a:cubicBezTo>
                    <a:pt x="104410" y="40611"/>
                    <a:pt x="106271" y="46679"/>
                    <a:pt x="106452" y="48454"/>
                  </a:cubicBezTo>
                  <a:cubicBezTo>
                    <a:pt x="106632" y="50239"/>
                    <a:pt x="110715" y="54683"/>
                    <a:pt x="112007" y="48502"/>
                  </a:cubicBezTo>
                  <a:cubicBezTo>
                    <a:pt x="113307" y="42320"/>
                    <a:pt x="117561" y="45226"/>
                    <a:pt x="118682" y="48454"/>
                  </a:cubicBezTo>
                  <a:cubicBezTo>
                    <a:pt x="119793" y="51683"/>
                    <a:pt x="122936" y="52870"/>
                    <a:pt x="123126" y="48454"/>
                  </a:cubicBezTo>
                  <a:cubicBezTo>
                    <a:pt x="123306" y="44039"/>
                    <a:pt x="127569" y="0"/>
                    <a:pt x="130722" y="48454"/>
                  </a:cubicBezTo>
                  <a:cubicBezTo>
                    <a:pt x="130722" y="48454"/>
                    <a:pt x="134425" y="93547"/>
                    <a:pt x="137387" y="48559"/>
                  </a:cubicBezTo>
                  <a:cubicBezTo>
                    <a:pt x="137387" y="48559"/>
                    <a:pt x="139049" y="37972"/>
                    <a:pt x="141641" y="48454"/>
                  </a:cubicBezTo>
                  <a:cubicBezTo>
                    <a:pt x="141641" y="48454"/>
                    <a:pt x="145354" y="70806"/>
                    <a:pt x="147756" y="48454"/>
                  </a:cubicBezTo>
                  <a:cubicBezTo>
                    <a:pt x="147756" y="48454"/>
                    <a:pt x="151089" y="18592"/>
                    <a:pt x="154422" y="48454"/>
                  </a:cubicBezTo>
                  <a:cubicBezTo>
                    <a:pt x="154422" y="48454"/>
                    <a:pt x="155903" y="56563"/>
                    <a:pt x="158685" y="48454"/>
                  </a:cubicBezTo>
                  <a:cubicBezTo>
                    <a:pt x="161467" y="40345"/>
                    <a:pt x="164060" y="46280"/>
                    <a:pt x="165541" y="48454"/>
                  </a:cubicBezTo>
                  <a:cubicBezTo>
                    <a:pt x="167022" y="50629"/>
                    <a:pt x="168874" y="49708"/>
                    <a:pt x="170535" y="48454"/>
                  </a:cubicBezTo>
                  <a:cubicBezTo>
                    <a:pt x="172207" y="47201"/>
                    <a:pt x="173688" y="46014"/>
                    <a:pt x="176840" y="48454"/>
                  </a:cubicBezTo>
                </a:path>
              </a:pathLst>
            </a:custGeom>
            <a:noFill/>
            <a:ln w="9025" cap="flat" cmpd="sng">
              <a:solidFill>
                <a:schemeClr val="accent5"/>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143735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9" y="56164"/>
                    <a:pt x="17919" y="48454"/>
                  </a:cubicBezTo>
                  <a:cubicBezTo>
                    <a:pt x="21109" y="40744"/>
                    <a:pt x="23891" y="48454"/>
                    <a:pt x="23891" y="48454"/>
                  </a:cubicBezTo>
                  <a:cubicBezTo>
                    <a:pt x="23891" y="48454"/>
                    <a:pt x="27290" y="56117"/>
                    <a:pt x="29721" y="48454"/>
                  </a:cubicBezTo>
                  <a:cubicBezTo>
                    <a:pt x="32152" y="40792"/>
                    <a:pt x="35903" y="47419"/>
                    <a:pt x="35903" y="48454"/>
                  </a:cubicBezTo>
                  <a:cubicBezTo>
                    <a:pt x="35903" y="49499"/>
                    <a:pt x="39520" y="56174"/>
                    <a:pt x="40631" y="48454"/>
                  </a:cubicBezTo>
                  <a:cubicBezTo>
                    <a:pt x="41742" y="40744"/>
                    <a:pt x="45417" y="24327"/>
                    <a:pt x="47639" y="48454"/>
                  </a:cubicBezTo>
                  <a:cubicBezTo>
                    <a:pt x="49870" y="72582"/>
                    <a:pt x="54171" y="48559"/>
                    <a:pt x="54171" y="48559"/>
                  </a:cubicBezTo>
                  <a:cubicBezTo>
                    <a:pt x="54171" y="48559"/>
                    <a:pt x="55975" y="39757"/>
                    <a:pt x="58340" y="48454"/>
                  </a:cubicBezTo>
                  <a:cubicBezTo>
                    <a:pt x="60704" y="57161"/>
                    <a:pt x="62185" y="82998"/>
                    <a:pt x="65974" y="48559"/>
                  </a:cubicBezTo>
                  <a:cubicBezTo>
                    <a:pt x="65974" y="48559"/>
                    <a:pt x="67370" y="39159"/>
                    <a:pt x="71253" y="48454"/>
                  </a:cubicBezTo>
                  <a:cubicBezTo>
                    <a:pt x="75146" y="57750"/>
                    <a:pt x="76257" y="48397"/>
                    <a:pt x="76447" y="48454"/>
                  </a:cubicBezTo>
                  <a:cubicBezTo>
                    <a:pt x="76628" y="48511"/>
                    <a:pt x="79960" y="21488"/>
                    <a:pt x="82923" y="48454"/>
                  </a:cubicBezTo>
                  <a:cubicBezTo>
                    <a:pt x="82923" y="48454"/>
                    <a:pt x="85563" y="71528"/>
                    <a:pt x="88687" y="48559"/>
                  </a:cubicBezTo>
                  <a:cubicBezTo>
                    <a:pt x="91820" y="25580"/>
                    <a:pt x="92181" y="12126"/>
                    <a:pt x="95704" y="48454"/>
                  </a:cubicBezTo>
                  <a:cubicBezTo>
                    <a:pt x="95704" y="48454"/>
                    <a:pt x="97745" y="56297"/>
                    <a:pt x="101078" y="48454"/>
                  </a:cubicBezTo>
                  <a:cubicBezTo>
                    <a:pt x="104411" y="40611"/>
                    <a:pt x="106262" y="46679"/>
                    <a:pt x="106443" y="48454"/>
                  </a:cubicBezTo>
                  <a:cubicBezTo>
                    <a:pt x="106633" y="50239"/>
                    <a:pt x="110706" y="54683"/>
                    <a:pt x="112007" y="48502"/>
                  </a:cubicBezTo>
                  <a:cubicBezTo>
                    <a:pt x="113298" y="42320"/>
                    <a:pt x="117562" y="45226"/>
                    <a:pt x="118673" y="48454"/>
                  </a:cubicBezTo>
                  <a:cubicBezTo>
                    <a:pt x="119784" y="51683"/>
                    <a:pt x="122936" y="52870"/>
                    <a:pt x="123116" y="48454"/>
                  </a:cubicBezTo>
                  <a:cubicBezTo>
                    <a:pt x="123297" y="44039"/>
                    <a:pt x="127560" y="0"/>
                    <a:pt x="130713" y="48454"/>
                  </a:cubicBezTo>
                  <a:cubicBezTo>
                    <a:pt x="130713" y="48454"/>
                    <a:pt x="134416" y="93547"/>
                    <a:pt x="137378" y="48559"/>
                  </a:cubicBezTo>
                  <a:cubicBezTo>
                    <a:pt x="137378" y="48559"/>
                    <a:pt x="139040" y="37972"/>
                    <a:pt x="141642" y="48454"/>
                  </a:cubicBezTo>
                  <a:cubicBezTo>
                    <a:pt x="141642" y="48454"/>
                    <a:pt x="145345" y="70806"/>
                    <a:pt x="147757" y="48454"/>
                  </a:cubicBezTo>
                  <a:cubicBezTo>
                    <a:pt x="147757" y="48454"/>
                    <a:pt x="151089" y="18592"/>
                    <a:pt x="154422" y="48454"/>
                  </a:cubicBezTo>
                  <a:cubicBezTo>
                    <a:pt x="154422" y="48454"/>
                    <a:pt x="155903" y="56563"/>
                    <a:pt x="158676" y="48454"/>
                  </a:cubicBezTo>
                  <a:cubicBezTo>
                    <a:pt x="161458" y="40345"/>
                    <a:pt x="164050" y="46280"/>
                    <a:pt x="165532" y="48454"/>
                  </a:cubicBezTo>
                  <a:cubicBezTo>
                    <a:pt x="167013" y="50629"/>
                    <a:pt x="168864" y="49708"/>
                    <a:pt x="170536" y="48454"/>
                  </a:cubicBezTo>
                  <a:cubicBezTo>
                    <a:pt x="172197" y="47201"/>
                    <a:pt x="173679" y="46014"/>
                    <a:pt x="176831" y="48454"/>
                  </a:cubicBezTo>
                </a:path>
              </a:pathLst>
            </a:custGeom>
            <a:noFill/>
            <a:ln w="9025" cap="flat" cmpd="sng">
              <a:solidFill>
                <a:schemeClr val="lt2"/>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242475" y="3507200"/>
              <a:ext cx="4747400" cy="2625"/>
            </a:xfrm>
            <a:custGeom>
              <a:avLst/>
              <a:gdLst/>
              <a:ahLst/>
              <a:cxnLst/>
              <a:rect l="l" t="t" r="r" b="b"/>
              <a:pathLst>
                <a:path w="189896" h="105" fill="none" extrusionOk="0">
                  <a:moveTo>
                    <a:pt x="0" y="105"/>
                  </a:moveTo>
                  <a:lnTo>
                    <a:pt x="189896" y="0"/>
                  </a:lnTo>
                </a:path>
              </a:pathLst>
            </a:custGeom>
            <a:noFill/>
            <a:ln w="9025" cap="flat" cmpd="sng">
              <a:solidFill>
                <a:srgbClr val="EDFF00"/>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139890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8" y="56164"/>
                    <a:pt x="17918" y="48454"/>
                  </a:cubicBezTo>
                  <a:cubicBezTo>
                    <a:pt x="21109" y="40744"/>
                    <a:pt x="23891" y="48454"/>
                    <a:pt x="23891" y="48454"/>
                  </a:cubicBezTo>
                  <a:cubicBezTo>
                    <a:pt x="23891" y="48454"/>
                    <a:pt x="27290" y="56117"/>
                    <a:pt x="29721" y="48454"/>
                  </a:cubicBezTo>
                  <a:cubicBezTo>
                    <a:pt x="32152" y="40792"/>
                    <a:pt x="35902" y="47419"/>
                    <a:pt x="35902" y="48454"/>
                  </a:cubicBezTo>
                  <a:cubicBezTo>
                    <a:pt x="35902" y="49499"/>
                    <a:pt x="39520" y="56174"/>
                    <a:pt x="40631" y="48454"/>
                  </a:cubicBezTo>
                  <a:cubicBezTo>
                    <a:pt x="41742" y="40744"/>
                    <a:pt x="45426" y="24327"/>
                    <a:pt x="47648" y="48454"/>
                  </a:cubicBezTo>
                  <a:cubicBezTo>
                    <a:pt x="49870" y="72582"/>
                    <a:pt x="54171" y="48559"/>
                    <a:pt x="54171" y="48559"/>
                  </a:cubicBezTo>
                  <a:cubicBezTo>
                    <a:pt x="54171" y="48559"/>
                    <a:pt x="55975" y="39757"/>
                    <a:pt x="58340" y="48454"/>
                  </a:cubicBezTo>
                  <a:cubicBezTo>
                    <a:pt x="60704" y="57161"/>
                    <a:pt x="62185" y="82998"/>
                    <a:pt x="65983" y="48559"/>
                  </a:cubicBezTo>
                  <a:cubicBezTo>
                    <a:pt x="65983" y="48559"/>
                    <a:pt x="67370" y="39159"/>
                    <a:pt x="71263" y="48454"/>
                  </a:cubicBezTo>
                  <a:cubicBezTo>
                    <a:pt x="75146" y="57750"/>
                    <a:pt x="76257" y="48397"/>
                    <a:pt x="76447" y="48454"/>
                  </a:cubicBezTo>
                  <a:cubicBezTo>
                    <a:pt x="76627" y="48511"/>
                    <a:pt x="79960" y="21488"/>
                    <a:pt x="82923" y="48454"/>
                  </a:cubicBezTo>
                  <a:cubicBezTo>
                    <a:pt x="82923" y="48454"/>
                    <a:pt x="85562" y="71528"/>
                    <a:pt x="88696" y="48559"/>
                  </a:cubicBezTo>
                  <a:cubicBezTo>
                    <a:pt x="91820" y="25580"/>
                    <a:pt x="92190" y="12126"/>
                    <a:pt x="95703" y="48454"/>
                  </a:cubicBezTo>
                  <a:cubicBezTo>
                    <a:pt x="95703" y="48454"/>
                    <a:pt x="97745" y="56297"/>
                    <a:pt x="101078" y="48454"/>
                  </a:cubicBezTo>
                  <a:cubicBezTo>
                    <a:pt x="104411" y="40611"/>
                    <a:pt x="106262" y="46679"/>
                    <a:pt x="106452" y="48454"/>
                  </a:cubicBezTo>
                  <a:cubicBezTo>
                    <a:pt x="106632" y="50239"/>
                    <a:pt x="110706" y="54683"/>
                    <a:pt x="112007" y="48502"/>
                  </a:cubicBezTo>
                  <a:cubicBezTo>
                    <a:pt x="113298" y="42320"/>
                    <a:pt x="117561" y="45226"/>
                    <a:pt x="118672" y="48454"/>
                  </a:cubicBezTo>
                  <a:cubicBezTo>
                    <a:pt x="119783" y="51683"/>
                    <a:pt x="122936" y="52870"/>
                    <a:pt x="123116" y="48454"/>
                  </a:cubicBezTo>
                  <a:cubicBezTo>
                    <a:pt x="123306" y="44039"/>
                    <a:pt x="127560" y="0"/>
                    <a:pt x="130712" y="48454"/>
                  </a:cubicBezTo>
                  <a:cubicBezTo>
                    <a:pt x="130712" y="48454"/>
                    <a:pt x="134416" y="93547"/>
                    <a:pt x="137378" y="48559"/>
                  </a:cubicBezTo>
                  <a:cubicBezTo>
                    <a:pt x="137378" y="48559"/>
                    <a:pt x="139040" y="37972"/>
                    <a:pt x="141641" y="48454"/>
                  </a:cubicBezTo>
                  <a:cubicBezTo>
                    <a:pt x="141641" y="48454"/>
                    <a:pt x="145345" y="70806"/>
                    <a:pt x="147756" y="48454"/>
                  </a:cubicBezTo>
                  <a:cubicBezTo>
                    <a:pt x="147756" y="48454"/>
                    <a:pt x="151089" y="18592"/>
                    <a:pt x="154422" y="48454"/>
                  </a:cubicBezTo>
                  <a:cubicBezTo>
                    <a:pt x="154422" y="48454"/>
                    <a:pt x="155903" y="56563"/>
                    <a:pt x="158685" y="48454"/>
                  </a:cubicBezTo>
                  <a:cubicBezTo>
                    <a:pt x="161458" y="40345"/>
                    <a:pt x="164050" y="46280"/>
                    <a:pt x="165531" y="48454"/>
                  </a:cubicBezTo>
                  <a:cubicBezTo>
                    <a:pt x="167013" y="50629"/>
                    <a:pt x="168874" y="49708"/>
                    <a:pt x="170535" y="48454"/>
                  </a:cubicBezTo>
                  <a:cubicBezTo>
                    <a:pt x="172207" y="47201"/>
                    <a:pt x="173688" y="46014"/>
                    <a:pt x="176831" y="48454"/>
                  </a:cubicBezTo>
                </a:path>
              </a:pathLst>
            </a:custGeom>
            <a:noFill/>
            <a:ln w="9025" cap="flat" cmpd="sng">
              <a:solidFill>
                <a:schemeClr val="accent5"/>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5"/>
          <p:cNvGrpSpPr/>
          <p:nvPr/>
        </p:nvGrpSpPr>
        <p:grpSpPr>
          <a:xfrm>
            <a:off x="-1260475" y="484408"/>
            <a:ext cx="2948700" cy="1282734"/>
            <a:chOff x="-1260475" y="484408"/>
            <a:chExt cx="2948700" cy="1282734"/>
          </a:xfrm>
        </p:grpSpPr>
        <p:grpSp>
          <p:nvGrpSpPr>
            <p:cNvPr id="82" name="Google Shape;82;p5"/>
            <p:cNvGrpSpPr/>
            <p:nvPr/>
          </p:nvGrpSpPr>
          <p:grpSpPr>
            <a:xfrm flipH="1">
              <a:off x="-1244492" y="484408"/>
              <a:ext cx="2856697" cy="1282734"/>
              <a:chOff x="-602160" y="2710576"/>
              <a:chExt cx="2443083" cy="538647"/>
            </a:xfrm>
          </p:grpSpPr>
          <p:sp>
            <p:nvSpPr>
              <p:cNvPr id="83" name="Google Shape;83;p5"/>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noFill/>
              <a:ln w="9025" cap="flat" cmpd="sng">
                <a:solidFill>
                  <a:schemeClr val="accent1"/>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accent1"/>
              </a:solidFill>
              <a:ln w="9025" cap="flat" cmpd="sng">
                <a:solidFill>
                  <a:schemeClr val="accent2"/>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5"/>
              <p:cNvGrpSpPr/>
              <p:nvPr/>
            </p:nvGrpSpPr>
            <p:grpSpPr>
              <a:xfrm>
                <a:off x="-602160" y="2712241"/>
                <a:ext cx="1270443" cy="536982"/>
                <a:chOff x="-602160" y="2712241"/>
                <a:chExt cx="1270443" cy="536982"/>
              </a:xfrm>
            </p:grpSpPr>
            <p:sp>
              <p:nvSpPr>
                <p:cNvPr id="87" name="Google Shape;87;p5"/>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noFill/>
                <a:ln w="9025" cap="flat" cmpd="sng">
                  <a:solidFill>
                    <a:schemeClr val="accent1"/>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noFill/>
                <a:ln w="9025" cap="flat" cmpd="sng">
                  <a:solidFill>
                    <a:schemeClr val="accent2"/>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rgbClr val="000DFF"/>
                  </a:solidFill>
                  <a:prstDash val="solid"/>
                  <a:miter lim="9495"/>
                  <a:headEnd type="none" w="sm" len="sm"/>
                  <a:tailEnd type="none" w="sm" len="sm"/>
                </a:ln>
                <a:effectLst>
                  <a:outerShdw blurRad="85725" dist="19050"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90" name="Google Shape;90;p5"/>
            <p:cNvCxnSpPr/>
            <p:nvPr/>
          </p:nvCxnSpPr>
          <p:spPr>
            <a:xfrm>
              <a:off x="-1260475" y="1089300"/>
              <a:ext cx="2948700" cy="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6"/>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txBox="1">
            <a:spLocks noGrp="1"/>
          </p:cNvSpPr>
          <p:nvPr>
            <p:ph type="title"/>
          </p:nvPr>
        </p:nvSpPr>
        <p:spPr>
          <a:xfrm>
            <a:off x="720000" y="384984"/>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94" name="Google Shape;94;p6"/>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95" name="Google Shape;95;p6"/>
          <p:cNvGrpSpPr/>
          <p:nvPr/>
        </p:nvGrpSpPr>
        <p:grpSpPr>
          <a:xfrm>
            <a:off x="-2129776" y="256984"/>
            <a:ext cx="3252918" cy="1602477"/>
            <a:chOff x="1242475" y="2295850"/>
            <a:chExt cx="4747400" cy="2338700"/>
          </a:xfrm>
        </p:grpSpPr>
        <p:sp>
          <p:nvSpPr>
            <p:cNvPr id="96" name="Google Shape;96;p6"/>
            <p:cNvSpPr/>
            <p:nvPr/>
          </p:nvSpPr>
          <p:spPr>
            <a:xfrm>
              <a:off x="1478425" y="2295850"/>
              <a:ext cx="4421025" cy="2338700"/>
            </a:xfrm>
            <a:custGeom>
              <a:avLst/>
              <a:gdLst/>
              <a:ahLst/>
              <a:cxnLst/>
              <a:rect l="l" t="t" r="r" b="b"/>
              <a:pathLst>
                <a:path w="176841" h="93548" fill="none" extrusionOk="0">
                  <a:moveTo>
                    <a:pt x="1" y="48559"/>
                  </a:moveTo>
                  <a:cubicBezTo>
                    <a:pt x="1" y="48559"/>
                    <a:pt x="3476" y="51816"/>
                    <a:pt x="6116" y="48454"/>
                  </a:cubicBezTo>
                  <a:cubicBezTo>
                    <a:pt x="8755" y="45093"/>
                    <a:pt x="11528" y="48559"/>
                    <a:pt x="11528" y="48559"/>
                  </a:cubicBezTo>
                  <a:cubicBezTo>
                    <a:pt x="11528" y="48559"/>
                    <a:pt x="14728" y="56164"/>
                    <a:pt x="17918" y="48454"/>
                  </a:cubicBezTo>
                  <a:cubicBezTo>
                    <a:pt x="21118" y="40744"/>
                    <a:pt x="23891" y="48454"/>
                    <a:pt x="23891" y="48454"/>
                  </a:cubicBezTo>
                  <a:cubicBezTo>
                    <a:pt x="23891" y="48454"/>
                    <a:pt x="27300" y="56117"/>
                    <a:pt x="29730" y="48454"/>
                  </a:cubicBezTo>
                  <a:cubicBezTo>
                    <a:pt x="32161" y="40792"/>
                    <a:pt x="35912" y="47419"/>
                    <a:pt x="35912" y="48454"/>
                  </a:cubicBezTo>
                  <a:cubicBezTo>
                    <a:pt x="35912" y="49499"/>
                    <a:pt x="39520" y="56174"/>
                    <a:pt x="40631" y="48454"/>
                  </a:cubicBezTo>
                  <a:cubicBezTo>
                    <a:pt x="41742" y="40744"/>
                    <a:pt x="45426" y="24327"/>
                    <a:pt x="47648" y="48454"/>
                  </a:cubicBezTo>
                  <a:cubicBezTo>
                    <a:pt x="49870" y="72582"/>
                    <a:pt x="54181" y="48559"/>
                    <a:pt x="54181" y="48559"/>
                  </a:cubicBezTo>
                  <a:cubicBezTo>
                    <a:pt x="54181" y="48559"/>
                    <a:pt x="55985" y="39757"/>
                    <a:pt x="58339" y="48454"/>
                  </a:cubicBezTo>
                  <a:cubicBezTo>
                    <a:pt x="60704" y="57161"/>
                    <a:pt x="62185" y="82998"/>
                    <a:pt x="65983" y="48559"/>
                  </a:cubicBezTo>
                  <a:cubicBezTo>
                    <a:pt x="65983" y="48559"/>
                    <a:pt x="67369" y="39159"/>
                    <a:pt x="71263" y="48454"/>
                  </a:cubicBezTo>
                  <a:cubicBezTo>
                    <a:pt x="75156" y="57750"/>
                    <a:pt x="76267" y="48397"/>
                    <a:pt x="76447" y="48454"/>
                  </a:cubicBezTo>
                  <a:cubicBezTo>
                    <a:pt x="76637" y="48511"/>
                    <a:pt x="79970" y="21488"/>
                    <a:pt x="82932" y="48454"/>
                  </a:cubicBezTo>
                  <a:cubicBezTo>
                    <a:pt x="82932" y="48454"/>
                    <a:pt x="85572" y="71528"/>
                    <a:pt x="88696" y="48559"/>
                  </a:cubicBezTo>
                  <a:cubicBezTo>
                    <a:pt x="91820" y="25580"/>
                    <a:pt x="92190" y="12126"/>
                    <a:pt x="95713" y="48454"/>
                  </a:cubicBezTo>
                  <a:cubicBezTo>
                    <a:pt x="95713" y="48454"/>
                    <a:pt x="97745" y="56297"/>
                    <a:pt x="101078" y="48454"/>
                  </a:cubicBezTo>
                  <a:cubicBezTo>
                    <a:pt x="104410" y="40611"/>
                    <a:pt x="106271" y="46679"/>
                    <a:pt x="106452" y="48454"/>
                  </a:cubicBezTo>
                  <a:cubicBezTo>
                    <a:pt x="106632" y="50239"/>
                    <a:pt x="110715" y="54683"/>
                    <a:pt x="112007" y="48502"/>
                  </a:cubicBezTo>
                  <a:cubicBezTo>
                    <a:pt x="113307" y="42320"/>
                    <a:pt x="117561" y="45226"/>
                    <a:pt x="118682" y="48454"/>
                  </a:cubicBezTo>
                  <a:cubicBezTo>
                    <a:pt x="119793" y="51683"/>
                    <a:pt x="122936" y="52870"/>
                    <a:pt x="123126" y="48454"/>
                  </a:cubicBezTo>
                  <a:cubicBezTo>
                    <a:pt x="123306" y="44039"/>
                    <a:pt x="127569" y="0"/>
                    <a:pt x="130722" y="48454"/>
                  </a:cubicBezTo>
                  <a:cubicBezTo>
                    <a:pt x="130722" y="48454"/>
                    <a:pt x="134425" y="93547"/>
                    <a:pt x="137387" y="48559"/>
                  </a:cubicBezTo>
                  <a:cubicBezTo>
                    <a:pt x="137387" y="48559"/>
                    <a:pt x="139049" y="37972"/>
                    <a:pt x="141641" y="48454"/>
                  </a:cubicBezTo>
                  <a:cubicBezTo>
                    <a:pt x="141641" y="48454"/>
                    <a:pt x="145354" y="70806"/>
                    <a:pt x="147756" y="48454"/>
                  </a:cubicBezTo>
                  <a:cubicBezTo>
                    <a:pt x="147756" y="48454"/>
                    <a:pt x="151089" y="18592"/>
                    <a:pt x="154422" y="48454"/>
                  </a:cubicBezTo>
                  <a:cubicBezTo>
                    <a:pt x="154422" y="48454"/>
                    <a:pt x="155903" y="56563"/>
                    <a:pt x="158685" y="48454"/>
                  </a:cubicBezTo>
                  <a:cubicBezTo>
                    <a:pt x="161467" y="40345"/>
                    <a:pt x="164060" y="46280"/>
                    <a:pt x="165541" y="48454"/>
                  </a:cubicBezTo>
                  <a:cubicBezTo>
                    <a:pt x="167022" y="50629"/>
                    <a:pt x="168874" y="49708"/>
                    <a:pt x="170535" y="48454"/>
                  </a:cubicBezTo>
                  <a:cubicBezTo>
                    <a:pt x="172207" y="47201"/>
                    <a:pt x="173688" y="46014"/>
                    <a:pt x="176840" y="48454"/>
                  </a:cubicBezTo>
                </a:path>
              </a:pathLst>
            </a:custGeom>
            <a:noFill/>
            <a:ln w="9025" cap="flat" cmpd="sng">
              <a:solidFill>
                <a:schemeClr val="accent5"/>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143735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9" y="56164"/>
                    <a:pt x="17919" y="48454"/>
                  </a:cubicBezTo>
                  <a:cubicBezTo>
                    <a:pt x="21109" y="40744"/>
                    <a:pt x="23891" y="48454"/>
                    <a:pt x="23891" y="48454"/>
                  </a:cubicBezTo>
                  <a:cubicBezTo>
                    <a:pt x="23891" y="48454"/>
                    <a:pt x="27290" y="56117"/>
                    <a:pt x="29721" y="48454"/>
                  </a:cubicBezTo>
                  <a:cubicBezTo>
                    <a:pt x="32152" y="40792"/>
                    <a:pt x="35903" y="47419"/>
                    <a:pt x="35903" y="48454"/>
                  </a:cubicBezTo>
                  <a:cubicBezTo>
                    <a:pt x="35903" y="49499"/>
                    <a:pt x="39520" y="56174"/>
                    <a:pt x="40631" y="48454"/>
                  </a:cubicBezTo>
                  <a:cubicBezTo>
                    <a:pt x="41742" y="40744"/>
                    <a:pt x="45417" y="24327"/>
                    <a:pt x="47639" y="48454"/>
                  </a:cubicBezTo>
                  <a:cubicBezTo>
                    <a:pt x="49870" y="72582"/>
                    <a:pt x="54171" y="48559"/>
                    <a:pt x="54171" y="48559"/>
                  </a:cubicBezTo>
                  <a:cubicBezTo>
                    <a:pt x="54171" y="48559"/>
                    <a:pt x="55975" y="39757"/>
                    <a:pt x="58340" y="48454"/>
                  </a:cubicBezTo>
                  <a:cubicBezTo>
                    <a:pt x="60704" y="57161"/>
                    <a:pt x="62185" y="82998"/>
                    <a:pt x="65974" y="48559"/>
                  </a:cubicBezTo>
                  <a:cubicBezTo>
                    <a:pt x="65974" y="48559"/>
                    <a:pt x="67370" y="39159"/>
                    <a:pt x="71253" y="48454"/>
                  </a:cubicBezTo>
                  <a:cubicBezTo>
                    <a:pt x="75146" y="57750"/>
                    <a:pt x="76257" y="48397"/>
                    <a:pt x="76447" y="48454"/>
                  </a:cubicBezTo>
                  <a:cubicBezTo>
                    <a:pt x="76628" y="48511"/>
                    <a:pt x="79960" y="21488"/>
                    <a:pt x="82923" y="48454"/>
                  </a:cubicBezTo>
                  <a:cubicBezTo>
                    <a:pt x="82923" y="48454"/>
                    <a:pt x="85563" y="71528"/>
                    <a:pt x="88687" y="48559"/>
                  </a:cubicBezTo>
                  <a:cubicBezTo>
                    <a:pt x="91820" y="25580"/>
                    <a:pt x="92181" y="12126"/>
                    <a:pt x="95704" y="48454"/>
                  </a:cubicBezTo>
                  <a:cubicBezTo>
                    <a:pt x="95704" y="48454"/>
                    <a:pt x="97745" y="56297"/>
                    <a:pt x="101078" y="48454"/>
                  </a:cubicBezTo>
                  <a:cubicBezTo>
                    <a:pt x="104411" y="40611"/>
                    <a:pt x="106262" y="46679"/>
                    <a:pt x="106443" y="48454"/>
                  </a:cubicBezTo>
                  <a:cubicBezTo>
                    <a:pt x="106633" y="50239"/>
                    <a:pt x="110706" y="54683"/>
                    <a:pt x="112007" y="48502"/>
                  </a:cubicBezTo>
                  <a:cubicBezTo>
                    <a:pt x="113298" y="42320"/>
                    <a:pt x="117562" y="45226"/>
                    <a:pt x="118673" y="48454"/>
                  </a:cubicBezTo>
                  <a:cubicBezTo>
                    <a:pt x="119784" y="51683"/>
                    <a:pt x="122936" y="52870"/>
                    <a:pt x="123116" y="48454"/>
                  </a:cubicBezTo>
                  <a:cubicBezTo>
                    <a:pt x="123297" y="44039"/>
                    <a:pt x="127560" y="0"/>
                    <a:pt x="130713" y="48454"/>
                  </a:cubicBezTo>
                  <a:cubicBezTo>
                    <a:pt x="130713" y="48454"/>
                    <a:pt x="134416" y="93547"/>
                    <a:pt x="137378" y="48559"/>
                  </a:cubicBezTo>
                  <a:cubicBezTo>
                    <a:pt x="137378" y="48559"/>
                    <a:pt x="139040" y="37972"/>
                    <a:pt x="141642" y="48454"/>
                  </a:cubicBezTo>
                  <a:cubicBezTo>
                    <a:pt x="141642" y="48454"/>
                    <a:pt x="145345" y="70806"/>
                    <a:pt x="147757" y="48454"/>
                  </a:cubicBezTo>
                  <a:cubicBezTo>
                    <a:pt x="147757" y="48454"/>
                    <a:pt x="151089" y="18592"/>
                    <a:pt x="154422" y="48454"/>
                  </a:cubicBezTo>
                  <a:cubicBezTo>
                    <a:pt x="154422" y="48454"/>
                    <a:pt x="155903" y="56563"/>
                    <a:pt x="158676" y="48454"/>
                  </a:cubicBezTo>
                  <a:cubicBezTo>
                    <a:pt x="161458" y="40345"/>
                    <a:pt x="164050" y="46280"/>
                    <a:pt x="165532" y="48454"/>
                  </a:cubicBezTo>
                  <a:cubicBezTo>
                    <a:pt x="167013" y="50629"/>
                    <a:pt x="168864" y="49708"/>
                    <a:pt x="170536" y="48454"/>
                  </a:cubicBezTo>
                  <a:cubicBezTo>
                    <a:pt x="172197" y="47201"/>
                    <a:pt x="173679" y="46014"/>
                    <a:pt x="176831" y="48454"/>
                  </a:cubicBezTo>
                </a:path>
              </a:pathLst>
            </a:custGeom>
            <a:noFill/>
            <a:ln w="9025" cap="flat" cmpd="sng">
              <a:solidFill>
                <a:schemeClr val="lt2"/>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1242475" y="3507200"/>
              <a:ext cx="4747400" cy="2625"/>
            </a:xfrm>
            <a:custGeom>
              <a:avLst/>
              <a:gdLst/>
              <a:ahLst/>
              <a:cxnLst/>
              <a:rect l="l" t="t" r="r" b="b"/>
              <a:pathLst>
                <a:path w="189896" h="105" fill="none" extrusionOk="0">
                  <a:moveTo>
                    <a:pt x="0" y="105"/>
                  </a:moveTo>
                  <a:lnTo>
                    <a:pt x="189896" y="0"/>
                  </a:lnTo>
                </a:path>
              </a:pathLst>
            </a:custGeom>
            <a:noFill/>
            <a:ln w="9025" cap="flat" cmpd="sng">
              <a:solidFill>
                <a:srgbClr val="EDFF00"/>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139890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8" y="56164"/>
                    <a:pt x="17918" y="48454"/>
                  </a:cubicBezTo>
                  <a:cubicBezTo>
                    <a:pt x="21109" y="40744"/>
                    <a:pt x="23891" y="48454"/>
                    <a:pt x="23891" y="48454"/>
                  </a:cubicBezTo>
                  <a:cubicBezTo>
                    <a:pt x="23891" y="48454"/>
                    <a:pt x="27290" y="56117"/>
                    <a:pt x="29721" y="48454"/>
                  </a:cubicBezTo>
                  <a:cubicBezTo>
                    <a:pt x="32152" y="40792"/>
                    <a:pt x="35902" y="47419"/>
                    <a:pt x="35902" y="48454"/>
                  </a:cubicBezTo>
                  <a:cubicBezTo>
                    <a:pt x="35902" y="49499"/>
                    <a:pt x="39520" y="56174"/>
                    <a:pt x="40631" y="48454"/>
                  </a:cubicBezTo>
                  <a:cubicBezTo>
                    <a:pt x="41742" y="40744"/>
                    <a:pt x="45426" y="24327"/>
                    <a:pt x="47648" y="48454"/>
                  </a:cubicBezTo>
                  <a:cubicBezTo>
                    <a:pt x="49870" y="72582"/>
                    <a:pt x="54171" y="48559"/>
                    <a:pt x="54171" y="48559"/>
                  </a:cubicBezTo>
                  <a:cubicBezTo>
                    <a:pt x="54171" y="48559"/>
                    <a:pt x="55975" y="39757"/>
                    <a:pt x="58340" y="48454"/>
                  </a:cubicBezTo>
                  <a:cubicBezTo>
                    <a:pt x="60704" y="57161"/>
                    <a:pt x="62185" y="82998"/>
                    <a:pt x="65983" y="48559"/>
                  </a:cubicBezTo>
                  <a:cubicBezTo>
                    <a:pt x="65983" y="48559"/>
                    <a:pt x="67370" y="39159"/>
                    <a:pt x="71263" y="48454"/>
                  </a:cubicBezTo>
                  <a:cubicBezTo>
                    <a:pt x="75146" y="57750"/>
                    <a:pt x="76257" y="48397"/>
                    <a:pt x="76447" y="48454"/>
                  </a:cubicBezTo>
                  <a:cubicBezTo>
                    <a:pt x="76627" y="48511"/>
                    <a:pt x="79960" y="21488"/>
                    <a:pt x="82923" y="48454"/>
                  </a:cubicBezTo>
                  <a:cubicBezTo>
                    <a:pt x="82923" y="48454"/>
                    <a:pt x="85562" y="71528"/>
                    <a:pt x="88696" y="48559"/>
                  </a:cubicBezTo>
                  <a:cubicBezTo>
                    <a:pt x="91820" y="25580"/>
                    <a:pt x="92190" y="12126"/>
                    <a:pt x="95703" y="48454"/>
                  </a:cubicBezTo>
                  <a:cubicBezTo>
                    <a:pt x="95703" y="48454"/>
                    <a:pt x="97745" y="56297"/>
                    <a:pt x="101078" y="48454"/>
                  </a:cubicBezTo>
                  <a:cubicBezTo>
                    <a:pt x="104411" y="40611"/>
                    <a:pt x="106262" y="46679"/>
                    <a:pt x="106452" y="48454"/>
                  </a:cubicBezTo>
                  <a:cubicBezTo>
                    <a:pt x="106632" y="50239"/>
                    <a:pt x="110706" y="54683"/>
                    <a:pt x="112007" y="48502"/>
                  </a:cubicBezTo>
                  <a:cubicBezTo>
                    <a:pt x="113298" y="42320"/>
                    <a:pt x="117561" y="45226"/>
                    <a:pt x="118672" y="48454"/>
                  </a:cubicBezTo>
                  <a:cubicBezTo>
                    <a:pt x="119783" y="51683"/>
                    <a:pt x="122936" y="52870"/>
                    <a:pt x="123116" y="48454"/>
                  </a:cubicBezTo>
                  <a:cubicBezTo>
                    <a:pt x="123306" y="44039"/>
                    <a:pt x="127560" y="0"/>
                    <a:pt x="130712" y="48454"/>
                  </a:cubicBezTo>
                  <a:cubicBezTo>
                    <a:pt x="130712" y="48454"/>
                    <a:pt x="134416" y="93547"/>
                    <a:pt x="137378" y="48559"/>
                  </a:cubicBezTo>
                  <a:cubicBezTo>
                    <a:pt x="137378" y="48559"/>
                    <a:pt x="139040" y="37972"/>
                    <a:pt x="141641" y="48454"/>
                  </a:cubicBezTo>
                  <a:cubicBezTo>
                    <a:pt x="141641" y="48454"/>
                    <a:pt x="145345" y="70806"/>
                    <a:pt x="147756" y="48454"/>
                  </a:cubicBezTo>
                  <a:cubicBezTo>
                    <a:pt x="147756" y="48454"/>
                    <a:pt x="151089" y="18592"/>
                    <a:pt x="154422" y="48454"/>
                  </a:cubicBezTo>
                  <a:cubicBezTo>
                    <a:pt x="154422" y="48454"/>
                    <a:pt x="155903" y="56563"/>
                    <a:pt x="158685" y="48454"/>
                  </a:cubicBezTo>
                  <a:cubicBezTo>
                    <a:pt x="161458" y="40345"/>
                    <a:pt x="164050" y="46280"/>
                    <a:pt x="165531" y="48454"/>
                  </a:cubicBezTo>
                  <a:cubicBezTo>
                    <a:pt x="167013" y="50629"/>
                    <a:pt x="168874" y="49708"/>
                    <a:pt x="170535" y="48454"/>
                  </a:cubicBezTo>
                  <a:cubicBezTo>
                    <a:pt x="172207" y="47201"/>
                    <a:pt x="173688" y="46014"/>
                    <a:pt x="176831" y="48454"/>
                  </a:cubicBezTo>
                </a:path>
              </a:pathLst>
            </a:custGeom>
            <a:noFill/>
            <a:ln w="9025" cap="flat" cmpd="sng">
              <a:solidFill>
                <a:schemeClr val="accent5"/>
              </a:solidFill>
              <a:prstDash val="solid"/>
              <a:miter lim="9495"/>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6"/>
          <p:cNvGrpSpPr/>
          <p:nvPr/>
        </p:nvGrpSpPr>
        <p:grpSpPr>
          <a:xfrm>
            <a:off x="7153444" y="4030589"/>
            <a:ext cx="3252918" cy="1602477"/>
            <a:chOff x="1242475" y="2295850"/>
            <a:chExt cx="4747400" cy="2338700"/>
          </a:xfrm>
        </p:grpSpPr>
        <p:sp>
          <p:nvSpPr>
            <p:cNvPr id="101" name="Google Shape;101;p6"/>
            <p:cNvSpPr/>
            <p:nvPr/>
          </p:nvSpPr>
          <p:spPr>
            <a:xfrm>
              <a:off x="1478425" y="2295850"/>
              <a:ext cx="4421025" cy="2338700"/>
            </a:xfrm>
            <a:custGeom>
              <a:avLst/>
              <a:gdLst/>
              <a:ahLst/>
              <a:cxnLst/>
              <a:rect l="l" t="t" r="r" b="b"/>
              <a:pathLst>
                <a:path w="176841" h="93548" fill="none" extrusionOk="0">
                  <a:moveTo>
                    <a:pt x="1" y="48559"/>
                  </a:moveTo>
                  <a:cubicBezTo>
                    <a:pt x="1" y="48559"/>
                    <a:pt x="3476" y="51816"/>
                    <a:pt x="6116" y="48454"/>
                  </a:cubicBezTo>
                  <a:cubicBezTo>
                    <a:pt x="8755" y="45093"/>
                    <a:pt x="11528" y="48559"/>
                    <a:pt x="11528" y="48559"/>
                  </a:cubicBezTo>
                  <a:cubicBezTo>
                    <a:pt x="11528" y="48559"/>
                    <a:pt x="14728" y="56164"/>
                    <a:pt x="17918" y="48454"/>
                  </a:cubicBezTo>
                  <a:cubicBezTo>
                    <a:pt x="21118" y="40744"/>
                    <a:pt x="23891" y="48454"/>
                    <a:pt x="23891" y="48454"/>
                  </a:cubicBezTo>
                  <a:cubicBezTo>
                    <a:pt x="23891" y="48454"/>
                    <a:pt x="27300" y="56117"/>
                    <a:pt x="29730" y="48454"/>
                  </a:cubicBezTo>
                  <a:cubicBezTo>
                    <a:pt x="32161" y="40792"/>
                    <a:pt x="35912" y="47419"/>
                    <a:pt x="35912" y="48454"/>
                  </a:cubicBezTo>
                  <a:cubicBezTo>
                    <a:pt x="35912" y="49499"/>
                    <a:pt x="39520" y="56174"/>
                    <a:pt x="40631" y="48454"/>
                  </a:cubicBezTo>
                  <a:cubicBezTo>
                    <a:pt x="41742" y="40744"/>
                    <a:pt x="45426" y="24327"/>
                    <a:pt x="47648" y="48454"/>
                  </a:cubicBezTo>
                  <a:cubicBezTo>
                    <a:pt x="49870" y="72582"/>
                    <a:pt x="54181" y="48559"/>
                    <a:pt x="54181" y="48559"/>
                  </a:cubicBezTo>
                  <a:cubicBezTo>
                    <a:pt x="54181" y="48559"/>
                    <a:pt x="55985" y="39757"/>
                    <a:pt x="58339" y="48454"/>
                  </a:cubicBezTo>
                  <a:cubicBezTo>
                    <a:pt x="60704" y="57161"/>
                    <a:pt x="62185" y="82998"/>
                    <a:pt x="65983" y="48559"/>
                  </a:cubicBezTo>
                  <a:cubicBezTo>
                    <a:pt x="65983" y="48559"/>
                    <a:pt x="67369" y="39159"/>
                    <a:pt x="71263" y="48454"/>
                  </a:cubicBezTo>
                  <a:cubicBezTo>
                    <a:pt x="75156" y="57750"/>
                    <a:pt x="76267" y="48397"/>
                    <a:pt x="76447" y="48454"/>
                  </a:cubicBezTo>
                  <a:cubicBezTo>
                    <a:pt x="76637" y="48511"/>
                    <a:pt x="79970" y="21488"/>
                    <a:pt x="82932" y="48454"/>
                  </a:cubicBezTo>
                  <a:cubicBezTo>
                    <a:pt x="82932" y="48454"/>
                    <a:pt x="85572" y="71528"/>
                    <a:pt x="88696" y="48559"/>
                  </a:cubicBezTo>
                  <a:cubicBezTo>
                    <a:pt x="91820" y="25580"/>
                    <a:pt x="92190" y="12126"/>
                    <a:pt x="95713" y="48454"/>
                  </a:cubicBezTo>
                  <a:cubicBezTo>
                    <a:pt x="95713" y="48454"/>
                    <a:pt x="97745" y="56297"/>
                    <a:pt x="101078" y="48454"/>
                  </a:cubicBezTo>
                  <a:cubicBezTo>
                    <a:pt x="104410" y="40611"/>
                    <a:pt x="106271" y="46679"/>
                    <a:pt x="106452" y="48454"/>
                  </a:cubicBezTo>
                  <a:cubicBezTo>
                    <a:pt x="106632" y="50239"/>
                    <a:pt x="110715" y="54683"/>
                    <a:pt x="112007" y="48502"/>
                  </a:cubicBezTo>
                  <a:cubicBezTo>
                    <a:pt x="113307" y="42320"/>
                    <a:pt x="117561" y="45226"/>
                    <a:pt x="118682" y="48454"/>
                  </a:cubicBezTo>
                  <a:cubicBezTo>
                    <a:pt x="119793" y="51683"/>
                    <a:pt x="122936" y="52870"/>
                    <a:pt x="123126" y="48454"/>
                  </a:cubicBezTo>
                  <a:cubicBezTo>
                    <a:pt x="123306" y="44039"/>
                    <a:pt x="127569" y="0"/>
                    <a:pt x="130722" y="48454"/>
                  </a:cubicBezTo>
                  <a:cubicBezTo>
                    <a:pt x="130722" y="48454"/>
                    <a:pt x="134425" y="93547"/>
                    <a:pt x="137387" y="48559"/>
                  </a:cubicBezTo>
                  <a:cubicBezTo>
                    <a:pt x="137387" y="48559"/>
                    <a:pt x="139049" y="37972"/>
                    <a:pt x="141641" y="48454"/>
                  </a:cubicBezTo>
                  <a:cubicBezTo>
                    <a:pt x="141641" y="48454"/>
                    <a:pt x="145354" y="70806"/>
                    <a:pt x="147756" y="48454"/>
                  </a:cubicBezTo>
                  <a:cubicBezTo>
                    <a:pt x="147756" y="48454"/>
                    <a:pt x="151089" y="18592"/>
                    <a:pt x="154422" y="48454"/>
                  </a:cubicBezTo>
                  <a:cubicBezTo>
                    <a:pt x="154422" y="48454"/>
                    <a:pt x="155903" y="56563"/>
                    <a:pt x="158685" y="48454"/>
                  </a:cubicBezTo>
                  <a:cubicBezTo>
                    <a:pt x="161467" y="40345"/>
                    <a:pt x="164060" y="46280"/>
                    <a:pt x="165541" y="48454"/>
                  </a:cubicBezTo>
                  <a:cubicBezTo>
                    <a:pt x="167022" y="50629"/>
                    <a:pt x="168874" y="49708"/>
                    <a:pt x="170535" y="48454"/>
                  </a:cubicBezTo>
                  <a:cubicBezTo>
                    <a:pt x="172207" y="47201"/>
                    <a:pt x="173688" y="46014"/>
                    <a:pt x="176840" y="48454"/>
                  </a:cubicBezTo>
                </a:path>
              </a:pathLst>
            </a:custGeom>
            <a:no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143735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9" y="56164"/>
                    <a:pt x="17919" y="48454"/>
                  </a:cubicBezTo>
                  <a:cubicBezTo>
                    <a:pt x="21109" y="40744"/>
                    <a:pt x="23891" y="48454"/>
                    <a:pt x="23891" y="48454"/>
                  </a:cubicBezTo>
                  <a:cubicBezTo>
                    <a:pt x="23891" y="48454"/>
                    <a:pt x="27290" y="56117"/>
                    <a:pt x="29721" y="48454"/>
                  </a:cubicBezTo>
                  <a:cubicBezTo>
                    <a:pt x="32152" y="40792"/>
                    <a:pt x="35903" y="47419"/>
                    <a:pt x="35903" y="48454"/>
                  </a:cubicBezTo>
                  <a:cubicBezTo>
                    <a:pt x="35903" y="49499"/>
                    <a:pt x="39520" y="56174"/>
                    <a:pt x="40631" y="48454"/>
                  </a:cubicBezTo>
                  <a:cubicBezTo>
                    <a:pt x="41742" y="40744"/>
                    <a:pt x="45417" y="24327"/>
                    <a:pt x="47639" y="48454"/>
                  </a:cubicBezTo>
                  <a:cubicBezTo>
                    <a:pt x="49870" y="72582"/>
                    <a:pt x="54171" y="48559"/>
                    <a:pt x="54171" y="48559"/>
                  </a:cubicBezTo>
                  <a:cubicBezTo>
                    <a:pt x="54171" y="48559"/>
                    <a:pt x="55975" y="39757"/>
                    <a:pt x="58340" y="48454"/>
                  </a:cubicBezTo>
                  <a:cubicBezTo>
                    <a:pt x="60704" y="57161"/>
                    <a:pt x="62185" y="82998"/>
                    <a:pt x="65974" y="48559"/>
                  </a:cubicBezTo>
                  <a:cubicBezTo>
                    <a:pt x="65974" y="48559"/>
                    <a:pt x="67370" y="39159"/>
                    <a:pt x="71253" y="48454"/>
                  </a:cubicBezTo>
                  <a:cubicBezTo>
                    <a:pt x="75146" y="57750"/>
                    <a:pt x="76257" y="48397"/>
                    <a:pt x="76447" y="48454"/>
                  </a:cubicBezTo>
                  <a:cubicBezTo>
                    <a:pt x="76628" y="48511"/>
                    <a:pt x="79960" y="21488"/>
                    <a:pt x="82923" y="48454"/>
                  </a:cubicBezTo>
                  <a:cubicBezTo>
                    <a:pt x="82923" y="48454"/>
                    <a:pt x="85563" y="71528"/>
                    <a:pt x="88687" y="48559"/>
                  </a:cubicBezTo>
                  <a:cubicBezTo>
                    <a:pt x="91820" y="25580"/>
                    <a:pt x="92181" y="12126"/>
                    <a:pt x="95704" y="48454"/>
                  </a:cubicBezTo>
                  <a:cubicBezTo>
                    <a:pt x="95704" y="48454"/>
                    <a:pt x="97745" y="56297"/>
                    <a:pt x="101078" y="48454"/>
                  </a:cubicBezTo>
                  <a:cubicBezTo>
                    <a:pt x="104411" y="40611"/>
                    <a:pt x="106262" y="46679"/>
                    <a:pt x="106443" y="48454"/>
                  </a:cubicBezTo>
                  <a:cubicBezTo>
                    <a:pt x="106633" y="50239"/>
                    <a:pt x="110706" y="54683"/>
                    <a:pt x="112007" y="48502"/>
                  </a:cubicBezTo>
                  <a:cubicBezTo>
                    <a:pt x="113298" y="42320"/>
                    <a:pt x="117562" y="45226"/>
                    <a:pt x="118673" y="48454"/>
                  </a:cubicBezTo>
                  <a:cubicBezTo>
                    <a:pt x="119784" y="51683"/>
                    <a:pt x="122936" y="52870"/>
                    <a:pt x="123116" y="48454"/>
                  </a:cubicBezTo>
                  <a:cubicBezTo>
                    <a:pt x="123297" y="44039"/>
                    <a:pt x="127560" y="0"/>
                    <a:pt x="130713" y="48454"/>
                  </a:cubicBezTo>
                  <a:cubicBezTo>
                    <a:pt x="130713" y="48454"/>
                    <a:pt x="134416" y="93547"/>
                    <a:pt x="137378" y="48559"/>
                  </a:cubicBezTo>
                  <a:cubicBezTo>
                    <a:pt x="137378" y="48559"/>
                    <a:pt x="139040" y="37972"/>
                    <a:pt x="141642" y="48454"/>
                  </a:cubicBezTo>
                  <a:cubicBezTo>
                    <a:pt x="141642" y="48454"/>
                    <a:pt x="145345" y="70806"/>
                    <a:pt x="147757" y="48454"/>
                  </a:cubicBezTo>
                  <a:cubicBezTo>
                    <a:pt x="147757" y="48454"/>
                    <a:pt x="151089" y="18592"/>
                    <a:pt x="154422" y="48454"/>
                  </a:cubicBezTo>
                  <a:cubicBezTo>
                    <a:pt x="154422" y="48454"/>
                    <a:pt x="155903" y="56563"/>
                    <a:pt x="158676" y="48454"/>
                  </a:cubicBezTo>
                  <a:cubicBezTo>
                    <a:pt x="161458" y="40345"/>
                    <a:pt x="164050" y="46280"/>
                    <a:pt x="165532" y="48454"/>
                  </a:cubicBezTo>
                  <a:cubicBezTo>
                    <a:pt x="167013" y="50629"/>
                    <a:pt x="168864" y="49708"/>
                    <a:pt x="170536" y="48454"/>
                  </a:cubicBezTo>
                  <a:cubicBezTo>
                    <a:pt x="172197" y="47201"/>
                    <a:pt x="173679" y="46014"/>
                    <a:pt x="176831" y="48454"/>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1242475" y="3507200"/>
              <a:ext cx="4747400" cy="2625"/>
            </a:xfrm>
            <a:custGeom>
              <a:avLst/>
              <a:gdLst/>
              <a:ahLst/>
              <a:cxnLst/>
              <a:rect l="l" t="t" r="r" b="b"/>
              <a:pathLst>
                <a:path w="189896" h="105" fill="none" extrusionOk="0">
                  <a:moveTo>
                    <a:pt x="0" y="105"/>
                  </a:moveTo>
                  <a:lnTo>
                    <a:pt x="189896" y="0"/>
                  </a:ln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139890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8" y="56164"/>
                    <a:pt x="17918" y="48454"/>
                  </a:cubicBezTo>
                  <a:cubicBezTo>
                    <a:pt x="21109" y="40744"/>
                    <a:pt x="23891" y="48454"/>
                    <a:pt x="23891" y="48454"/>
                  </a:cubicBezTo>
                  <a:cubicBezTo>
                    <a:pt x="23891" y="48454"/>
                    <a:pt x="27290" y="56117"/>
                    <a:pt x="29721" y="48454"/>
                  </a:cubicBezTo>
                  <a:cubicBezTo>
                    <a:pt x="32152" y="40792"/>
                    <a:pt x="35902" y="47419"/>
                    <a:pt x="35902" y="48454"/>
                  </a:cubicBezTo>
                  <a:cubicBezTo>
                    <a:pt x="35902" y="49499"/>
                    <a:pt x="39520" y="56174"/>
                    <a:pt x="40631" y="48454"/>
                  </a:cubicBezTo>
                  <a:cubicBezTo>
                    <a:pt x="41742" y="40744"/>
                    <a:pt x="45426" y="24327"/>
                    <a:pt x="47648" y="48454"/>
                  </a:cubicBezTo>
                  <a:cubicBezTo>
                    <a:pt x="49870" y="72582"/>
                    <a:pt x="54171" y="48559"/>
                    <a:pt x="54171" y="48559"/>
                  </a:cubicBezTo>
                  <a:cubicBezTo>
                    <a:pt x="54171" y="48559"/>
                    <a:pt x="55975" y="39757"/>
                    <a:pt x="58340" y="48454"/>
                  </a:cubicBezTo>
                  <a:cubicBezTo>
                    <a:pt x="60704" y="57161"/>
                    <a:pt x="62185" y="82998"/>
                    <a:pt x="65983" y="48559"/>
                  </a:cubicBezTo>
                  <a:cubicBezTo>
                    <a:pt x="65983" y="48559"/>
                    <a:pt x="67370" y="39159"/>
                    <a:pt x="71263" y="48454"/>
                  </a:cubicBezTo>
                  <a:cubicBezTo>
                    <a:pt x="75146" y="57750"/>
                    <a:pt x="76257" y="48397"/>
                    <a:pt x="76447" y="48454"/>
                  </a:cubicBezTo>
                  <a:cubicBezTo>
                    <a:pt x="76627" y="48511"/>
                    <a:pt x="79960" y="21488"/>
                    <a:pt x="82923" y="48454"/>
                  </a:cubicBezTo>
                  <a:cubicBezTo>
                    <a:pt x="82923" y="48454"/>
                    <a:pt x="85562" y="71528"/>
                    <a:pt x="88696" y="48559"/>
                  </a:cubicBezTo>
                  <a:cubicBezTo>
                    <a:pt x="91820" y="25580"/>
                    <a:pt x="92190" y="12126"/>
                    <a:pt x="95703" y="48454"/>
                  </a:cubicBezTo>
                  <a:cubicBezTo>
                    <a:pt x="95703" y="48454"/>
                    <a:pt x="97745" y="56297"/>
                    <a:pt x="101078" y="48454"/>
                  </a:cubicBezTo>
                  <a:cubicBezTo>
                    <a:pt x="104411" y="40611"/>
                    <a:pt x="106262" y="46679"/>
                    <a:pt x="106452" y="48454"/>
                  </a:cubicBezTo>
                  <a:cubicBezTo>
                    <a:pt x="106632" y="50239"/>
                    <a:pt x="110706" y="54683"/>
                    <a:pt x="112007" y="48502"/>
                  </a:cubicBezTo>
                  <a:cubicBezTo>
                    <a:pt x="113298" y="42320"/>
                    <a:pt x="117561" y="45226"/>
                    <a:pt x="118672" y="48454"/>
                  </a:cubicBezTo>
                  <a:cubicBezTo>
                    <a:pt x="119783" y="51683"/>
                    <a:pt x="122936" y="52870"/>
                    <a:pt x="123116" y="48454"/>
                  </a:cubicBezTo>
                  <a:cubicBezTo>
                    <a:pt x="123306" y="44039"/>
                    <a:pt x="127560" y="0"/>
                    <a:pt x="130712" y="48454"/>
                  </a:cubicBezTo>
                  <a:cubicBezTo>
                    <a:pt x="130712" y="48454"/>
                    <a:pt x="134416" y="93547"/>
                    <a:pt x="137378" y="48559"/>
                  </a:cubicBezTo>
                  <a:cubicBezTo>
                    <a:pt x="137378" y="48559"/>
                    <a:pt x="139040" y="37972"/>
                    <a:pt x="141641" y="48454"/>
                  </a:cubicBezTo>
                  <a:cubicBezTo>
                    <a:pt x="141641" y="48454"/>
                    <a:pt x="145345" y="70806"/>
                    <a:pt x="147756" y="48454"/>
                  </a:cubicBezTo>
                  <a:cubicBezTo>
                    <a:pt x="147756" y="48454"/>
                    <a:pt x="151089" y="18592"/>
                    <a:pt x="154422" y="48454"/>
                  </a:cubicBezTo>
                  <a:cubicBezTo>
                    <a:pt x="154422" y="48454"/>
                    <a:pt x="155903" y="56563"/>
                    <a:pt x="158685" y="48454"/>
                  </a:cubicBezTo>
                  <a:cubicBezTo>
                    <a:pt x="161458" y="40345"/>
                    <a:pt x="164050" y="46280"/>
                    <a:pt x="165531" y="48454"/>
                  </a:cubicBezTo>
                  <a:cubicBezTo>
                    <a:pt x="167013" y="50629"/>
                    <a:pt x="168874" y="49708"/>
                    <a:pt x="170535" y="48454"/>
                  </a:cubicBezTo>
                  <a:cubicBezTo>
                    <a:pt x="172207" y="47201"/>
                    <a:pt x="173688" y="46014"/>
                    <a:pt x="176831" y="48454"/>
                  </a:cubicBezTo>
                </a:path>
              </a:pathLst>
            </a:custGeom>
            <a:solidFill>
              <a:schemeClr val="lt1"/>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txBox="1">
            <a:spLocks noGrp="1"/>
          </p:cNvSpPr>
          <p:nvPr>
            <p:ph type="title"/>
          </p:nvPr>
        </p:nvSpPr>
        <p:spPr>
          <a:xfrm>
            <a:off x="720000" y="384986"/>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8" name="Google Shape;108;p7"/>
          <p:cNvSpPr txBox="1">
            <a:spLocks noGrp="1"/>
          </p:cNvSpPr>
          <p:nvPr>
            <p:ph type="body" idx="1"/>
          </p:nvPr>
        </p:nvSpPr>
        <p:spPr>
          <a:xfrm>
            <a:off x="930150" y="1993125"/>
            <a:ext cx="3763200" cy="18696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Clr>
                <a:schemeClr val="accent4"/>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cxnSp>
        <p:nvCxnSpPr>
          <p:cNvPr id="109" name="Google Shape;109;p7"/>
          <p:cNvCxnSpPr/>
          <p:nvPr/>
        </p:nvCxnSpPr>
        <p:spPr>
          <a:xfrm>
            <a:off x="423875" y="1089300"/>
            <a:ext cx="8298300" cy="0"/>
          </a:xfrm>
          <a:prstGeom prst="straightConnector1">
            <a:avLst/>
          </a:prstGeom>
          <a:noFill/>
          <a:ln w="9525" cap="flat" cmpd="sng">
            <a:solidFill>
              <a:schemeClr val="accent6"/>
            </a:solidFill>
            <a:prstDash val="solid"/>
            <a:round/>
            <a:headEnd type="none" w="med" len="med"/>
            <a:tailEnd type="none" w="med" len="med"/>
          </a:ln>
        </p:spPr>
      </p:cxnSp>
      <p:grpSp>
        <p:nvGrpSpPr>
          <p:cNvPr id="110" name="Google Shape;110;p7"/>
          <p:cNvGrpSpPr/>
          <p:nvPr/>
        </p:nvGrpSpPr>
        <p:grpSpPr>
          <a:xfrm rot="10800000" flipH="1">
            <a:off x="-469555" y="4499692"/>
            <a:ext cx="3860763" cy="920608"/>
            <a:chOff x="1258150" y="661475"/>
            <a:chExt cx="4716300" cy="1124750"/>
          </a:xfrm>
        </p:grpSpPr>
        <p:sp>
          <p:nvSpPr>
            <p:cNvPr id="111" name="Google Shape;111;p7"/>
            <p:cNvSpPr/>
            <p:nvPr/>
          </p:nvSpPr>
          <p:spPr>
            <a:xfrm>
              <a:off x="1605900" y="661475"/>
              <a:ext cx="4098650" cy="1124750"/>
            </a:xfrm>
            <a:custGeom>
              <a:avLst/>
              <a:gdLst/>
              <a:ahLst/>
              <a:cxnLst/>
              <a:rect l="l" t="t" r="r" b="b"/>
              <a:pathLst>
                <a:path w="163946" h="44990" fill="none" extrusionOk="0">
                  <a:moveTo>
                    <a:pt x="163946" y="27062"/>
                  </a:moveTo>
                  <a:lnTo>
                    <a:pt x="162028" y="30395"/>
                  </a:lnTo>
                  <a:lnTo>
                    <a:pt x="159654" y="26293"/>
                  </a:lnTo>
                  <a:lnTo>
                    <a:pt x="158324" y="32645"/>
                  </a:lnTo>
                  <a:lnTo>
                    <a:pt x="155514" y="25524"/>
                  </a:lnTo>
                  <a:lnTo>
                    <a:pt x="153292" y="32645"/>
                  </a:lnTo>
                  <a:lnTo>
                    <a:pt x="151070" y="26825"/>
                  </a:lnTo>
                  <a:lnTo>
                    <a:pt x="149152" y="31345"/>
                  </a:lnTo>
                  <a:lnTo>
                    <a:pt x="146930" y="23862"/>
                  </a:lnTo>
                  <a:lnTo>
                    <a:pt x="144708" y="32408"/>
                  </a:lnTo>
                  <a:lnTo>
                    <a:pt x="142933" y="27062"/>
                  </a:lnTo>
                  <a:lnTo>
                    <a:pt x="140122" y="30984"/>
                  </a:lnTo>
                  <a:lnTo>
                    <a:pt x="138052" y="19352"/>
                  </a:lnTo>
                  <a:lnTo>
                    <a:pt x="134055" y="33832"/>
                  </a:lnTo>
                  <a:lnTo>
                    <a:pt x="131842" y="22495"/>
                  </a:lnTo>
                  <a:lnTo>
                    <a:pt x="129468" y="32531"/>
                  </a:lnTo>
                  <a:lnTo>
                    <a:pt x="127693" y="25638"/>
                  </a:lnTo>
                  <a:lnTo>
                    <a:pt x="125176" y="29920"/>
                  </a:lnTo>
                  <a:lnTo>
                    <a:pt x="122964" y="16143"/>
                  </a:lnTo>
                  <a:lnTo>
                    <a:pt x="121037" y="33481"/>
                  </a:lnTo>
                  <a:lnTo>
                    <a:pt x="118815" y="24688"/>
                  </a:lnTo>
                  <a:lnTo>
                    <a:pt x="116897" y="28012"/>
                  </a:lnTo>
                  <a:lnTo>
                    <a:pt x="114523" y="15317"/>
                  </a:lnTo>
                  <a:lnTo>
                    <a:pt x="112747" y="36567"/>
                  </a:lnTo>
                  <a:lnTo>
                    <a:pt x="110829" y="24100"/>
                  </a:lnTo>
                  <a:lnTo>
                    <a:pt x="107867" y="30158"/>
                  </a:lnTo>
                  <a:lnTo>
                    <a:pt x="106689" y="18754"/>
                  </a:lnTo>
                  <a:lnTo>
                    <a:pt x="105797" y="37868"/>
                  </a:lnTo>
                  <a:lnTo>
                    <a:pt x="103727" y="7246"/>
                  </a:lnTo>
                  <a:lnTo>
                    <a:pt x="101799" y="39653"/>
                  </a:lnTo>
                  <a:lnTo>
                    <a:pt x="98989" y="16266"/>
                  </a:lnTo>
                  <a:lnTo>
                    <a:pt x="97213" y="30984"/>
                  </a:lnTo>
                  <a:lnTo>
                    <a:pt x="94697" y="11993"/>
                  </a:lnTo>
                  <a:lnTo>
                    <a:pt x="93367" y="39292"/>
                  </a:lnTo>
                  <a:lnTo>
                    <a:pt x="90709" y="15079"/>
                  </a:lnTo>
                  <a:lnTo>
                    <a:pt x="88487" y="37279"/>
                  </a:lnTo>
                  <a:lnTo>
                    <a:pt x="85971" y="4160"/>
                  </a:lnTo>
                  <a:lnTo>
                    <a:pt x="84337" y="43565"/>
                  </a:lnTo>
                  <a:lnTo>
                    <a:pt x="82049" y="1"/>
                  </a:lnTo>
                  <a:lnTo>
                    <a:pt x="79903" y="44989"/>
                  </a:lnTo>
                  <a:lnTo>
                    <a:pt x="77539" y="6173"/>
                  </a:lnTo>
                  <a:lnTo>
                    <a:pt x="75611" y="38941"/>
                  </a:lnTo>
                  <a:lnTo>
                    <a:pt x="73693" y="20539"/>
                  </a:lnTo>
                  <a:lnTo>
                    <a:pt x="71319" y="37393"/>
                  </a:lnTo>
                  <a:lnTo>
                    <a:pt x="69401" y="10446"/>
                  </a:lnTo>
                  <a:lnTo>
                    <a:pt x="67028" y="31933"/>
                  </a:lnTo>
                  <a:lnTo>
                    <a:pt x="64663" y="15193"/>
                  </a:lnTo>
                  <a:lnTo>
                    <a:pt x="62593" y="42027"/>
                  </a:lnTo>
                  <a:lnTo>
                    <a:pt x="60666" y="7720"/>
                  </a:lnTo>
                  <a:lnTo>
                    <a:pt x="58453" y="37156"/>
                  </a:lnTo>
                  <a:lnTo>
                    <a:pt x="57713" y="14956"/>
                  </a:lnTo>
                  <a:lnTo>
                    <a:pt x="55937" y="30632"/>
                  </a:lnTo>
                  <a:lnTo>
                    <a:pt x="53563" y="22913"/>
                  </a:lnTo>
                  <a:lnTo>
                    <a:pt x="51645" y="40242"/>
                  </a:lnTo>
                  <a:lnTo>
                    <a:pt x="49423" y="13655"/>
                  </a:lnTo>
                  <a:lnTo>
                    <a:pt x="47648" y="28012"/>
                  </a:lnTo>
                  <a:lnTo>
                    <a:pt x="45283" y="23976"/>
                  </a:lnTo>
                  <a:lnTo>
                    <a:pt x="42910" y="35855"/>
                  </a:lnTo>
                  <a:lnTo>
                    <a:pt x="41286" y="15317"/>
                  </a:lnTo>
                  <a:lnTo>
                    <a:pt x="38618" y="29559"/>
                  </a:lnTo>
                  <a:lnTo>
                    <a:pt x="36405" y="25761"/>
                  </a:lnTo>
                  <a:lnTo>
                    <a:pt x="34478" y="32531"/>
                  </a:lnTo>
                  <a:lnTo>
                    <a:pt x="32256" y="21602"/>
                  </a:lnTo>
                  <a:lnTo>
                    <a:pt x="30044" y="35019"/>
                  </a:lnTo>
                  <a:lnTo>
                    <a:pt x="25600" y="18403"/>
                  </a:lnTo>
                  <a:lnTo>
                    <a:pt x="23530" y="31582"/>
                  </a:lnTo>
                  <a:lnTo>
                    <a:pt x="21460" y="27243"/>
                  </a:lnTo>
                  <a:lnTo>
                    <a:pt x="19238" y="31696"/>
                  </a:lnTo>
                  <a:lnTo>
                    <a:pt x="17462" y="23739"/>
                  </a:lnTo>
                  <a:lnTo>
                    <a:pt x="14804" y="30870"/>
                  </a:lnTo>
                  <a:lnTo>
                    <a:pt x="13019" y="27243"/>
                  </a:lnTo>
                  <a:lnTo>
                    <a:pt x="10654" y="32531"/>
                  </a:lnTo>
                  <a:lnTo>
                    <a:pt x="8736" y="21963"/>
                  </a:lnTo>
                  <a:lnTo>
                    <a:pt x="6514" y="32531"/>
                  </a:lnTo>
                  <a:lnTo>
                    <a:pt x="3552" y="26293"/>
                  </a:lnTo>
                  <a:lnTo>
                    <a:pt x="2071" y="31696"/>
                  </a:lnTo>
                  <a:lnTo>
                    <a:pt x="1" y="27062"/>
                  </a:lnTo>
                  <a:close/>
                </a:path>
              </a:pathLst>
            </a:custGeom>
            <a:noFill/>
            <a:ln w="8775" cap="rnd" cmpd="sng">
              <a:solidFill>
                <a:schemeClr val="accent4"/>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1258150" y="661475"/>
              <a:ext cx="4716300" cy="1124750"/>
            </a:xfrm>
            <a:custGeom>
              <a:avLst/>
              <a:gdLst/>
              <a:ahLst/>
              <a:cxnLst/>
              <a:rect l="l" t="t" r="r" b="b"/>
              <a:pathLst>
                <a:path w="188652" h="44990" fill="none" extrusionOk="0">
                  <a:moveTo>
                    <a:pt x="188652" y="27186"/>
                  </a:moveTo>
                  <a:lnTo>
                    <a:pt x="176222" y="27062"/>
                  </a:lnTo>
                  <a:lnTo>
                    <a:pt x="174295" y="30395"/>
                  </a:lnTo>
                  <a:lnTo>
                    <a:pt x="171931" y="26293"/>
                  </a:lnTo>
                  <a:lnTo>
                    <a:pt x="170601" y="32645"/>
                  </a:lnTo>
                  <a:lnTo>
                    <a:pt x="167791" y="25524"/>
                  </a:lnTo>
                  <a:lnTo>
                    <a:pt x="165569" y="32645"/>
                  </a:lnTo>
                  <a:lnTo>
                    <a:pt x="163347" y="26825"/>
                  </a:lnTo>
                  <a:lnTo>
                    <a:pt x="161429" y="31345"/>
                  </a:lnTo>
                  <a:lnTo>
                    <a:pt x="159207" y="23862"/>
                  </a:lnTo>
                  <a:lnTo>
                    <a:pt x="156985" y="32408"/>
                  </a:lnTo>
                  <a:lnTo>
                    <a:pt x="155209" y="27062"/>
                  </a:lnTo>
                  <a:lnTo>
                    <a:pt x="152399" y="30984"/>
                  </a:lnTo>
                  <a:lnTo>
                    <a:pt x="150329" y="19352"/>
                  </a:lnTo>
                  <a:lnTo>
                    <a:pt x="146331" y="33832"/>
                  </a:lnTo>
                  <a:lnTo>
                    <a:pt x="144109" y="22495"/>
                  </a:lnTo>
                  <a:lnTo>
                    <a:pt x="141745" y="32531"/>
                  </a:lnTo>
                  <a:lnTo>
                    <a:pt x="139970" y="25638"/>
                  </a:lnTo>
                  <a:lnTo>
                    <a:pt x="137453" y="29920"/>
                  </a:lnTo>
                  <a:lnTo>
                    <a:pt x="135231" y="16143"/>
                  </a:lnTo>
                  <a:lnTo>
                    <a:pt x="133313" y="33481"/>
                  </a:lnTo>
                  <a:lnTo>
                    <a:pt x="131091" y="24688"/>
                  </a:lnTo>
                  <a:lnTo>
                    <a:pt x="129173" y="28012"/>
                  </a:lnTo>
                  <a:lnTo>
                    <a:pt x="126800" y="15317"/>
                  </a:lnTo>
                  <a:lnTo>
                    <a:pt x="125024" y="36567"/>
                  </a:lnTo>
                  <a:lnTo>
                    <a:pt x="123106" y="24100"/>
                  </a:lnTo>
                  <a:lnTo>
                    <a:pt x="120143" y="30158"/>
                  </a:lnTo>
                  <a:lnTo>
                    <a:pt x="118957" y="18754"/>
                  </a:lnTo>
                  <a:lnTo>
                    <a:pt x="118074" y="37868"/>
                  </a:lnTo>
                  <a:lnTo>
                    <a:pt x="116004" y="7246"/>
                  </a:lnTo>
                  <a:lnTo>
                    <a:pt x="114076" y="39653"/>
                  </a:lnTo>
                  <a:lnTo>
                    <a:pt x="111265" y="16266"/>
                  </a:lnTo>
                  <a:lnTo>
                    <a:pt x="109490" y="30984"/>
                  </a:lnTo>
                  <a:lnTo>
                    <a:pt x="106974" y="11993"/>
                  </a:lnTo>
                  <a:lnTo>
                    <a:pt x="105644" y="39292"/>
                  </a:lnTo>
                  <a:lnTo>
                    <a:pt x="102976" y="15079"/>
                  </a:lnTo>
                  <a:lnTo>
                    <a:pt x="100764" y="37279"/>
                  </a:lnTo>
                  <a:lnTo>
                    <a:pt x="98247" y="4160"/>
                  </a:lnTo>
                  <a:lnTo>
                    <a:pt x="96614" y="43565"/>
                  </a:lnTo>
                  <a:lnTo>
                    <a:pt x="94326" y="1"/>
                  </a:lnTo>
                  <a:lnTo>
                    <a:pt x="92180" y="44989"/>
                  </a:lnTo>
                  <a:lnTo>
                    <a:pt x="89806" y="6173"/>
                  </a:lnTo>
                  <a:lnTo>
                    <a:pt x="87888" y="38941"/>
                  </a:lnTo>
                  <a:lnTo>
                    <a:pt x="85961" y="20539"/>
                  </a:lnTo>
                  <a:lnTo>
                    <a:pt x="83596" y="37393"/>
                  </a:lnTo>
                  <a:lnTo>
                    <a:pt x="81669" y="10446"/>
                  </a:lnTo>
                  <a:lnTo>
                    <a:pt x="79304" y="31933"/>
                  </a:lnTo>
                  <a:lnTo>
                    <a:pt x="76940" y="15193"/>
                  </a:lnTo>
                  <a:lnTo>
                    <a:pt x="74870" y="42027"/>
                  </a:lnTo>
                  <a:lnTo>
                    <a:pt x="72943" y="7720"/>
                  </a:lnTo>
                  <a:lnTo>
                    <a:pt x="70721" y="37156"/>
                  </a:lnTo>
                  <a:lnTo>
                    <a:pt x="69980" y="14956"/>
                  </a:lnTo>
                  <a:lnTo>
                    <a:pt x="68204" y="30632"/>
                  </a:lnTo>
                  <a:lnTo>
                    <a:pt x="65840" y="22913"/>
                  </a:lnTo>
                  <a:lnTo>
                    <a:pt x="63913" y="40242"/>
                  </a:lnTo>
                  <a:lnTo>
                    <a:pt x="61700" y="13655"/>
                  </a:lnTo>
                  <a:lnTo>
                    <a:pt x="59925" y="28012"/>
                  </a:lnTo>
                  <a:lnTo>
                    <a:pt x="57551" y="23976"/>
                  </a:lnTo>
                  <a:lnTo>
                    <a:pt x="55186" y="35855"/>
                  </a:lnTo>
                  <a:lnTo>
                    <a:pt x="53563" y="15317"/>
                  </a:lnTo>
                  <a:lnTo>
                    <a:pt x="50895" y="29559"/>
                  </a:lnTo>
                  <a:lnTo>
                    <a:pt x="48673" y="25761"/>
                  </a:lnTo>
                  <a:lnTo>
                    <a:pt x="46755" y="32531"/>
                  </a:lnTo>
                  <a:lnTo>
                    <a:pt x="44533" y="21602"/>
                  </a:lnTo>
                  <a:lnTo>
                    <a:pt x="42311" y="35019"/>
                  </a:lnTo>
                  <a:lnTo>
                    <a:pt x="37877" y="18403"/>
                  </a:lnTo>
                  <a:lnTo>
                    <a:pt x="35807" y="31582"/>
                  </a:lnTo>
                  <a:lnTo>
                    <a:pt x="33737" y="27243"/>
                  </a:lnTo>
                  <a:lnTo>
                    <a:pt x="31515" y="31696"/>
                  </a:lnTo>
                  <a:lnTo>
                    <a:pt x="29739" y="23739"/>
                  </a:lnTo>
                  <a:lnTo>
                    <a:pt x="27071" y="30870"/>
                  </a:lnTo>
                  <a:lnTo>
                    <a:pt x="25295" y="27243"/>
                  </a:lnTo>
                  <a:lnTo>
                    <a:pt x="22931" y="32531"/>
                  </a:lnTo>
                  <a:lnTo>
                    <a:pt x="21004" y="21963"/>
                  </a:lnTo>
                  <a:lnTo>
                    <a:pt x="18791" y="32531"/>
                  </a:lnTo>
                  <a:lnTo>
                    <a:pt x="15829" y="26293"/>
                  </a:lnTo>
                  <a:lnTo>
                    <a:pt x="14347" y="31696"/>
                  </a:lnTo>
                  <a:lnTo>
                    <a:pt x="12277" y="27062"/>
                  </a:lnTo>
                  <a:lnTo>
                    <a:pt x="0" y="27062"/>
                  </a:lnTo>
                  <a:close/>
                </a:path>
              </a:pathLst>
            </a:custGeom>
            <a:noFill/>
            <a:ln w="8775" cap="rnd" cmpd="sng">
              <a:solidFill>
                <a:schemeClr val="accent5"/>
              </a:solidFill>
              <a:prstDash val="solid"/>
              <a:round/>
              <a:headEnd type="none" w="sm" len="sm"/>
              <a:tailEnd type="none" w="sm" len="sm"/>
            </a:ln>
            <a:effectLst>
              <a:outerShdw blurRad="85725" dist="1905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7"/>
          <p:cNvGrpSpPr/>
          <p:nvPr/>
        </p:nvGrpSpPr>
        <p:grpSpPr>
          <a:xfrm>
            <a:off x="7225744" y="257917"/>
            <a:ext cx="3252918" cy="1602477"/>
            <a:chOff x="1242475" y="2295850"/>
            <a:chExt cx="4747400" cy="2338700"/>
          </a:xfrm>
        </p:grpSpPr>
        <p:sp>
          <p:nvSpPr>
            <p:cNvPr id="114" name="Google Shape;114;p7"/>
            <p:cNvSpPr/>
            <p:nvPr/>
          </p:nvSpPr>
          <p:spPr>
            <a:xfrm>
              <a:off x="1478425" y="2295850"/>
              <a:ext cx="4421025" cy="2338700"/>
            </a:xfrm>
            <a:custGeom>
              <a:avLst/>
              <a:gdLst/>
              <a:ahLst/>
              <a:cxnLst/>
              <a:rect l="l" t="t" r="r" b="b"/>
              <a:pathLst>
                <a:path w="176841" h="93548" fill="none" extrusionOk="0">
                  <a:moveTo>
                    <a:pt x="1" y="48559"/>
                  </a:moveTo>
                  <a:cubicBezTo>
                    <a:pt x="1" y="48559"/>
                    <a:pt x="3476" y="51816"/>
                    <a:pt x="6116" y="48454"/>
                  </a:cubicBezTo>
                  <a:cubicBezTo>
                    <a:pt x="8755" y="45093"/>
                    <a:pt x="11528" y="48559"/>
                    <a:pt x="11528" y="48559"/>
                  </a:cubicBezTo>
                  <a:cubicBezTo>
                    <a:pt x="11528" y="48559"/>
                    <a:pt x="14728" y="56164"/>
                    <a:pt x="17918" y="48454"/>
                  </a:cubicBezTo>
                  <a:cubicBezTo>
                    <a:pt x="21118" y="40744"/>
                    <a:pt x="23891" y="48454"/>
                    <a:pt x="23891" y="48454"/>
                  </a:cubicBezTo>
                  <a:cubicBezTo>
                    <a:pt x="23891" y="48454"/>
                    <a:pt x="27300" y="56117"/>
                    <a:pt x="29730" y="48454"/>
                  </a:cubicBezTo>
                  <a:cubicBezTo>
                    <a:pt x="32161" y="40792"/>
                    <a:pt x="35912" y="47419"/>
                    <a:pt x="35912" y="48454"/>
                  </a:cubicBezTo>
                  <a:cubicBezTo>
                    <a:pt x="35912" y="49499"/>
                    <a:pt x="39520" y="56174"/>
                    <a:pt x="40631" y="48454"/>
                  </a:cubicBezTo>
                  <a:cubicBezTo>
                    <a:pt x="41742" y="40744"/>
                    <a:pt x="45426" y="24327"/>
                    <a:pt x="47648" y="48454"/>
                  </a:cubicBezTo>
                  <a:cubicBezTo>
                    <a:pt x="49870" y="72582"/>
                    <a:pt x="54181" y="48559"/>
                    <a:pt x="54181" y="48559"/>
                  </a:cubicBezTo>
                  <a:cubicBezTo>
                    <a:pt x="54181" y="48559"/>
                    <a:pt x="55985" y="39757"/>
                    <a:pt x="58339" y="48454"/>
                  </a:cubicBezTo>
                  <a:cubicBezTo>
                    <a:pt x="60704" y="57161"/>
                    <a:pt x="62185" y="82998"/>
                    <a:pt x="65983" y="48559"/>
                  </a:cubicBezTo>
                  <a:cubicBezTo>
                    <a:pt x="65983" y="48559"/>
                    <a:pt x="67369" y="39159"/>
                    <a:pt x="71263" y="48454"/>
                  </a:cubicBezTo>
                  <a:cubicBezTo>
                    <a:pt x="75156" y="57750"/>
                    <a:pt x="76267" y="48397"/>
                    <a:pt x="76447" y="48454"/>
                  </a:cubicBezTo>
                  <a:cubicBezTo>
                    <a:pt x="76637" y="48511"/>
                    <a:pt x="79970" y="21488"/>
                    <a:pt x="82932" y="48454"/>
                  </a:cubicBezTo>
                  <a:cubicBezTo>
                    <a:pt x="82932" y="48454"/>
                    <a:pt x="85572" y="71528"/>
                    <a:pt x="88696" y="48559"/>
                  </a:cubicBezTo>
                  <a:cubicBezTo>
                    <a:pt x="91820" y="25580"/>
                    <a:pt x="92190" y="12126"/>
                    <a:pt x="95713" y="48454"/>
                  </a:cubicBezTo>
                  <a:cubicBezTo>
                    <a:pt x="95713" y="48454"/>
                    <a:pt x="97745" y="56297"/>
                    <a:pt x="101078" y="48454"/>
                  </a:cubicBezTo>
                  <a:cubicBezTo>
                    <a:pt x="104410" y="40611"/>
                    <a:pt x="106271" y="46679"/>
                    <a:pt x="106452" y="48454"/>
                  </a:cubicBezTo>
                  <a:cubicBezTo>
                    <a:pt x="106632" y="50239"/>
                    <a:pt x="110715" y="54683"/>
                    <a:pt x="112007" y="48502"/>
                  </a:cubicBezTo>
                  <a:cubicBezTo>
                    <a:pt x="113307" y="42320"/>
                    <a:pt x="117561" y="45226"/>
                    <a:pt x="118682" y="48454"/>
                  </a:cubicBezTo>
                  <a:cubicBezTo>
                    <a:pt x="119793" y="51683"/>
                    <a:pt x="122936" y="52870"/>
                    <a:pt x="123126" y="48454"/>
                  </a:cubicBezTo>
                  <a:cubicBezTo>
                    <a:pt x="123306" y="44039"/>
                    <a:pt x="127569" y="0"/>
                    <a:pt x="130722" y="48454"/>
                  </a:cubicBezTo>
                  <a:cubicBezTo>
                    <a:pt x="130722" y="48454"/>
                    <a:pt x="134425" y="93547"/>
                    <a:pt x="137387" y="48559"/>
                  </a:cubicBezTo>
                  <a:cubicBezTo>
                    <a:pt x="137387" y="48559"/>
                    <a:pt x="139049" y="37972"/>
                    <a:pt x="141641" y="48454"/>
                  </a:cubicBezTo>
                  <a:cubicBezTo>
                    <a:pt x="141641" y="48454"/>
                    <a:pt x="145354" y="70806"/>
                    <a:pt x="147756" y="48454"/>
                  </a:cubicBezTo>
                  <a:cubicBezTo>
                    <a:pt x="147756" y="48454"/>
                    <a:pt x="151089" y="18592"/>
                    <a:pt x="154422" y="48454"/>
                  </a:cubicBezTo>
                  <a:cubicBezTo>
                    <a:pt x="154422" y="48454"/>
                    <a:pt x="155903" y="56563"/>
                    <a:pt x="158685" y="48454"/>
                  </a:cubicBezTo>
                  <a:cubicBezTo>
                    <a:pt x="161467" y="40345"/>
                    <a:pt x="164060" y="46280"/>
                    <a:pt x="165541" y="48454"/>
                  </a:cubicBezTo>
                  <a:cubicBezTo>
                    <a:pt x="167022" y="50629"/>
                    <a:pt x="168874" y="49708"/>
                    <a:pt x="170535" y="48454"/>
                  </a:cubicBezTo>
                  <a:cubicBezTo>
                    <a:pt x="172207" y="47201"/>
                    <a:pt x="173688" y="46014"/>
                    <a:pt x="176840" y="48454"/>
                  </a:cubicBezTo>
                </a:path>
              </a:pathLst>
            </a:custGeom>
            <a:no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43735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9" y="56164"/>
                    <a:pt x="17919" y="48454"/>
                  </a:cubicBezTo>
                  <a:cubicBezTo>
                    <a:pt x="21109" y="40744"/>
                    <a:pt x="23891" y="48454"/>
                    <a:pt x="23891" y="48454"/>
                  </a:cubicBezTo>
                  <a:cubicBezTo>
                    <a:pt x="23891" y="48454"/>
                    <a:pt x="27290" y="56117"/>
                    <a:pt x="29721" y="48454"/>
                  </a:cubicBezTo>
                  <a:cubicBezTo>
                    <a:pt x="32152" y="40792"/>
                    <a:pt x="35903" y="47419"/>
                    <a:pt x="35903" y="48454"/>
                  </a:cubicBezTo>
                  <a:cubicBezTo>
                    <a:pt x="35903" y="49499"/>
                    <a:pt x="39520" y="56174"/>
                    <a:pt x="40631" y="48454"/>
                  </a:cubicBezTo>
                  <a:cubicBezTo>
                    <a:pt x="41742" y="40744"/>
                    <a:pt x="45417" y="24327"/>
                    <a:pt x="47639" y="48454"/>
                  </a:cubicBezTo>
                  <a:cubicBezTo>
                    <a:pt x="49870" y="72582"/>
                    <a:pt x="54171" y="48559"/>
                    <a:pt x="54171" y="48559"/>
                  </a:cubicBezTo>
                  <a:cubicBezTo>
                    <a:pt x="54171" y="48559"/>
                    <a:pt x="55975" y="39757"/>
                    <a:pt x="58340" y="48454"/>
                  </a:cubicBezTo>
                  <a:cubicBezTo>
                    <a:pt x="60704" y="57161"/>
                    <a:pt x="62185" y="82998"/>
                    <a:pt x="65974" y="48559"/>
                  </a:cubicBezTo>
                  <a:cubicBezTo>
                    <a:pt x="65974" y="48559"/>
                    <a:pt x="67370" y="39159"/>
                    <a:pt x="71253" y="48454"/>
                  </a:cubicBezTo>
                  <a:cubicBezTo>
                    <a:pt x="75146" y="57750"/>
                    <a:pt x="76257" y="48397"/>
                    <a:pt x="76447" y="48454"/>
                  </a:cubicBezTo>
                  <a:cubicBezTo>
                    <a:pt x="76628" y="48511"/>
                    <a:pt x="79960" y="21488"/>
                    <a:pt x="82923" y="48454"/>
                  </a:cubicBezTo>
                  <a:cubicBezTo>
                    <a:pt x="82923" y="48454"/>
                    <a:pt x="85563" y="71528"/>
                    <a:pt x="88687" y="48559"/>
                  </a:cubicBezTo>
                  <a:cubicBezTo>
                    <a:pt x="91820" y="25580"/>
                    <a:pt x="92181" y="12126"/>
                    <a:pt x="95704" y="48454"/>
                  </a:cubicBezTo>
                  <a:cubicBezTo>
                    <a:pt x="95704" y="48454"/>
                    <a:pt x="97745" y="56297"/>
                    <a:pt x="101078" y="48454"/>
                  </a:cubicBezTo>
                  <a:cubicBezTo>
                    <a:pt x="104411" y="40611"/>
                    <a:pt x="106262" y="46679"/>
                    <a:pt x="106443" y="48454"/>
                  </a:cubicBezTo>
                  <a:cubicBezTo>
                    <a:pt x="106633" y="50239"/>
                    <a:pt x="110706" y="54683"/>
                    <a:pt x="112007" y="48502"/>
                  </a:cubicBezTo>
                  <a:cubicBezTo>
                    <a:pt x="113298" y="42320"/>
                    <a:pt x="117562" y="45226"/>
                    <a:pt x="118673" y="48454"/>
                  </a:cubicBezTo>
                  <a:cubicBezTo>
                    <a:pt x="119784" y="51683"/>
                    <a:pt x="122936" y="52870"/>
                    <a:pt x="123116" y="48454"/>
                  </a:cubicBezTo>
                  <a:cubicBezTo>
                    <a:pt x="123297" y="44039"/>
                    <a:pt x="127560" y="0"/>
                    <a:pt x="130713" y="48454"/>
                  </a:cubicBezTo>
                  <a:cubicBezTo>
                    <a:pt x="130713" y="48454"/>
                    <a:pt x="134416" y="93547"/>
                    <a:pt x="137378" y="48559"/>
                  </a:cubicBezTo>
                  <a:cubicBezTo>
                    <a:pt x="137378" y="48559"/>
                    <a:pt x="139040" y="37972"/>
                    <a:pt x="141642" y="48454"/>
                  </a:cubicBezTo>
                  <a:cubicBezTo>
                    <a:pt x="141642" y="48454"/>
                    <a:pt x="145345" y="70806"/>
                    <a:pt x="147757" y="48454"/>
                  </a:cubicBezTo>
                  <a:cubicBezTo>
                    <a:pt x="147757" y="48454"/>
                    <a:pt x="151089" y="18592"/>
                    <a:pt x="154422" y="48454"/>
                  </a:cubicBezTo>
                  <a:cubicBezTo>
                    <a:pt x="154422" y="48454"/>
                    <a:pt x="155903" y="56563"/>
                    <a:pt x="158676" y="48454"/>
                  </a:cubicBezTo>
                  <a:cubicBezTo>
                    <a:pt x="161458" y="40345"/>
                    <a:pt x="164050" y="46280"/>
                    <a:pt x="165532" y="48454"/>
                  </a:cubicBezTo>
                  <a:cubicBezTo>
                    <a:pt x="167013" y="50629"/>
                    <a:pt x="168864" y="49708"/>
                    <a:pt x="170536" y="48454"/>
                  </a:cubicBezTo>
                  <a:cubicBezTo>
                    <a:pt x="172197" y="47201"/>
                    <a:pt x="173679" y="46014"/>
                    <a:pt x="176831" y="48454"/>
                  </a:cubicBez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1242475" y="3507200"/>
              <a:ext cx="4747400" cy="2625"/>
            </a:xfrm>
            <a:custGeom>
              <a:avLst/>
              <a:gdLst/>
              <a:ahLst/>
              <a:cxnLst/>
              <a:rect l="l" t="t" r="r" b="b"/>
              <a:pathLst>
                <a:path w="189896" h="105" fill="none" extrusionOk="0">
                  <a:moveTo>
                    <a:pt x="0" y="105"/>
                  </a:moveTo>
                  <a:lnTo>
                    <a:pt x="189896" y="0"/>
                  </a:lnTo>
                </a:path>
              </a:pathLst>
            </a:custGeom>
            <a:noFill/>
            <a:ln w="9025" cap="flat" cmpd="sng">
              <a:solidFill>
                <a:schemeClr val="dk2"/>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398900" y="2295850"/>
              <a:ext cx="4420775" cy="2338700"/>
            </a:xfrm>
            <a:custGeom>
              <a:avLst/>
              <a:gdLst/>
              <a:ahLst/>
              <a:cxnLst/>
              <a:rect l="l" t="t" r="r" b="b"/>
              <a:pathLst>
                <a:path w="176831" h="93548" fill="none" extrusionOk="0">
                  <a:moveTo>
                    <a:pt x="1" y="48559"/>
                  </a:moveTo>
                  <a:cubicBezTo>
                    <a:pt x="1" y="48559"/>
                    <a:pt x="3467" y="51816"/>
                    <a:pt x="6106" y="48454"/>
                  </a:cubicBezTo>
                  <a:cubicBezTo>
                    <a:pt x="8746" y="45093"/>
                    <a:pt x="11528" y="48559"/>
                    <a:pt x="11528" y="48559"/>
                  </a:cubicBezTo>
                  <a:cubicBezTo>
                    <a:pt x="11528" y="48559"/>
                    <a:pt x="14718" y="56164"/>
                    <a:pt x="17918" y="48454"/>
                  </a:cubicBezTo>
                  <a:cubicBezTo>
                    <a:pt x="21109" y="40744"/>
                    <a:pt x="23891" y="48454"/>
                    <a:pt x="23891" y="48454"/>
                  </a:cubicBezTo>
                  <a:cubicBezTo>
                    <a:pt x="23891" y="48454"/>
                    <a:pt x="27290" y="56117"/>
                    <a:pt x="29721" y="48454"/>
                  </a:cubicBezTo>
                  <a:cubicBezTo>
                    <a:pt x="32152" y="40792"/>
                    <a:pt x="35902" y="47419"/>
                    <a:pt x="35902" y="48454"/>
                  </a:cubicBezTo>
                  <a:cubicBezTo>
                    <a:pt x="35902" y="49499"/>
                    <a:pt x="39520" y="56174"/>
                    <a:pt x="40631" y="48454"/>
                  </a:cubicBezTo>
                  <a:cubicBezTo>
                    <a:pt x="41742" y="40744"/>
                    <a:pt x="45426" y="24327"/>
                    <a:pt x="47648" y="48454"/>
                  </a:cubicBezTo>
                  <a:cubicBezTo>
                    <a:pt x="49870" y="72582"/>
                    <a:pt x="54171" y="48559"/>
                    <a:pt x="54171" y="48559"/>
                  </a:cubicBezTo>
                  <a:cubicBezTo>
                    <a:pt x="54171" y="48559"/>
                    <a:pt x="55975" y="39757"/>
                    <a:pt x="58340" y="48454"/>
                  </a:cubicBezTo>
                  <a:cubicBezTo>
                    <a:pt x="60704" y="57161"/>
                    <a:pt x="62185" y="82998"/>
                    <a:pt x="65983" y="48559"/>
                  </a:cubicBezTo>
                  <a:cubicBezTo>
                    <a:pt x="65983" y="48559"/>
                    <a:pt x="67370" y="39159"/>
                    <a:pt x="71263" y="48454"/>
                  </a:cubicBezTo>
                  <a:cubicBezTo>
                    <a:pt x="75146" y="57750"/>
                    <a:pt x="76257" y="48397"/>
                    <a:pt x="76447" y="48454"/>
                  </a:cubicBezTo>
                  <a:cubicBezTo>
                    <a:pt x="76627" y="48511"/>
                    <a:pt x="79960" y="21488"/>
                    <a:pt x="82923" y="48454"/>
                  </a:cubicBezTo>
                  <a:cubicBezTo>
                    <a:pt x="82923" y="48454"/>
                    <a:pt x="85562" y="71528"/>
                    <a:pt x="88696" y="48559"/>
                  </a:cubicBezTo>
                  <a:cubicBezTo>
                    <a:pt x="91820" y="25580"/>
                    <a:pt x="92190" y="12126"/>
                    <a:pt x="95703" y="48454"/>
                  </a:cubicBezTo>
                  <a:cubicBezTo>
                    <a:pt x="95703" y="48454"/>
                    <a:pt x="97745" y="56297"/>
                    <a:pt x="101078" y="48454"/>
                  </a:cubicBezTo>
                  <a:cubicBezTo>
                    <a:pt x="104411" y="40611"/>
                    <a:pt x="106262" y="46679"/>
                    <a:pt x="106452" y="48454"/>
                  </a:cubicBezTo>
                  <a:cubicBezTo>
                    <a:pt x="106632" y="50239"/>
                    <a:pt x="110706" y="54683"/>
                    <a:pt x="112007" y="48502"/>
                  </a:cubicBezTo>
                  <a:cubicBezTo>
                    <a:pt x="113298" y="42320"/>
                    <a:pt x="117561" y="45226"/>
                    <a:pt x="118672" y="48454"/>
                  </a:cubicBezTo>
                  <a:cubicBezTo>
                    <a:pt x="119783" y="51683"/>
                    <a:pt x="122936" y="52870"/>
                    <a:pt x="123116" y="48454"/>
                  </a:cubicBezTo>
                  <a:cubicBezTo>
                    <a:pt x="123306" y="44039"/>
                    <a:pt x="127560" y="0"/>
                    <a:pt x="130712" y="48454"/>
                  </a:cubicBezTo>
                  <a:cubicBezTo>
                    <a:pt x="130712" y="48454"/>
                    <a:pt x="134416" y="93547"/>
                    <a:pt x="137378" y="48559"/>
                  </a:cubicBezTo>
                  <a:cubicBezTo>
                    <a:pt x="137378" y="48559"/>
                    <a:pt x="139040" y="37972"/>
                    <a:pt x="141641" y="48454"/>
                  </a:cubicBezTo>
                  <a:cubicBezTo>
                    <a:pt x="141641" y="48454"/>
                    <a:pt x="145345" y="70806"/>
                    <a:pt x="147756" y="48454"/>
                  </a:cubicBezTo>
                  <a:cubicBezTo>
                    <a:pt x="147756" y="48454"/>
                    <a:pt x="151089" y="18592"/>
                    <a:pt x="154422" y="48454"/>
                  </a:cubicBezTo>
                  <a:cubicBezTo>
                    <a:pt x="154422" y="48454"/>
                    <a:pt x="155903" y="56563"/>
                    <a:pt x="158685" y="48454"/>
                  </a:cubicBezTo>
                  <a:cubicBezTo>
                    <a:pt x="161458" y="40345"/>
                    <a:pt x="164050" y="46280"/>
                    <a:pt x="165531" y="48454"/>
                  </a:cubicBezTo>
                  <a:cubicBezTo>
                    <a:pt x="167013" y="50629"/>
                    <a:pt x="168874" y="49708"/>
                    <a:pt x="170535" y="48454"/>
                  </a:cubicBezTo>
                  <a:cubicBezTo>
                    <a:pt x="172207" y="47201"/>
                    <a:pt x="173688" y="46014"/>
                    <a:pt x="176831" y="48454"/>
                  </a:cubicBezTo>
                </a:path>
              </a:pathLst>
            </a:custGeom>
            <a:solidFill>
              <a:schemeClr val="lt1"/>
            </a:solidFill>
            <a:ln w="9025" cap="flat" cmpd="sng">
              <a:solidFill>
                <a:schemeClr val="lt1"/>
              </a:solidFill>
              <a:prstDash val="solid"/>
              <a:miter lim="9495"/>
              <a:headEnd type="none" w="sm" len="sm"/>
              <a:tailEnd type="none" w="sm" len="sm"/>
            </a:ln>
            <a:effectLst>
              <a:outerShdw blurRad="85725" dist="19050"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8"/>
        <p:cNvGrpSpPr/>
        <p:nvPr/>
      </p:nvGrpSpPr>
      <p:grpSpPr>
        <a:xfrm>
          <a:off x="0" y="0"/>
          <a:ext cx="0" cy="0"/>
          <a:chOff x="0" y="0"/>
          <a:chExt cx="0" cy="0"/>
        </a:xfrm>
      </p:grpSpPr>
      <p:sp>
        <p:nvSpPr>
          <p:cNvPr id="119" name="Google Shape;119;p8"/>
          <p:cNvSpPr txBox="1">
            <a:spLocks noGrp="1"/>
          </p:cNvSpPr>
          <p:nvPr>
            <p:ph type="title"/>
          </p:nvPr>
        </p:nvSpPr>
        <p:spPr>
          <a:xfrm>
            <a:off x="925250" y="1026911"/>
            <a:ext cx="68502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7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20" name="Google Shape;120;p8"/>
          <p:cNvSpPr/>
          <p:nvPr/>
        </p:nvSpPr>
        <p:spPr>
          <a:xfrm>
            <a:off x="649063" y="657043"/>
            <a:ext cx="7845000" cy="3830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1" name="Google Shape;121;p8"/>
          <p:cNvCxnSpPr/>
          <p:nvPr/>
        </p:nvCxnSpPr>
        <p:spPr>
          <a:xfrm>
            <a:off x="656538" y="3912243"/>
            <a:ext cx="7838400" cy="0"/>
          </a:xfrm>
          <a:prstGeom prst="straightConnector1">
            <a:avLst/>
          </a:prstGeom>
          <a:noFill/>
          <a:ln w="9525" cap="flat" cmpd="sng">
            <a:solidFill>
              <a:schemeClr val="accent6"/>
            </a:solidFill>
            <a:prstDash val="solid"/>
            <a:round/>
            <a:headEnd type="none" w="med" len="med"/>
            <a:tailEnd type="none" w="med" len="med"/>
          </a:ln>
        </p:spPr>
      </p:cxnSp>
      <p:grpSp>
        <p:nvGrpSpPr>
          <p:cNvPr id="122" name="Google Shape;122;p8"/>
          <p:cNvGrpSpPr/>
          <p:nvPr/>
        </p:nvGrpSpPr>
        <p:grpSpPr>
          <a:xfrm flipH="1">
            <a:off x="4940083" y="-656017"/>
            <a:ext cx="6977648" cy="2585729"/>
            <a:chOff x="1244600" y="3765076"/>
            <a:chExt cx="4743150" cy="1757684"/>
          </a:xfrm>
        </p:grpSpPr>
        <p:sp>
          <p:nvSpPr>
            <p:cNvPr id="123" name="Google Shape;123;p8"/>
            <p:cNvSpPr/>
            <p:nvPr/>
          </p:nvSpPr>
          <p:spPr>
            <a:xfrm>
              <a:off x="1367325" y="3767085"/>
              <a:ext cx="4230175" cy="1755675"/>
            </a:xfrm>
            <a:custGeom>
              <a:avLst/>
              <a:gdLst/>
              <a:ahLst/>
              <a:cxnLst/>
              <a:rect l="l" t="t" r="r" b="b"/>
              <a:pathLst>
                <a:path w="16920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21" y="17063"/>
                    <a:pt x="38761" y="35104"/>
                    <a:pt x="38628" y="35313"/>
                  </a:cubicBezTo>
                  <a:cubicBezTo>
                    <a:pt x="38504" y="35513"/>
                    <a:pt x="42207" y="70227"/>
                    <a:pt x="44458" y="35114"/>
                  </a:cubicBezTo>
                  <a:cubicBezTo>
                    <a:pt x="46699" y="0"/>
                    <a:pt x="50800" y="27859"/>
                    <a:pt x="50933" y="35313"/>
                  </a:cubicBezTo>
                  <a:cubicBezTo>
                    <a:pt x="51066" y="42767"/>
                    <a:pt x="54637" y="47078"/>
                    <a:pt x="55966" y="35114"/>
                  </a:cubicBezTo>
                  <a:cubicBezTo>
                    <a:pt x="57286" y="23150"/>
                    <a:pt x="60201" y="26872"/>
                    <a:pt x="60856" y="35114"/>
                  </a:cubicBezTo>
                  <a:cubicBezTo>
                    <a:pt x="61521" y="43356"/>
                    <a:pt x="65091" y="55709"/>
                    <a:pt x="66809" y="35114"/>
                  </a:cubicBezTo>
                  <a:cubicBezTo>
                    <a:pt x="68528" y="14519"/>
                    <a:pt x="71842" y="24517"/>
                    <a:pt x="72763" y="35114"/>
                  </a:cubicBezTo>
                  <a:cubicBezTo>
                    <a:pt x="73694" y="45701"/>
                    <a:pt x="76865" y="56497"/>
                    <a:pt x="78318" y="34876"/>
                  </a:cubicBezTo>
                  <a:cubicBezTo>
                    <a:pt x="79780" y="13256"/>
                    <a:pt x="82030" y="17073"/>
                    <a:pt x="84138" y="34876"/>
                  </a:cubicBezTo>
                  <a:cubicBezTo>
                    <a:pt x="86246" y="52680"/>
                    <a:pt x="89161" y="41390"/>
                    <a:pt x="89161" y="35361"/>
                  </a:cubicBezTo>
                  <a:cubicBezTo>
                    <a:pt x="89161" y="29341"/>
                    <a:pt x="93263" y="15497"/>
                    <a:pt x="94716" y="34307"/>
                  </a:cubicBezTo>
                  <a:cubicBezTo>
                    <a:pt x="96178" y="53117"/>
                    <a:pt x="100802" y="42767"/>
                    <a:pt x="100679" y="35503"/>
                  </a:cubicBezTo>
                  <a:cubicBezTo>
                    <a:pt x="100546" y="28249"/>
                    <a:pt x="104249" y="18241"/>
                    <a:pt x="106234" y="34610"/>
                  </a:cubicBezTo>
                  <a:cubicBezTo>
                    <a:pt x="108218" y="50980"/>
                    <a:pt x="112187" y="37269"/>
                    <a:pt x="111921" y="34629"/>
                  </a:cubicBezTo>
                  <a:cubicBezTo>
                    <a:pt x="111656" y="31980"/>
                    <a:pt x="115625" y="17462"/>
                    <a:pt x="117875" y="34629"/>
                  </a:cubicBezTo>
                  <a:cubicBezTo>
                    <a:pt x="120125" y="51787"/>
                    <a:pt x="123031" y="34629"/>
                    <a:pt x="123031" y="34629"/>
                  </a:cubicBezTo>
                  <a:cubicBezTo>
                    <a:pt x="123961" y="25115"/>
                    <a:pt x="128718" y="26283"/>
                    <a:pt x="129117" y="35503"/>
                  </a:cubicBezTo>
                  <a:cubicBezTo>
                    <a:pt x="129516" y="44723"/>
                    <a:pt x="133086" y="44334"/>
                    <a:pt x="133884" y="35351"/>
                  </a:cubicBezTo>
                  <a:cubicBezTo>
                    <a:pt x="134682" y="26359"/>
                    <a:pt x="138651" y="20795"/>
                    <a:pt x="140502" y="35351"/>
                  </a:cubicBezTo>
                  <a:cubicBezTo>
                    <a:pt x="142354" y="49898"/>
                    <a:pt x="145392" y="38247"/>
                    <a:pt x="146057" y="35503"/>
                  </a:cubicBezTo>
                  <a:cubicBezTo>
                    <a:pt x="146721" y="32759"/>
                    <a:pt x="148962" y="19618"/>
                    <a:pt x="151479" y="35702"/>
                  </a:cubicBezTo>
                  <a:cubicBezTo>
                    <a:pt x="153995" y="51787"/>
                    <a:pt x="157299" y="35702"/>
                    <a:pt x="157299" y="35702"/>
                  </a:cubicBezTo>
                  <a:cubicBezTo>
                    <a:pt x="157299" y="35702"/>
                    <a:pt x="160081" y="28448"/>
                    <a:pt x="162721" y="35702"/>
                  </a:cubicBezTo>
                  <a:cubicBezTo>
                    <a:pt x="165370" y="42957"/>
                    <a:pt x="169206" y="35702"/>
                    <a:pt x="169206" y="35702"/>
                  </a:cubicBezTo>
                </a:path>
              </a:pathLst>
            </a:custGeom>
            <a:noFill/>
            <a:ln w="9025" cap="flat" cmpd="sng">
              <a:solidFill>
                <a:schemeClr val="accent3"/>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1442350" y="3765076"/>
              <a:ext cx="4229925" cy="1755450"/>
            </a:xfrm>
            <a:custGeom>
              <a:avLst/>
              <a:gdLst/>
              <a:ahLst/>
              <a:cxnLst/>
              <a:rect l="l" t="t" r="r" b="b"/>
              <a:pathLst>
                <a:path w="169197" h="70218" fill="none" extrusionOk="0">
                  <a:moveTo>
                    <a:pt x="0" y="35114"/>
                  </a:moveTo>
                  <a:cubicBezTo>
                    <a:pt x="3181" y="23539"/>
                    <a:pt x="5432" y="35703"/>
                    <a:pt x="5432" y="35304"/>
                  </a:cubicBezTo>
                  <a:cubicBezTo>
                    <a:pt x="5432" y="34905"/>
                    <a:pt x="7150" y="56886"/>
                    <a:pt x="10189" y="35503"/>
                  </a:cubicBezTo>
                  <a:cubicBezTo>
                    <a:pt x="13237" y="14120"/>
                    <a:pt x="16674" y="30594"/>
                    <a:pt x="16807" y="35114"/>
                  </a:cubicBezTo>
                  <a:cubicBezTo>
                    <a:pt x="16940" y="39624"/>
                    <a:pt x="19845" y="49622"/>
                    <a:pt x="22229" y="35503"/>
                  </a:cubicBezTo>
                  <a:cubicBezTo>
                    <a:pt x="24612" y="21374"/>
                    <a:pt x="26331" y="30594"/>
                    <a:pt x="27394" y="34288"/>
                  </a:cubicBezTo>
                  <a:cubicBezTo>
                    <a:pt x="28448" y="37981"/>
                    <a:pt x="30300" y="54332"/>
                    <a:pt x="33205" y="35693"/>
                  </a:cubicBezTo>
                  <a:cubicBezTo>
                    <a:pt x="36111" y="17063"/>
                    <a:pt x="38760" y="35104"/>
                    <a:pt x="38637" y="35304"/>
                  </a:cubicBezTo>
                  <a:cubicBezTo>
                    <a:pt x="38504" y="35503"/>
                    <a:pt x="42207" y="70218"/>
                    <a:pt x="44448" y="35114"/>
                  </a:cubicBezTo>
                  <a:cubicBezTo>
                    <a:pt x="46689" y="1"/>
                    <a:pt x="50800" y="27850"/>
                    <a:pt x="50933" y="35304"/>
                  </a:cubicBezTo>
                  <a:cubicBezTo>
                    <a:pt x="51066" y="42757"/>
                    <a:pt x="54636" y="47078"/>
                    <a:pt x="55956" y="35114"/>
                  </a:cubicBezTo>
                  <a:cubicBezTo>
                    <a:pt x="57285" y="23140"/>
                    <a:pt x="60191" y="26872"/>
                    <a:pt x="60855" y="35114"/>
                  </a:cubicBezTo>
                  <a:cubicBezTo>
                    <a:pt x="61511" y="43346"/>
                    <a:pt x="65090" y="55709"/>
                    <a:pt x="66809" y="35114"/>
                  </a:cubicBezTo>
                  <a:cubicBezTo>
                    <a:pt x="68528" y="14519"/>
                    <a:pt x="71832" y="24517"/>
                    <a:pt x="72762" y="35114"/>
                  </a:cubicBezTo>
                  <a:cubicBezTo>
                    <a:pt x="73684" y="45701"/>
                    <a:pt x="76864" y="56488"/>
                    <a:pt x="78317" y="34876"/>
                  </a:cubicBezTo>
                  <a:cubicBezTo>
                    <a:pt x="79770" y="13256"/>
                    <a:pt x="82020" y="17073"/>
                    <a:pt x="84138" y="34876"/>
                  </a:cubicBezTo>
                  <a:cubicBezTo>
                    <a:pt x="86246" y="52680"/>
                    <a:pt x="89161" y="41381"/>
                    <a:pt x="89161" y="35361"/>
                  </a:cubicBezTo>
                  <a:cubicBezTo>
                    <a:pt x="89161" y="29341"/>
                    <a:pt x="93263" y="15497"/>
                    <a:pt x="94716" y="34307"/>
                  </a:cubicBezTo>
                  <a:cubicBezTo>
                    <a:pt x="96168" y="53107"/>
                    <a:pt x="100802" y="42757"/>
                    <a:pt x="100669" y="35503"/>
                  </a:cubicBezTo>
                  <a:cubicBezTo>
                    <a:pt x="100536" y="28239"/>
                    <a:pt x="104239" y="18241"/>
                    <a:pt x="106224" y="34611"/>
                  </a:cubicBezTo>
                  <a:cubicBezTo>
                    <a:pt x="108208" y="50971"/>
                    <a:pt x="112177" y="37269"/>
                    <a:pt x="111921" y="34620"/>
                  </a:cubicBezTo>
                  <a:cubicBezTo>
                    <a:pt x="111655" y="31971"/>
                    <a:pt x="115624" y="17453"/>
                    <a:pt x="117874" y="34620"/>
                  </a:cubicBezTo>
                  <a:cubicBezTo>
                    <a:pt x="120115" y="51787"/>
                    <a:pt x="123030" y="34620"/>
                    <a:pt x="123030" y="34620"/>
                  </a:cubicBezTo>
                  <a:cubicBezTo>
                    <a:pt x="123951" y="25106"/>
                    <a:pt x="128718" y="26283"/>
                    <a:pt x="129117" y="35503"/>
                  </a:cubicBezTo>
                  <a:cubicBezTo>
                    <a:pt x="129516" y="44723"/>
                    <a:pt x="133086" y="44324"/>
                    <a:pt x="133883" y="35342"/>
                  </a:cubicBezTo>
                  <a:cubicBezTo>
                    <a:pt x="134672" y="26359"/>
                    <a:pt x="138641" y="20795"/>
                    <a:pt x="140492" y="35342"/>
                  </a:cubicBezTo>
                  <a:cubicBezTo>
                    <a:pt x="142344" y="49888"/>
                    <a:pt x="145392" y="38247"/>
                    <a:pt x="146047" y="35503"/>
                  </a:cubicBezTo>
                  <a:cubicBezTo>
                    <a:pt x="146711" y="32750"/>
                    <a:pt x="148962" y="19608"/>
                    <a:pt x="151478" y="35693"/>
                  </a:cubicBezTo>
                  <a:cubicBezTo>
                    <a:pt x="153985" y="51778"/>
                    <a:pt x="157289" y="35693"/>
                    <a:pt x="157289" y="35693"/>
                  </a:cubicBezTo>
                  <a:cubicBezTo>
                    <a:pt x="157289" y="35693"/>
                    <a:pt x="160071" y="28439"/>
                    <a:pt x="162720" y="35693"/>
                  </a:cubicBezTo>
                  <a:cubicBezTo>
                    <a:pt x="165360" y="42957"/>
                    <a:pt x="169196" y="35693"/>
                    <a:pt x="169196" y="35693"/>
                  </a:cubicBezTo>
                </a:path>
              </a:pathLst>
            </a:custGeom>
            <a:noFill/>
            <a:ln w="9025" cap="flat" cmpd="sng">
              <a:solidFill>
                <a:schemeClr val="accent5"/>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8"/>
            <p:cNvSpPr/>
            <p:nvPr/>
          </p:nvSpPr>
          <p:spPr>
            <a:xfrm>
              <a:off x="1515925" y="3767085"/>
              <a:ext cx="4229925" cy="1755675"/>
            </a:xfrm>
            <a:custGeom>
              <a:avLst/>
              <a:gdLst/>
              <a:ahLst/>
              <a:cxnLst/>
              <a:rect l="l" t="t" r="r" b="b"/>
              <a:pathLst>
                <a:path w="16919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11" y="17063"/>
                    <a:pt x="38761" y="35104"/>
                    <a:pt x="38628" y="35313"/>
                  </a:cubicBezTo>
                  <a:cubicBezTo>
                    <a:pt x="38495" y="35513"/>
                    <a:pt x="42198" y="70227"/>
                    <a:pt x="44439" y="35114"/>
                  </a:cubicBezTo>
                  <a:cubicBezTo>
                    <a:pt x="46689" y="0"/>
                    <a:pt x="50791" y="27859"/>
                    <a:pt x="50924" y="35313"/>
                  </a:cubicBezTo>
                  <a:cubicBezTo>
                    <a:pt x="51057" y="42767"/>
                    <a:pt x="54627" y="47078"/>
                    <a:pt x="55956" y="35114"/>
                  </a:cubicBezTo>
                  <a:cubicBezTo>
                    <a:pt x="57276" y="23150"/>
                    <a:pt x="60191" y="26872"/>
                    <a:pt x="60846" y="35114"/>
                  </a:cubicBezTo>
                  <a:cubicBezTo>
                    <a:pt x="61511" y="43356"/>
                    <a:pt x="65081" y="55709"/>
                    <a:pt x="66800" y="35114"/>
                  </a:cubicBezTo>
                  <a:cubicBezTo>
                    <a:pt x="68519" y="14519"/>
                    <a:pt x="71832" y="24527"/>
                    <a:pt x="72754" y="35114"/>
                  </a:cubicBezTo>
                  <a:cubicBezTo>
                    <a:pt x="73684" y="45710"/>
                    <a:pt x="76855" y="56497"/>
                    <a:pt x="78308" y="34876"/>
                  </a:cubicBezTo>
                  <a:cubicBezTo>
                    <a:pt x="79771" y="13256"/>
                    <a:pt x="82021" y="17073"/>
                    <a:pt x="84129" y="34876"/>
                  </a:cubicBezTo>
                  <a:cubicBezTo>
                    <a:pt x="86237" y="52680"/>
                    <a:pt x="89152" y="41390"/>
                    <a:pt x="89152" y="35370"/>
                  </a:cubicBezTo>
                  <a:cubicBezTo>
                    <a:pt x="89152" y="29341"/>
                    <a:pt x="93254" y="15497"/>
                    <a:pt x="94716" y="34307"/>
                  </a:cubicBezTo>
                  <a:cubicBezTo>
                    <a:pt x="96169" y="53117"/>
                    <a:pt x="100793" y="42767"/>
                    <a:pt x="100670" y="35503"/>
                  </a:cubicBezTo>
                  <a:cubicBezTo>
                    <a:pt x="100537" y="28249"/>
                    <a:pt x="104240" y="18241"/>
                    <a:pt x="106224" y="34610"/>
                  </a:cubicBezTo>
                  <a:cubicBezTo>
                    <a:pt x="108209" y="50980"/>
                    <a:pt x="112178" y="37269"/>
                    <a:pt x="111912" y="34629"/>
                  </a:cubicBezTo>
                  <a:cubicBezTo>
                    <a:pt x="111646" y="31980"/>
                    <a:pt x="115615" y="17462"/>
                    <a:pt x="117865" y="34629"/>
                  </a:cubicBezTo>
                  <a:cubicBezTo>
                    <a:pt x="120116" y="51787"/>
                    <a:pt x="123021" y="34629"/>
                    <a:pt x="123021" y="34629"/>
                  </a:cubicBezTo>
                  <a:cubicBezTo>
                    <a:pt x="123952" y="25115"/>
                    <a:pt x="128719" y="26283"/>
                    <a:pt x="129108" y="35503"/>
                  </a:cubicBezTo>
                  <a:cubicBezTo>
                    <a:pt x="129507" y="44723"/>
                    <a:pt x="133077" y="44334"/>
                    <a:pt x="133874" y="35351"/>
                  </a:cubicBezTo>
                  <a:cubicBezTo>
                    <a:pt x="134663" y="26359"/>
                    <a:pt x="138641" y="20795"/>
                    <a:pt x="140493" y="35351"/>
                  </a:cubicBezTo>
                  <a:cubicBezTo>
                    <a:pt x="142344" y="49898"/>
                    <a:pt x="145383" y="38247"/>
                    <a:pt x="146047" y="35503"/>
                  </a:cubicBezTo>
                  <a:cubicBezTo>
                    <a:pt x="146703" y="32759"/>
                    <a:pt x="148953" y="19618"/>
                    <a:pt x="151469" y="35702"/>
                  </a:cubicBezTo>
                  <a:cubicBezTo>
                    <a:pt x="153985" y="51787"/>
                    <a:pt x="157290" y="35702"/>
                    <a:pt x="157290" y="35702"/>
                  </a:cubicBezTo>
                  <a:cubicBezTo>
                    <a:pt x="157290" y="35702"/>
                    <a:pt x="160062" y="28448"/>
                    <a:pt x="162712" y="35702"/>
                  </a:cubicBezTo>
                  <a:cubicBezTo>
                    <a:pt x="165361" y="42957"/>
                    <a:pt x="169197" y="35702"/>
                    <a:pt x="169197" y="35702"/>
                  </a:cubicBezTo>
                </a:path>
              </a:pathLst>
            </a:custGeom>
            <a:noFill/>
            <a:ln w="9025" cap="flat" cmpd="sng">
              <a:solidFill>
                <a:srgbClr val="00FF67"/>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8"/>
            <p:cNvSpPr/>
            <p:nvPr/>
          </p:nvSpPr>
          <p:spPr>
            <a:xfrm>
              <a:off x="1244600" y="4657300"/>
              <a:ext cx="4743150" cy="25"/>
            </a:xfrm>
            <a:custGeom>
              <a:avLst/>
              <a:gdLst/>
              <a:ahLst/>
              <a:cxnLst/>
              <a:rect l="l" t="t" r="r" b="b"/>
              <a:pathLst>
                <a:path w="189726" h="1" fill="none" extrusionOk="0">
                  <a:moveTo>
                    <a:pt x="1" y="1"/>
                  </a:moveTo>
                  <a:lnTo>
                    <a:pt x="189725" y="1"/>
                  </a:lnTo>
                </a:path>
              </a:pathLst>
            </a:custGeom>
            <a:noFill/>
            <a:ln w="9025" cap="flat" cmpd="sng">
              <a:solidFill>
                <a:srgbClr val="00FF67"/>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7;p8"/>
          <p:cNvGrpSpPr/>
          <p:nvPr/>
        </p:nvGrpSpPr>
        <p:grpSpPr>
          <a:xfrm>
            <a:off x="-1564991" y="293"/>
            <a:ext cx="4560190" cy="1087521"/>
            <a:chOff x="1258150" y="661475"/>
            <a:chExt cx="4716300" cy="1124750"/>
          </a:xfrm>
        </p:grpSpPr>
        <p:sp>
          <p:nvSpPr>
            <p:cNvPr id="128" name="Google Shape;128;p8"/>
            <p:cNvSpPr/>
            <p:nvPr/>
          </p:nvSpPr>
          <p:spPr>
            <a:xfrm>
              <a:off x="1605900" y="661475"/>
              <a:ext cx="4098650" cy="1124750"/>
            </a:xfrm>
            <a:custGeom>
              <a:avLst/>
              <a:gdLst/>
              <a:ahLst/>
              <a:cxnLst/>
              <a:rect l="l" t="t" r="r" b="b"/>
              <a:pathLst>
                <a:path w="163946" h="44990" fill="none" extrusionOk="0">
                  <a:moveTo>
                    <a:pt x="163946" y="27062"/>
                  </a:moveTo>
                  <a:lnTo>
                    <a:pt x="162028" y="30395"/>
                  </a:lnTo>
                  <a:lnTo>
                    <a:pt x="159654" y="26293"/>
                  </a:lnTo>
                  <a:lnTo>
                    <a:pt x="158324" y="32645"/>
                  </a:lnTo>
                  <a:lnTo>
                    <a:pt x="155514" y="25524"/>
                  </a:lnTo>
                  <a:lnTo>
                    <a:pt x="153292" y="32645"/>
                  </a:lnTo>
                  <a:lnTo>
                    <a:pt x="151070" y="26825"/>
                  </a:lnTo>
                  <a:lnTo>
                    <a:pt x="149152" y="31345"/>
                  </a:lnTo>
                  <a:lnTo>
                    <a:pt x="146930" y="23862"/>
                  </a:lnTo>
                  <a:lnTo>
                    <a:pt x="144708" y="32408"/>
                  </a:lnTo>
                  <a:lnTo>
                    <a:pt x="142933" y="27062"/>
                  </a:lnTo>
                  <a:lnTo>
                    <a:pt x="140122" y="30984"/>
                  </a:lnTo>
                  <a:lnTo>
                    <a:pt x="138052" y="19352"/>
                  </a:lnTo>
                  <a:lnTo>
                    <a:pt x="134055" y="33832"/>
                  </a:lnTo>
                  <a:lnTo>
                    <a:pt x="131842" y="22495"/>
                  </a:lnTo>
                  <a:lnTo>
                    <a:pt x="129468" y="32531"/>
                  </a:lnTo>
                  <a:lnTo>
                    <a:pt x="127693" y="25638"/>
                  </a:lnTo>
                  <a:lnTo>
                    <a:pt x="125176" y="29920"/>
                  </a:lnTo>
                  <a:lnTo>
                    <a:pt x="122964" y="16143"/>
                  </a:lnTo>
                  <a:lnTo>
                    <a:pt x="121037" y="33481"/>
                  </a:lnTo>
                  <a:lnTo>
                    <a:pt x="118815" y="24688"/>
                  </a:lnTo>
                  <a:lnTo>
                    <a:pt x="116897" y="28012"/>
                  </a:lnTo>
                  <a:lnTo>
                    <a:pt x="114523" y="15317"/>
                  </a:lnTo>
                  <a:lnTo>
                    <a:pt x="112747" y="36567"/>
                  </a:lnTo>
                  <a:lnTo>
                    <a:pt x="110829" y="24100"/>
                  </a:lnTo>
                  <a:lnTo>
                    <a:pt x="107867" y="30158"/>
                  </a:lnTo>
                  <a:lnTo>
                    <a:pt x="106689" y="18754"/>
                  </a:lnTo>
                  <a:lnTo>
                    <a:pt x="105797" y="37868"/>
                  </a:lnTo>
                  <a:lnTo>
                    <a:pt x="103727" y="7246"/>
                  </a:lnTo>
                  <a:lnTo>
                    <a:pt x="101799" y="39653"/>
                  </a:lnTo>
                  <a:lnTo>
                    <a:pt x="98989" y="16266"/>
                  </a:lnTo>
                  <a:lnTo>
                    <a:pt x="97213" y="30984"/>
                  </a:lnTo>
                  <a:lnTo>
                    <a:pt x="94697" y="11993"/>
                  </a:lnTo>
                  <a:lnTo>
                    <a:pt x="93367" y="39292"/>
                  </a:lnTo>
                  <a:lnTo>
                    <a:pt x="90709" y="15079"/>
                  </a:lnTo>
                  <a:lnTo>
                    <a:pt x="88487" y="37279"/>
                  </a:lnTo>
                  <a:lnTo>
                    <a:pt x="85971" y="4160"/>
                  </a:lnTo>
                  <a:lnTo>
                    <a:pt x="84337" y="43565"/>
                  </a:lnTo>
                  <a:lnTo>
                    <a:pt x="82049" y="1"/>
                  </a:lnTo>
                  <a:lnTo>
                    <a:pt x="79903" y="44989"/>
                  </a:lnTo>
                  <a:lnTo>
                    <a:pt x="77539" y="6173"/>
                  </a:lnTo>
                  <a:lnTo>
                    <a:pt x="75611" y="38941"/>
                  </a:lnTo>
                  <a:lnTo>
                    <a:pt x="73693" y="20539"/>
                  </a:lnTo>
                  <a:lnTo>
                    <a:pt x="71319" y="37393"/>
                  </a:lnTo>
                  <a:lnTo>
                    <a:pt x="69401" y="10446"/>
                  </a:lnTo>
                  <a:lnTo>
                    <a:pt x="67028" y="31933"/>
                  </a:lnTo>
                  <a:lnTo>
                    <a:pt x="64663" y="15193"/>
                  </a:lnTo>
                  <a:lnTo>
                    <a:pt x="62593" y="42027"/>
                  </a:lnTo>
                  <a:lnTo>
                    <a:pt x="60666" y="7720"/>
                  </a:lnTo>
                  <a:lnTo>
                    <a:pt x="58453" y="37156"/>
                  </a:lnTo>
                  <a:lnTo>
                    <a:pt x="57713" y="14956"/>
                  </a:lnTo>
                  <a:lnTo>
                    <a:pt x="55937" y="30632"/>
                  </a:lnTo>
                  <a:lnTo>
                    <a:pt x="53563" y="22913"/>
                  </a:lnTo>
                  <a:lnTo>
                    <a:pt x="51645" y="40242"/>
                  </a:lnTo>
                  <a:lnTo>
                    <a:pt x="49423" y="13655"/>
                  </a:lnTo>
                  <a:lnTo>
                    <a:pt x="47648" y="28012"/>
                  </a:lnTo>
                  <a:lnTo>
                    <a:pt x="45283" y="23976"/>
                  </a:lnTo>
                  <a:lnTo>
                    <a:pt x="42910" y="35855"/>
                  </a:lnTo>
                  <a:lnTo>
                    <a:pt x="41286" y="15317"/>
                  </a:lnTo>
                  <a:lnTo>
                    <a:pt x="38618" y="29559"/>
                  </a:lnTo>
                  <a:lnTo>
                    <a:pt x="36405" y="25761"/>
                  </a:lnTo>
                  <a:lnTo>
                    <a:pt x="34478" y="32531"/>
                  </a:lnTo>
                  <a:lnTo>
                    <a:pt x="32256" y="21602"/>
                  </a:lnTo>
                  <a:lnTo>
                    <a:pt x="30044" y="35019"/>
                  </a:lnTo>
                  <a:lnTo>
                    <a:pt x="25600" y="18403"/>
                  </a:lnTo>
                  <a:lnTo>
                    <a:pt x="23530" y="31582"/>
                  </a:lnTo>
                  <a:lnTo>
                    <a:pt x="21460" y="27243"/>
                  </a:lnTo>
                  <a:lnTo>
                    <a:pt x="19238" y="31696"/>
                  </a:lnTo>
                  <a:lnTo>
                    <a:pt x="17462" y="23739"/>
                  </a:lnTo>
                  <a:lnTo>
                    <a:pt x="14804" y="30870"/>
                  </a:lnTo>
                  <a:lnTo>
                    <a:pt x="13019" y="27243"/>
                  </a:lnTo>
                  <a:lnTo>
                    <a:pt x="10654" y="32531"/>
                  </a:lnTo>
                  <a:lnTo>
                    <a:pt x="8736" y="21963"/>
                  </a:lnTo>
                  <a:lnTo>
                    <a:pt x="6514" y="32531"/>
                  </a:lnTo>
                  <a:lnTo>
                    <a:pt x="3552" y="26293"/>
                  </a:lnTo>
                  <a:lnTo>
                    <a:pt x="2071" y="31696"/>
                  </a:lnTo>
                  <a:lnTo>
                    <a:pt x="1" y="27062"/>
                  </a:lnTo>
                  <a:close/>
                </a:path>
              </a:pathLst>
            </a:custGeom>
            <a:noFill/>
            <a:ln w="8775" cap="rnd" cmpd="sng">
              <a:solidFill>
                <a:srgbClr val="FF0062"/>
              </a:solidFill>
              <a:prstDash val="solid"/>
              <a:round/>
              <a:headEnd type="none" w="sm" len="sm"/>
              <a:tailEnd type="none" w="sm" len="sm"/>
            </a:ln>
            <a:effectLst>
              <a:outerShdw blurRad="85725"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1258150" y="661475"/>
              <a:ext cx="4716300" cy="1124750"/>
            </a:xfrm>
            <a:custGeom>
              <a:avLst/>
              <a:gdLst/>
              <a:ahLst/>
              <a:cxnLst/>
              <a:rect l="l" t="t" r="r" b="b"/>
              <a:pathLst>
                <a:path w="188652" h="44990" fill="none" extrusionOk="0">
                  <a:moveTo>
                    <a:pt x="188652" y="27186"/>
                  </a:moveTo>
                  <a:lnTo>
                    <a:pt x="176222" y="27062"/>
                  </a:lnTo>
                  <a:lnTo>
                    <a:pt x="174295" y="30395"/>
                  </a:lnTo>
                  <a:lnTo>
                    <a:pt x="171931" y="26293"/>
                  </a:lnTo>
                  <a:lnTo>
                    <a:pt x="170601" y="32645"/>
                  </a:lnTo>
                  <a:lnTo>
                    <a:pt x="167791" y="25524"/>
                  </a:lnTo>
                  <a:lnTo>
                    <a:pt x="165569" y="32645"/>
                  </a:lnTo>
                  <a:lnTo>
                    <a:pt x="163347" y="26825"/>
                  </a:lnTo>
                  <a:lnTo>
                    <a:pt x="161429" y="31345"/>
                  </a:lnTo>
                  <a:lnTo>
                    <a:pt x="159207" y="23862"/>
                  </a:lnTo>
                  <a:lnTo>
                    <a:pt x="156985" y="32408"/>
                  </a:lnTo>
                  <a:lnTo>
                    <a:pt x="155209" y="27062"/>
                  </a:lnTo>
                  <a:lnTo>
                    <a:pt x="152399" y="30984"/>
                  </a:lnTo>
                  <a:lnTo>
                    <a:pt x="150329" y="19352"/>
                  </a:lnTo>
                  <a:lnTo>
                    <a:pt x="146331" y="33832"/>
                  </a:lnTo>
                  <a:lnTo>
                    <a:pt x="144109" y="22495"/>
                  </a:lnTo>
                  <a:lnTo>
                    <a:pt x="141745" y="32531"/>
                  </a:lnTo>
                  <a:lnTo>
                    <a:pt x="139970" y="25638"/>
                  </a:lnTo>
                  <a:lnTo>
                    <a:pt x="137453" y="29920"/>
                  </a:lnTo>
                  <a:lnTo>
                    <a:pt x="135231" y="16143"/>
                  </a:lnTo>
                  <a:lnTo>
                    <a:pt x="133313" y="33481"/>
                  </a:lnTo>
                  <a:lnTo>
                    <a:pt x="131091" y="24688"/>
                  </a:lnTo>
                  <a:lnTo>
                    <a:pt x="129173" y="28012"/>
                  </a:lnTo>
                  <a:lnTo>
                    <a:pt x="126800" y="15317"/>
                  </a:lnTo>
                  <a:lnTo>
                    <a:pt x="125024" y="36567"/>
                  </a:lnTo>
                  <a:lnTo>
                    <a:pt x="123106" y="24100"/>
                  </a:lnTo>
                  <a:lnTo>
                    <a:pt x="120143" y="30158"/>
                  </a:lnTo>
                  <a:lnTo>
                    <a:pt x="118957" y="18754"/>
                  </a:lnTo>
                  <a:lnTo>
                    <a:pt x="118074" y="37868"/>
                  </a:lnTo>
                  <a:lnTo>
                    <a:pt x="116004" y="7246"/>
                  </a:lnTo>
                  <a:lnTo>
                    <a:pt x="114076" y="39653"/>
                  </a:lnTo>
                  <a:lnTo>
                    <a:pt x="111265" y="16266"/>
                  </a:lnTo>
                  <a:lnTo>
                    <a:pt x="109490" y="30984"/>
                  </a:lnTo>
                  <a:lnTo>
                    <a:pt x="106974" y="11993"/>
                  </a:lnTo>
                  <a:lnTo>
                    <a:pt x="105644" y="39292"/>
                  </a:lnTo>
                  <a:lnTo>
                    <a:pt x="102976" y="15079"/>
                  </a:lnTo>
                  <a:lnTo>
                    <a:pt x="100764" y="37279"/>
                  </a:lnTo>
                  <a:lnTo>
                    <a:pt x="98247" y="4160"/>
                  </a:lnTo>
                  <a:lnTo>
                    <a:pt x="96614" y="43565"/>
                  </a:lnTo>
                  <a:lnTo>
                    <a:pt x="94326" y="1"/>
                  </a:lnTo>
                  <a:lnTo>
                    <a:pt x="92180" y="44989"/>
                  </a:lnTo>
                  <a:lnTo>
                    <a:pt x="89806" y="6173"/>
                  </a:lnTo>
                  <a:lnTo>
                    <a:pt x="87888" y="38941"/>
                  </a:lnTo>
                  <a:lnTo>
                    <a:pt x="85961" y="20539"/>
                  </a:lnTo>
                  <a:lnTo>
                    <a:pt x="83596" y="37393"/>
                  </a:lnTo>
                  <a:lnTo>
                    <a:pt x="81669" y="10446"/>
                  </a:lnTo>
                  <a:lnTo>
                    <a:pt x="79304" y="31933"/>
                  </a:lnTo>
                  <a:lnTo>
                    <a:pt x="76940" y="15193"/>
                  </a:lnTo>
                  <a:lnTo>
                    <a:pt x="74870" y="42027"/>
                  </a:lnTo>
                  <a:lnTo>
                    <a:pt x="72943" y="7720"/>
                  </a:lnTo>
                  <a:lnTo>
                    <a:pt x="70721" y="37156"/>
                  </a:lnTo>
                  <a:lnTo>
                    <a:pt x="69980" y="14956"/>
                  </a:lnTo>
                  <a:lnTo>
                    <a:pt x="68204" y="30632"/>
                  </a:lnTo>
                  <a:lnTo>
                    <a:pt x="65840" y="22913"/>
                  </a:lnTo>
                  <a:lnTo>
                    <a:pt x="63913" y="40242"/>
                  </a:lnTo>
                  <a:lnTo>
                    <a:pt x="61700" y="13655"/>
                  </a:lnTo>
                  <a:lnTo>
                    <a:pt x="59925" y="28012"/>
                  </a:lnTo>
                  <a:lnTo>
                    <a:pt x="57551" y="23976"/>
                  </a:lnTo>
                  <a:lnTo>
                    <a:pt x="55186" y="35855"/>
                  </a:lnTo>
                  <a:lnTo>
                    <a:pt x="53563" y="15317"/>
                  </a:lnTo>
                  <a:lnTo>
                    <a:pt x="50895" y="29559"/>
                  </a:lnTo>
                  <a:lnTo>
                    <a:pt x="48673" y="25761"/>
                  </a:lnTo>
                  <a:lnTo>
                    <a:pt x="46755" y="32531"/>
                  </a:lnTo>
                  <a:lnTo>
                    <a:pt x="44533" y="21602"/>
                  </a:lnTo>
                  <a:lnTo>
                    <a:pt x="42311" y="35019"/>
                  </a:lnTo>
                  <a:lnTo>
                    <a:pt x="37877" y="18403"/>
                  </a:lnTo>
                  <a:lnTo>
                    <a:pt x="35807" y="31582"/>
                  </a:lnTo>
                  <a:lnTo>
                    <a:pt x="33737" y="27243"/>
                  </a:lnTo>
                  <a:lnTo>
                    <a:pt x="31515" y="31696"/>
                  </a:lnTo>
                  <a:lnTo>
                    <a:pt x="29739" y="23739"/>
                  </a:lnTo>
                  <a:lnTo>
                    <a:pt x="27071" y="30870"/>
                  </a:lnTo>
                  <a:lnTo>
                    <a:pt x="25295" y="27243"/>
                  </a:lnTo>
                  <a:lnTo>
                    <a:pt x="22931" y="32531"/>
                  </a:lnTo>
                  <a:lnTo>
                    <a:pt x="21004" y="21963"/>
                  </a:lnTo>
                  <a:lnTo>
                    <a:pt x="18791" y="32531"/>
                  </a:lnTo>
                  <a:lnTo>
                    <a:pt x="15829" y="26293"/>
                  </a:lnTo>
                  <a:lnTo>
                    <a:pt x="14347" y="31696"/>
                  </a:lnTo>
                  <a:lnTo>
                    <a:pt x="12277" y="27062"/>
                  </a:lnTo>
                  <a:lnTo>
                    <a:pt x="0" y="27062"/>
                  </a:lnTo>
                  <a:close/>
                </a:path>
              </a:pathLst>
            </a:custGeom>
            <a:noFill/>
            <a:ln w="8775" cap="rnd" cmpd="sng">
              <a:solidFill>
                <a:srgbClr val="FF009E"/>
              </a:solidFill>
              <a:prstDash val="solid"/>
              <a:round/>
              <a:headEnd type="none" w="sm" len="sm"/>
              <a:tailEnd type="none" w="sm" len="sm"/>
            </a:ln>
            <a:effectLst>
              <a:outerShdw blurRad="85725"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8"/>
          <p:cNvGrpSpPr/>
          <p:nvPr/>
        </p:nvGrpSpPr>
        <p:grpSpPr>
          <a:xfrm>
            <a:off x="5511375" y="2862587"/>
            <a:ext cx="5019757" cy="2223104"/>
            <a:chOff x="5511375" y="2862587"/>
            <a:chExt cx="5019757" cy="2223104"/>
          </a:xfrm>
        </p:grpSpPr>
        <p:grpSp>
          <p:nvGrpSpPr>
            <p:cNvPr id="131" name="Google Shape;131;p8"/>
            <p:cNvGrpSpPr/>
            <p:nvPr/>
          </p:nvGrpSpPr>
          <p:grpSpPr>
            <a:xfrm>
              <a:off x="5580224" y="2862587"/>
              <a:ext cx="4950908" cy="2223104"/>
              <a:chOff x="-602160" y="2710576"/>
              <a:chExt cx="2443083" cy="538647"/>
            </a:xfrm>
          </p:grpSpPr>
          <p:sp>
            <p:nvSpPr>
              <p:cNvPr id="132" name="Google Shape;132;p8"/>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noFill/>
              <a:ln w="9025" cap="flat" cmpd="sng">
                <a:solidFill>
                  <a:schemeClr val="accent1"/>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accent1"/>
              </a:solidFill>
              <a:ln w="9025" cap="flat" cmpd="sng">
                <a:solidFill>
                  <a:schemeClr val="accent2"/>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a:off x="-602160" y="2712241"/>
                <a:ext cx="1270443" cy="536982"/>
                <a:chOff x="-602160" y="2712241"/>
                <a:chExt cx="1270443" cy="536982"/>
              </a:xfrm>
            </p:grpSpPr>
            <p:sp>
              <p:nvSpPr>
                <p:cNvPr id="136" name="Google Shape;136;p8"/>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noFill/>
                <a:ln w="9025" cap="flat" cmpd="sng">
                  <a:solidFill>
                    <a:schemeClr val="accent1"/>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noFill/>
                <a:ln w="9025" cap="flat" cmpd="sng">
                  <a:solidFill>
                    <a:schemeClr val="accent2"/>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39" name="Google Shape;139;p8"/>
            <p:cNvCxnSpPr/>
            <p:nvPr/>
          </p:nvCxnSpPr>
          <p:spPr>
            <a:xfrm>
              <a:off x="5511375" y="3912250"/>
              <a:ext cx="3690300" cy="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0"/>
        <p:cNvGrpSpPr/>
        <p:nvPr/>
      </p:nvGrpSpPr>
      <p:grpSpPr>
        <a:xfrm>
          <a:off x="0" y="0"/>
          <a:ext cx="0" cy="0"/>
          <a:chOff x="0" y="0"/>
          <a:chExt cx="0" cy="0"/>
        </a:xfrm>
      </p:grpSpPr>
      <p:sp>
        <p:nvSpPr>
          <p:cNvPr id="141" name="Google Shape;141;p9"/>
          <p:cNvSpPr txBox="1">
            <a:spLocks noGrp="1"/>
          </p:cNvSpPr>
          <p:nvPr>
            <p:ph type="title"/>
          </p:nvPr>
        </p:nvSpPr>
        <p:spPr>
          <a:xfrm>
            <a:off x="880100" y="1170425"/>
            <a:ext cx="4661100" cy="1420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9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2" name="Google Shape;142;p9"/>
          <p:cNvSpPr txBox="1">
            <a:spLocks noGrp="1"/>
          </p:cNvSpPr>
          <p:nvPr>
            <p:ph type="subTitle" idx="1"/>
          </p:nvPr>
        </p:nvSpPr>
        <p:spPr>
          <a:xfrm>
            <a:off x="880100" y="3375768"/>
            <a:ext cx="4661100" cy="84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3" name="Google Shape;143;p9"/>
          <p:cNvSpPr/>
          <p:nvPr/>
        </p:nvSpPr>
        <p:spPr>
          <a:xfrm>
            <a:off x="649063" y="657043"/>
            <a:ext cx="7845000" cy="3830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 name="Google Shape;144;p9"/>
          <p:cNvCxnSpPr/>
          <p:nvPr/>
        </p:nvCxnSpPr>
        <p:spPr>
          <a:xfrm>
            <a:off x="656538" y="3101693"/>
            <a:ext cx="7838400" cy="0"/>
          </a:xfrm>
          <a:prstGeom prst="straightConnector1">
            <a:avLst/>
          </a:prstGeom>
          <a:noFill/>
          <a:ln w="9525" cap="flat" cmpd="sng">
            <a:solidFill>
              <a:schemeClr val="accent6"/>
            </a:solidFill>
            <a:prstDash val="solid"/>
            <a:round/>
            <a:headEnd type="none" w="med" len="med"/>
            <a:tailEnd type="none" w="med" len="med"/>
          </a:ln>
        </p:spPr>
      </p:cxnSp>
      <p:grpSp>
        <p:nvGrpSpPr>
          <p:cNvPr id="145" name="Google Shape;145;p9"/>
          <p:cNvGrpSpPr/>
          <p:nvPr/>
        </p:nvGrpSpPr>
        <p:grpSpPr>
          <a:xfrm flipH="1">
            <a:off x="5026858" y="-658461"/>
            <a:ext cx="6977648" cy="2588364"/>
            <a:chOff x="1244600" y="3763285"/>
            <a:chExt cx="4743150" cy="1759475"/>
          </a:xfrm>
        </p:grpSpPr>
        <p:sp>
          <p:nvSpPr>
            <p:cNvPr id="146" name="Google Shape;146;p9"/>
            <p:cNvSpPr/>
            <p:nvPr/>
          </p:nvSpPr>
          <p:spPr>
            <a:xfrm>
              <a:off x="1367325" y="3767085"/>
              <a:ext cx="4230175" cy="1755675"/>
            </a:xfrm>
            <a:custGeom>
              <a:avLst/>
              <a:gdLst/>
              <a:ahLst/>
              <a:cxnLst/>
              <a:rect l="l" t="t" r="r" b="b"/>
              <a:pathLst>
                <a:path w="16920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21" y="17063"/>
                    <a:pt x="38761" y="35104"/>
                    <a:pt x="38628" y="35313"/>
                  </a:cubicBezTo>
                  <a:cubicBezTo>
                    <a:pt x="38504" y="35513"/>
                    <a:pt x="42207" y="70227"/>
                    <a:pt x="44458" y="35114"/>
                  </a:cubicBezTo>
                  <a:cubicBezTo>
                    <a:pt x="46699" y="0"/>
                    <a:pt x="50800" y="27859"/>
                    <a:pt x="50933" y="35313"/>
                  </a:cubicBezTo>
                  <a:cubicBezTo>
                    <a:pt x="51066" y="42767"/>
                    <a:pt x="54637" y="47078"/>
                    <a:pt x="55966" y="35114"/>
                  </a:cubicBezTo>
                  <a:cubicBezTo>
                    <a:pt x="57286" y="23150"/>
                    <a:pt x="60201" y="26872"/>
                    <a:pt x="60856" y="35114"/>
                  </a:cubicBezTo>
                  <a:cubicBezTo>
                    <a:pt x="61521" y="43356"/>
                    <a:pt x="65091" y="55709"/>
                    <a:pt x="66809" y="35114"/>
                  </a:cubicBezTo>
                  <a:cubicBezTo>
                    <a:pt x="68528" y="14519"/>
                    <a:pt x="71842" y="24517"/>
                    <a:pt x="72763" y="35114"/>
                  </a:cubicBezTo>
                  <a:cubicBezTo>
                    <a:pt x="73694" y="45701"/>
                    <a:pt x="76865" y="56497"/>
                    <a:pt x="78318" y="34876"/>
                  </a:cubicBezTo>
                  <a:cubicBezTo>
                    <a:pt x="79780" y="13256"/>
                    <a:pt x="82030" y="17073"/>
                    <a:pt x="84138" y="34876"/>
                  </a:cubicBezTo>
                  <a:cubicBezTo>
                    <a:pt x="86246" y="52680"/>
                    <a:pt x="89161" y="41390"/>
                    <a:pt x="89161" y="35361"/>
                  </a:cubicBezTo>
                  <a:cubicBezTo>
                    <a:pt x="89161" y="29341"/>
                    <a:pt x="93263" y="15497"/>
                    <a:pt x="94716" y="34307"/>
                  </a:cubicBezTo>
                  <a:cubicBezTo>
                    <a:pt x="96178" y="53117"/>
                    <a:pt x="100802" y="42767"/>
                    <a:pt x="100679" y="35503"/>
                  </a:cubicBezTo>
                  <a:cubicBezTo>
                    <a:pt x="100546" y="28249"/>
                    <a:pt x="104249" y="18241"/>
                    <a:pt x="106234" y="34610"/>
                  </a:cubicBezTo>
                  <a:cubicBezTo>
                    <a:pt x="108218" y="50980"/>
                    <a:pt x="112187" y="37269"/>
                    <a:pt x="111921" y="34629"/>
                  </a:cubicBezTo>
                  <a:cubicBezTo>
                    <a:pt x="111656" y="31980"/>
                    <a:pt x="115625" y="17462"/>
                    <a:pt x="117875" y="34629"/>
                  </a:cubicBezTo>
                  <a:cubicBezTo>
                    <a:pt x="120125" y="51787"/>
                    <a:pt x="123031" y="34629"/>
                    <a:pt x="123031" y="34629"/>
                  </a:cubicBezTo>
                  <a:cubicBezTo>
                    <a:pt x="123961" y="25115"/>
                    <a:pt x="128718" y="26283"/>
                    <a:pt x="129117" y="35503"/>
                  </a:cubicBezTo>
                  <a:cubicBezTo>
                    <a:pt x="129516" y="44723"/>
                    <a:pt x="133086" y="44334"/>
                    <a:pt x="133884" y="35351"/>
                  </a:cubicBezTo>
                  <a:cubicBezTo>
                    <a:pt x="134682" y="26359"/>
                    <a:pt x="138651" y="20795"/>
                    <a:pt x="140502" y="35351"/>
                  </a:cubicBezTo>
                  <a:cubicBezTo>
                    <a:pt x="142354" y="49898"/>
                    <a:pt x="145392" y="38247"/>
                    <a:pt x="146057" y="35503"/>
                  </a:cubicBezTo>
                  <a:cubicBezTo>
                    <a:pt x="146721" y="32759"/>
                    <a:pt x="148962" y="19618"/>
                    <a:pt x="151479" y="35702"/>
                  </a:cubicBezTo>
                  <a:cubicBezTo>
                    <a:pt x="153995" y="51787"/>
                    <a:pt x="157299" y="35702"/>
                    <a:pt x="157299" y="35702"/>
                  </a:cubicBezTo>
                  <a:cubicBezTo>
                    <a:pt x="157299" y="35702"/>
                    <a:pt x="160081" y="28448"/>
                    <a:pt x="162721" y="35702"/>
                  </a:cubicBezTo>
                  <a:cubicBezTo>
                    <a:pt x="165370" y="42957"/>
                    <a:pt x="169206" y="35702"/>
                    <a:pt x="169206" y="35702"/>
                  </a:cubicBezTo>
                </a:path>
              </a:pathLst>
            </a:custGeom>
            <a:noFill/>
            <a:ln w="9025" cap="flat" cmpd="sng">
              <a:solidFill>
                <a:srgbClr val="7DFF00"/>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1442350" y="3763285"/>
              <a:ext cx="4229925" cy="1755450"/>
            </a:xfrm>
            <a:custGeom>
              <a:avLst/>
              <a:gdLst/>
              <a:ahLst/>
              <a:cxnLst/>
              <a:rect l="l" t="t" r="r" b="b"/>
              <a:pathLst>
                <a:path w="169197" h="70218" fill="none" extrusionOk="0">
                  <a:moveTo>
                    <a:pt x="0" y="35114"/>
                  </a:moveTo>
                  <a:cubicBezTo>
                    <a:pt x="3181" y="23539"/>
                    <a:pt x="5432" y="35703"/>
                    <a:pt x="5432" y="35304"/>
                  </a:cubicBezTo>
                  <a:cubicBezTo>
                    <a:pt x="5432" y="34905"/>
                    <a:pt x="7150" y="56886"/>
                    <a:pt x="10189" y="35503"/>
                  </a:cubicBezTo>
                  <a:cubicBezTo>
                    <a:pt x="13237" y="14120"/>
                    <a:pt x="16674" y="30594"/>
                    <a:pt x="16807" y="35114"/>
                  </a:cubicBezTo>
                  <a:cubicBezTo>
                    <a:pt x="16940" y="39624"/>
                    <a:pt x="19845" y="49622"/>
                    <a:pt x="22229" y="35503"/>
                  </a:cubicBezTo>
                  <a:cubicBezTo>
                    <a:pt x="24612" y="21374"/>
                    <a:pt x="26331" y="30594"/>
                    <a:pt x="27394" y="34288"/>
                  </a:cubicBezTo>
                  <a:cubicBezTo>
                    <a:pt x="28448" y="37981"/>
                    <a:pt x="30300" y="54332"/>
                    <a:pt x="33205" y="35693"/>
                  </a:cubicBezTo>
                  <a:cubicBezTo>
                    <a:pt x="36111" y="17063"/>
                    <a:pt x="38760" y="35104"/>
                    <a:pt x="38637" y="35304"/>
                  </a:cubicBezTo>
                  <a:cubicBezTo>
                    <a:pt x="38504" y="35503"/>
                    <a:pt x="42207" y="70218"/>
                    <a:pt x="44448" y="35114"/>
                  </a:cubicBezTo>
                  <a:cubicBezTo>
                    <a:pt x="46689" y="1"/>
                    <a:pt x="50800" y="27850"/>
                    <a:pt x="50933" y="35304"/>
                  </a:cubicBezTo>
                  <a:cubicBezTo>
                    <a:pt x="51066" y="42757"/>
                    <a:pt x="54636" y="47078"/>
                    <a:pt x="55956" y="35114"/>
                  </a:cubicBezTo>
                  <a:cubicBezTo>
                    <a:pt x="57285" y="23140"/>
                    <a:pt x="60191" y="26872"/>
                    <a:pt x="60855" y="35114"/>
                  </a:cubicBezTo>
                  <a:cubicBezTo>
                    <a:pt x="61511" y="43346"/>
                    <a:pt x="65090" y="55709"/>
                    <a:pt x="66809" y="35114"/>
                  </a:cubicBezTo>
                  <a:cubicBezTo>
                    <a:pt x="68528" y="14519"/>
                    <a:pt x="71832" y="24517"/>
                    <a:pt x="72762" y="35114"/>
                  </a:cubicBezTo>
                  <a:cubicBezTo>
                    <a:pt x="73684" y="45701"/>
                    <a:pt x="76864" y="56488"/>
                    <a:pt x="78317" y="34876"/>
                  </a:cubicBezTo>
                  <a:cubicBezTo>
                    <a:pt x="79770" y="13256"/>
                    <a:pt x="82020" y="17073"/>
                    <a:pt x="84138" y="34876"/>
                  </a:cubicBezTo>
                  <a:cubicBezTo>
                    <a:pt x="86246" y="52680"/>
                    <a:pt x="89161" y="41381"/>
                    <a:pt x="89161" y="35361"/>
                  </a:cubicBezTo>
                  <a:cubicBezTo>
                    <a:pt x="89161" y="29341"/>
                    <a:pt x="93263" y="15497"/>
                    <a:pt x="94716" y="34307"/>
                  </a:cubicBezTo>
                  <a:cubicBezTo>
                    <a:pt x="96168" y="53107"/>
                    <a:pt x="100802" y="42757"/>
                    <a:pt x="100669" y="35503"/>
                  </a:cubicBezTo>
                  <a:cubicBezTo>
                    <a:pt x="100536" y="28239"/>
                    <a:pt x="104239" y="18241"/>
                    <a:pt x="106224" y="34611"/>
                  </a:cubicBezTo>
                  <a:cubicBezTo>
                    <a:pt x="108208" y="50971"/>
                    <a:pt x="112177" y="37269"/>
                    <a:pt x="111921" y="34620"/>
                  </a:cubicBezTo>
                  <a:cubicBezTo>
                    <a:pt x="111655" y="31971"/>
                    <a:pt x="115624" y="17453"/>
                    <a:pt x="117874" y="34620"/>
                  </a:cubicBezTo>
                  <a:cubicBezTo>
                    <a:pt x="120115" y="51787"/>
                    <a:pt x="123030" y="34620"/>
                    <a:pt x="123030" y="34620"/>
                  </a:cubicBezTo>
                  <a:cubicBezTo>
                    <a:pt x="123951" y="25106"/>
                    <a:pt x="128718" y="26283"/>
                    <a:pt x="129117" y="35503"/>
                  </a:cubicBezTo>
                  <a:cubicBezTo>
                    <a:pt x="129516" y="44723"/>
                    <a:pt x="133086" y="44324"/>
                    <a:pt x="133883" y="35342"/>
                  </a:cubicBezTo>
                  <a:cubicBezTo>
                    <a:pt x="134672" y="26359"/>
                    <a:pt x="138641" y="20795"/>
                    <a:pt x="140492" y="35342"/>
                  </a:cubicBezTo>
                  <a:cubicBezTo>
                    <a:pt x="142344" y="49888"/>
                    <a:pt x="145392" y="38247"/>
                    <a:pt x="146047" y="35503"/>
                  </a:cubicBezTo>
                  <a:cubicBezTo>
                    <a:pt x="146711" y="32750"/>
                    <a:pt x="148962" y="19608"/>
                    <a:pt x="151478" y="35693"/>
                  </a:cubicBezTo>
                  <a:cubicBezTo>
                    <a:pt x="153985" y="51778"/>
                    <a:pt x="157289" y="35693"/>
                    <a:pt x="157289" y="35693"/>
                  </a:cubicBezTo>
                  <a:cubicBezTo>
                    <a:pt x="157289" y="35693"/>
                    <a:pt x="160071" y="28439"/>
                    <a:pt x="162720" y="35693"/>
                  </a:cubicBezTo>
                  <a:cubicBezTo>
                    <a:pt x="165360" y="42957"/>
                    <a:pt x="169196" y="35693"/>
                    <a:pt x="169196" y="35693"/>
                  </a:cubicBezTo>
                </a:path>
              </a:pathLst>
            </a:custGeom>
            <a:noFill/>
            <a:ln w="9025" cap="flat" cmpd="sng">
              <a:solidFill>
                <a:schemeClr val="accent5"/>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1515925" y="3767085"/>
              <a:ext cx="4229925" cy="1755675"/>
            </a:xfrm>
            <a:custGeom>
              <a:avLst/>
              <a:gdLst/>
              <a:ahLst/>
              <a:cxnLst/>
              <a:rect l="l" t="t" r="r" b="b"/>
              <a:pathLst>
                <a:path w="16919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11" y="17063"/>
                    <a:pt x="38761" y="35104"/>
                    <a:pt x="38628" y="35313"/>
                  </a:cubicBezTo>
                  <a:cubicBezTo>
                    <a:pt x="38495" y="35513"/>
                    <a:pt x="42198" y="70227"/>
                    <a:pt x="44439" y="35114"/>
                  </a:cubicBezTo>
                  <a:cubicBezTo>
                    <a:pt x="46689" y="0"/>
                    <a:pt x="50791" y="27859"/>
                    <a:pt x="50924" y="35313"/>
                  </a:cubicBezTo>
                  <a:cubicBezTo>
                    <a:pt x="51057" y="42767"/>
                    <a:pt x="54627" y="47078"/>
                    <a:pt x="55956" y="35114"/>
                  </a:cubicBezTo>
                  <a:cubicBezTo>
                    <a:pt x="57276" y="23150"/>
                    <a:pt x="60191" y="26872"/>
                    <a:pt x="60846" y="35114"/>
                  </a:cubicBezTo>
                  <a:cubicBezTo>
                    <a:pt x="61511" y="43356"/>
                    <a:pt x="65081" y="55709"/>
                    <a:pt x="66800" y="35114"/>
                  </a:cubicBezTo>
                  <a:cubicBezTo>
                    <a:pt x="68519" y="14519"/>
                    <a:pt x="71832" y="24527"/>
                    <a:pt x="72754" y="35114"/>
                  </a:cubicBezTo>
                  <a:cubicBezTo>
                    <a:pt x="73684" y="45710"/>
                    <a:pt x="76855" y="56497"/>
                    <a:pt x="78308" y="34876"/>
                  </a:cubicBezTo>
                  <a:cubicBezTo>
                    <a:pt x="79771" y="13256"/>
                    <a:pt x="82021" y="17073"/>
                    <a:pt x="84129" y="34876"/>
                  </a:cubicBezTo>
                  <a:cubicBezTo>
                    <a:pt x="86237" y="52680"/>
                    <a:pt x="89152" y="41390"/>
                    <a:pt x="89152" y="35370"/>
                  </a:cubicBezTo>
                  <a:cubicBezTo>
                    <a:pt x="89152" y="29341"/>
                    <a:pt x="93254" y="15497"/>
                    <a:pt x="94716" y="34307"/>
                  </a:cubicBezTo>
                  <a:cubicBezTo>
                    <a:pt x="96169" y="53117"/>
                    <a:pt x="100793" y="42767"/>
                    <a:pt x="100670" y="35503"/>
                  </a:cubicBezTo>
                  <a:cubicBezTo>
                    <a:pt x="100537" y="28249"/>
                    <a:pt x="104240" y="18241"/>
                    <a:pt x="106224" y="34610"/>
                  </a:cubicBezTo>
                  <a:cubicBezTo>
                    <a:pt x="108209" y="50980"/>
                    <a:pt x="112178" y="37269"/>
                    <a:pt x="111912" y="34629"/>
                  </a:cubicBezTo>
                  <a:cubicBezTo>
                    <a:pt x="111646" y="31980"/>
                    <a:pt x="115615" y="17462"/>
                    <a:pt x="117865" y="34629"/>
                  </a:cubicBezTo>
                  <a:cubicBezTo>
                    <a:pt x="120116" y="51787"/>
                    <a:pt x="123021" y="34629"/>
                    <a:pt x="123021" y="34629"/>
                  </a:cubicBezTo>
                  <a:cubicBezTo>
                    <a:pt x="123952" y="25115"/>
                    <a:pt x="128719" y="26283"/>
                    <a:pt x="129108" y="35503"/>
                  </a:cubicBezTo>
                  <a:cubicBezTo>
                    <a:pt x="129507" y="44723"/>
                    <a:pt x="133077" y="44334"/>
                    <a:pt x="133874" y="35351"/>
                  </a:cubicBezTo>
                  <a:cubicBezTo>
                    <a:pt x="134663" y="26359"/>
                    <a:pt x="138641" y="20795"/>
                    <a:pt x="140493" y="35351"/>
                  </a:cubicBezTo>
                  <a:cubicBezTo>
                    <a:pt x="142344" y="49898"/>
                    <a:pt x="145383" y="38247"/>
                    <a:pt x="146047" y="35503"/>
                  </a:cubicBezTo>
                  <a:cubicBezTo>
                    <a:pt x="146703" y="32759"/>
                    <a:pt x="148953" y="19618"/>
                    <a:pt x="151469" y="35702"/>
                  </a:cubicBezTo>
                  <a:cubicBezTo>
                    <a:pt x="153985" y="51787"/>
                    <a:pt x="157290" y="35702"/>
                    <a:pt x="157290" y="35702"/>
                  </a:cubicBezTo>
                  <a:cubicBezTo>
                    <a:pt x="157290" y="35702"/>
                    <a:pt x="160062" y="28448"/>
                    <a:pt x="162712" y="35702"/>
                  </a:cubicBezTo>
                  <a:cubicBezTo>
                    <a:pt x="165361" y="42957"/>
                    <a:pt x="169197" y="35702"/>
                    <a:pt x="169197" y="35702"/>
                  </a:cubicBezTo>
                </a:path>
              </a:pathLst>
            </a:custGeom>
            <a:noFill/>
            <a:ln w="9025" cap="flat" cmpd="sng">
              <a:solidFill>
                <a:srgbClr val="00FF67"/>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1244600" y="4657300"/>
              <a:ext cx="4743150" cy="25"/>
            </a:xfrm>
            <a:custGeom>
              <a:avLst/>
              <a:gdLst/>
              <a:ahLst/>
              <a:cxnLst/>
              <a:rect l="l" t="t" r="r" b="b"/>
              <a:pathLst>
                <a:path w="189726" h="1" fill="none" extrusionOk="0">
                  <a:moveTo>
                    <a:pt x="1" y="1"/>
                  </a:moveTo>
                  <a:lnTo>
                    <a:pt x="189725" y="1"/>
                  </a:lnTo>
                </a:path>
              </a:pathLst>
            </a:custGeom>
            <a:noFill/>
            <a:ln w="9025" cap="flat" cmpd="sng">
              <a:solidFill>
                <a:srgbClr val="00FF67"/>
              </a:solidFill>
              <a:prstDash val="solid"/>
              <a:miter lim="9495"/>
              <a:headEnd type="none" w="sm" len="sm"/>
              <a:tailEnd type="none" w="sm" len="sm"/>
            </a:ln>
            <a:effectLst>
              <a:outerShdw blurRad="85725"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9"/>
          <p:cNvGrpSpPr/>
          <p:nvPr/>
        </p:nvGrpSpPr>
        <p:grpSpPr>
          <a:xfrm>
            <a:off x="5843600" y="2053550"/>
            <a:ext cx="5059157" cy="2223104"/>
            <a:chOff x="5843600" y="2053550"/>
            <a:chExt cx="5059157" cy="2223104"/>
          </a:xfrm>
        </p:grpSpPr>
        <p:grpSp>
          <p:nvGrpSpPr>
            <p:cNvPr id="151" name="Google Shape;151;p9"/>
            <p:cNvGrpSpPr/>
            <p:nvPr/>
          </p:nvGrpSpPr>
          <p:grpSpPr>
            <a:xfrm>
              <a:off x="5951849" y="2053550"/>
              <a:ext cx="4950908" cy="2223104"/>
              <a:chOff x="-602160" y="2710576"/>
              <a:chExt cx="2443083" cy="538647"/>
            </a:xfrm>
          </p:grpSpPr>
          <p:sp>
            <p:nvSpPr>
              <p:cNvPr id="152" name="Google Shape;152;p9"/>
              <p:cNvSpPr/>
              <p:nvPr/>
            </p:nvSpPr>
            <p:spPr>
              <a:xfrm>
                <a:off x="658254" y="2710576"/>
                <a:ext cx="1182669" cy="536836"/>
              </a:xfrm>
              <a:custGeom>
                <a:avLst/>
                <a:gdLst/>
                <a:ahLst/>
                <a:cxnLst/>
                <a:rect l="l" t="t" r="r" b="b"/>
                <a:pathLst>
                  <a:path w="80977" h="36757" fill="none" extrusionOk="0">
                    <a:moveTo>
                      <a:pt x="80976" y="17273"/>
                    </a:moveTo>
                    <a:cubicBezTo>
                      <a:pt x="80758" y="17273"/>
                      <a:pt x="78754" y="16646"/>
                      <a:pt x="77149" y="18754"/>
                    </a:cubicBezTo>
                    <a:cubicBezTo>
                      <a:pt x="75535" y="20862"/>
                      <a:pt x="74985" y="19380"/>
                      <a:pt x="74035" y="18754"/>
                    </a:cubicBezTo>
                    <a:cubicBezTo>
                      <a:pt x="73095" y="18118"/>
                      <a:pt x="72316" y="23910"/>
                      <a:pt x="70484" y="23492"/>
                    </a:cubicBezTo>
                    <a:cubicBezTo>
                      <a:pt x="68651" y="23065"/>
                      <a:pt x="68594" y="7796"/>
                      <a:pt x="64378" y="8641"/>
                    </a:cubicBezTo>
                    <a:cubicBezTo>
                      <a:pt x="60162" y="9477"/>
                      <a:pt x="62270" y="7369"/>
                      <a:pt x="60162" y="3685"/>
                    </a:cubicBezTo>
                    <a:cubicBezTo>
                      <a:pt x="58055" y="1"/>
                      <a:pt x="57884" y="3580"/>
                      <a:pt x="57276" y="10854"/>
                    </a:cubicBezTo>
                    <a:cubicBezTo>
                      <a:pt x="56668" y="18118"/>
                      <a:pt x="53668" y="22020"/>
                      <a:pt x="51835" y="15383"/>
                    </a:cubicBezTo>
                    <a:cubicBezTo>
                      <a:pt x="50003" y="8746"/>
                      <a:pt x="51674" y="7483"/>
                      <a:pt x="49898" y="6951"/>
                    </a:cubicBezTo>
                    <a:cubicBezTo>
                      <a:pt x="48123" y="6429"/>
                      <a:pt x="47458" y="4634"/>
                      <a:pt x="45340" y="8319"/>
                    </a:cubicBezTo>
                    <a:cubicBezTo>
                      <a:pt x="43232" y="12012"/>
                      <a:pt x="44229" y="8746"/>
                      <a:pt x="42235" y="9059"/>
                    </a:cubicBezTo>
                    <a:cubicBezTo>
                      <a:pt x="40241" y="9373"/>
                      <a:pt x="40735" y="13683"/>
                      <a:pt x="39074" y="15582"/>
                    </a:cubicBezTo>
                    <a:cubicBezTo>
                      <a:pt x="37412" y="17481"/>
                      <a:pt x="35579" y="9790"/>
                      <a:pt x="33690" y="8214"/>
                    </a:cubicBezTo>
                    <a:cubicBezTo>
                      <a:pt x="31800" y="6638"/>
                      <a:pt x="30917" y="9164"/>
                      <a:pt x="28914" y="15582"/>
                    </a:cubicBezTo>
                    <a:cubicBezTo>
                      <a:pt x="26920" y="22011"/>
                      <a:pt x="27917" y="18118"/>
                      <a:pt x="26749" y="16532"/>
                    </a:cubicBezTo>
                    <a:cubicBezTo>
                      <a:pt x="25590" y="14956"/>
                      <a:pt x="24973" y="25704"/>
                      <a:pt x="23530" y="28961"/>
                    </a:cubicBezTo>
                    <a:cubicBezTo>
                      <a:pt x="22096" y="32227"/>
                      <a:pt x="20425" y="36757"/>
                      <a:pt x="18592" y="26227"/>
                    </a:cubicBezTo>
                    <a:cubicBezTo>
                      <a:pt x="16760" y="15696"/>
                      <a:pt x="16038" y="24755"/>
                      <a:pt x="15259" y="22011"/>
                    </a:cubicBezTo>
                    <a:cubicBezTo>
                      <a:pt x="14490" y="19276"/>
                      <a:pt x="13265" y="7587"/>
                      <a:pt x="10882" y="7901"/>
                    </a:cubicBezTo>
                    <a:cubicBezTo>
                      <a:pt x="8489" y="8214"/>
                      <a:pt x="7882" y="16114"/>
                      <a:pt x="6657" y="18013"/>
                    </a:cubicBezTo>
                    <a:cubicBezTo>
                      <a:pt x="5441" y="19903"/>
                      <a:pt x="3941" y="20121"/>
                      <a:pt x="2830" y="15060"/>
                    </a:cubicBezTo>
                    <a:cubicBezTo>
                      <a:pt x="1719" y="10009"/>
                      <a:pt x="1045" y="9268"/>
                      <a:pt x="1" y="9686"/>
                    </a:cubicBezTo>
                  </a:path>
                </a:pathLst>
              </a:custGeom>
              <a:noFill/>
              <a:ln w="9025" cap="flat" cmpd="sng">
                <a:solidFill>
                  <a:schemeClr val="accent1"/>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614163" y="2710576"/>
                <a:ext cx="1182654" cy="536836"/>
              </a:xfrm>
              <a:custGeom>
                <a:avLst/>
                <a:gdLst/>
                <a:ahLst/>
                <a:cxnLst/>
                <a:rect l="l" t="t" r="r" b="b"/>
                <a:pathLst>
                  <a:path w="80976" h="36757" fill="none" extrusionOk="0">
                    <a:moveTo>
                      <a:pt x="80976" y="17273"/>
                    </a:moveTo>
                    <a:cubicBezTo>
                      <a:pt x="80757" y="17273"/>
                      <a:pt x="78763" y="16646"/>
                      <a:pt x="77149" y="18754"/>
                    </a:cubicBezTo>
                    <a:cubicBezTo>
                      <a:pt x="75544" y="20862"/>
                      <a:pt x="74984" y="19380"/>
                      <a:pt x="74044" y="18754"/>
                    </a:cubicBezTo>
                    <a:cubicBezTo>
                      <a:pt x="73095" y="18118"/>
                      <a:pt x="72325" y="23910"/>
                      <a:pt x="70493" y="23492"/>
                    </a:cubicBezTo>
                    <a:cubicBezTo>
                      <a:pt x="68660" y="23065"/>
                      <a:pt x="68603" y="7796"/>
                      <a:pt x="64387" y="8641"/>
                    </a:cubicBezTo>
                    <a:cubicBezTo>
                      <a:pt x="60162" y="9477"/>
                      <a:pt x="62270" y="7369"/>
                      <a:pt x="60162" y="3685"/>
                    </a:cubicBezTo>
                    <a:cubicBezTo>
                      <a:pt x="58054" y="1"/>
                      <a:pt x="57893" y="3580"/>
                      <a:pt x="57285" y="10854"/>
                    </a:cubicBezTo>
                    <a:cubicBezTo>
                      <a:pt x="56668" y="18118"/>
                      <a:pt x="53667" y="22020"/>
                      <a:pt x="51844" y="15383"/>
                    </a:cubicBezTo>
                    <a:cubicBezTo>
                      <a:pt x="50012" y="8746"/>
                      <a:pt x="51673" y="7483"/>
                      <a:pt x="49898" y="6951"/>
                    </a:cubicBezTo>
                    <a:cubicBezTo>
                      <a:pt x="48122" y="6429"/>
                      <a:pt x="47457" y="4634"/>
                      <a:pt x="45349" y="8319"/>
                    </a:cubicBezTo>
                    <a:cubicBezTo>
                      <a:pt x="43241" y="12012"/>
                      <a:pt x="44238" y="8746"/>
                      <a:pt x="42235" y="9059"/>
                    </a:cubicBezTo>
                    <a:cubicBezTo>
                      <a:pt x="40241" y="9373"/>
                      <a:pt x="40744" y="13683"/>
                      <a:pt x="39073" y="15582"/>
                    </a:cubicBezTo>
                    <a:cubicBezTo>
                      <a:pt x="37411" y="17481"/>
                      <a:pt x="35579" y="9790"/>
                      <a:pt x="33689" y="8214"/>
                    </a:cubicBezTo>
                    <a:cubicBezTo>
                      <a:pt x="31800" y="6638"/>
                      <a:pt x="30917" y="9164"/>
                      <a:pt x="28923" y="15582"/>
                    </a:cubicBezTo>
                    <a:cubicBezTo>
                      <a:pt x="26919" y="22011"/>
                      <a:pt x="27916" y="18118"/>
                      <a:pt x="26758" y="16532"/>
                    </a:cubicBezTo>
                    <a:cubicBezTo>
                      <a:pt x="25590" y="14956"/>
                      <a:pt x="24973" y="25704"/>
                      <a:pt x="23539" y="28961"/>
                    </a:cubicBezTo>
                    <a:cubicBezTo>
                      <a:pt x="22096" y="32227"/>
                      <a:pt x="20424" y="36757"/>
                      <a:pt x="18592" y="26227"/>
                    </a:cubicBezTo>
                    <a:cubicBezTo>
                      <a:pt x="16759" y="15696"/>
                      <a:pt x="16038" y="24755"/>
                      <a:pt x="15268" y="22011"/>
                    </a:cubicBezTo>
                    <a:cubicBezTo>
                      <a:pt x="14490" y="19276"/>
                      <a:pt x="13265" y="7587"/>
                      <a:pt x="10882" y="7901"/>
                    </a:cubicBezTo>
                    <a:cubicBezTo>
                      <a:pt x="8489" y="8214"/>
                      <a:pt x="7881" y="16114"/>
                      <a:pt x="6666" y="18013"/>
                    </a:cubicBezTo>
                    <a:cubicBezTo>
                      <a:pt x="5441" y="19903"/>
                      <a:pt x="3941" y="20121"/>
                      <a:pt x="2830" y="15060"/>
                    </a:cubicBezTo>
                    <a:cubicBezTo>
                      <a:pt x="1719" y="10009"/>
                      <a:pt x="1054" y="9268"/>
                      <a:pt x="0" y="9686"/>
                    </a:cubicBezTo>
                  </a:path>
                </a:pathLst>
              </a:custGeom>
              <a:solidFill>
                <a:schemeClr val="accent1"/>
              </a:solidFill>
              <a:ln w="9025" cap="flat" cmpd="sng">
                <a:solidFill>
                  <a:schemeClr val="accent2"/>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570480" y="2710576"/>
                <a:ext cx="1182654" cy="536836"/>
              </a:xfrm>
              <a:custGeom>
                <a:avLst/>
                <a:gdLst/>
                <a:ahLst/>
                <a:cxnLst/>
                <a:rect l="l" t="t" r="r" b="b"/>
                <a:pathLst>
                  <a:path w="80976" h="36757" fill="none" extrusionOk="0">
                    <a:moveTo>
                      <a:pt x="80976" y="17273"/>
                    </a:moveTo>
                    <a:cubicBezTo>
                      <a:pt x="80757" y="17273"/>
                      <a:pt x="78754" y="16646"/>
                      <a:pt x="77149" y="18754"/>
                    </a:cubicBezTo>
                    <a:cubicBezTo>
                      <a:pt x="75535" y="20862"/>
                      <a:pt x="74984" y="19380"/>
                      <a:pt x="74035" y="18754"/>
                    </a:cubicBezTo>
                    <a:cubicBezTo>
                      <a:pt x="73095" y="18118"/>
                      <a:pt x="72316" y="23910"/>
                      <a:pt x="70483" y="23492"/>
                    </a:cubicBezTo>
                    <a:cubicBezTo>
                      <a:pt x="68651" y="23065"/>
                      <a:pt x="68594" y="7796"/>
                      <a:pt x="64378" y="8641"/>
                    </a:cubicBezTo>
                    <a:cubicBezTo>
                      <a:pt x="60162" y="9477"/>
                      <a:pt x="62270" y="7369"/>
                      <a:pt x="60162" y="3685"/>
                    </a:cubicBezTo>
                    <a:cubicBezTo>
                      <a:pt x="58045" y="1"/>
                      <a:pt x="57883" y="3580"/>
                      <a:pt x="57275" y="10854"/>
                    </a:cubicBezTo>
                    <a:cubicBezTo>
                      <a:pt x="56668" y="18118"/>
                      <a:pt x="53667" y="22020"/>
                      <a:pt x="51835" y="15383"/>
                    </a:cubicBezTo>
                    <a:cubicBezTo>
                      <a:pt x="50002" y="8746"/>
                      <a:pt x="51664" y="7483"/>
                      <a:pt x="49898" y="6951"/>
                    </a:cubicBezTo>
                    <a:cubicBezTo>
                      <a:pt x="48122" y="6429"/>
                      <a:pt x="47448" y="4634"/>
                      <a:pt x="45340" y="8319"/>
                    </a:cubicBezTo>
                    <a:cubicBezTo>
                      <a:pt x="43232" y="12012"/>
                      <a:pt x="44229" y="8746"/>
                      <a:pt x="42235" y="9059"/>
                    </a:cubicBezTo>
                    <a:cubicBezTo>
                      <a:pt x="40231" y="9373"/>
                      <a:pt x="40735" y="13683"/>
                      <a:pt x="39073" y="15582"/>
                    </a:cubicBezTo>
                    <a:cubicBezTo>
                      <a:pt x="37402" y="17481"/>
                      <a:pt x="35569" y="9790"/>
                      <a:pt x="33689" y="8214"/>
                    </a:cubicBezTo>
                    <a:cubicBezTo>
                      <a:pt x="31800" y="6638"/>
                      <a:pt x="30907" y="9164"/>
                      <a:pt x="28913" y="15582"/>
                    </a:cubicBezTo>
                    <a:cubicBezTo>
                      <a:pt x="26910" y="22011"/>
                      <a:pt x="27916" y="18118"/>
                      <a:pt x="26748" y="16532"/>
                    </a:cubicBezTo>
                    <a:cubicBezTo>
                      <a:pt x="25580" y="14956"/>
                      <a:pt x="24973" y="25704"/>
                      <a:pt x="23529" y="28961"/>
                    </a:cubicBezTo>
                    <a:cubicBezTo>
                      <a:pt x="22086" y="32227"/>
                      <a:pt x="20424" y="36757"/>
                      <a:pt x="18592" y="26227"/>
                    </a:cubicBezTo>
                    <a:cubicBezTo>
                      <a:pt x="16759" y="15696"/>
                      <a:pt x="16038" y="24755"/>
                      <a:pt x="15259" y="22011"/>
                    </a:cubicBezTo>
                    <a:cubicBezTo>
                      <a:pt x="14480" y="19276"/>
                      <a:pt x="13265" y="7587"/>
                      <a:pt x="10882" y="7901"/>
                    </a:cubicBezTo>
                    <a:cubicBezTo>
                      <a:pt x="8489" y="8214"/>
                      <a:pt x="7881" y="16114"/>
                      <a:pt x="6656" y="18013"/>
                    </a:cubicBezTo>
                    <a:cubicBezTo>
                      <a:pt x="5441" y="19903"/>
                      <a:pt x="3941" y="20121"/>
                      <a:pt x="2830" y="15060"/>
                    </a:cubicBezTo>
                    <a:cubicBezTo>
                      <a:pt x="1719" y="10009"/>
                      <a:pt x="1054" y="9268"/>
                      <a:pt x="0" y="9695"/>
                    </a:cubicBez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9"/>
              <p:cNvGrpSpPr/>
              <p:nvPr/>
            </p:nvGrpSpPr>
            <p:grpSpPr>
              <a:xfrm>
                <a:off x="-602160" y="2712241"/>
                <a:ext cx="1270443" cy="536982"/>
                <a:chOff x="-602160" y="2712241"/>
                <a:chExt cx="1270443" cy="536982"/>
              </a:xfrm>
            </p:grpSpPr>
            <p:sp>
              <p:nvSpPr>
                <p:cNvPr id="156" name="Google Shape;156;p9"/>
                <p:cNvSpPr/>
                <p:nvPr/>
              </p:nvSpPr>
              <p:spPr>
                <a:xfrm>
                  <a:off x="-602160" y="2712241"/>
                  <a:ext cx="1182654" cy="536982"/>
                </a:xfrm>
                <a:custGeom>
                  <a:avLst/>
                  <a:gdLst/>
                  <a:ahLst/>
                  <a:cxnLst/>
                  <a:rect l="l" t="t" r="r" b="b"/>
                  <a:pathLst>
                    <a:path w="80976" h="36767" fill="none" extrusionOk="0">
                      <a:moveTo>
                        <a:pt x="0" y="17282"/>
                      </a:moveTo>
                      <a:cubicBezTo>
                        <a:pt x="219" y="17282"/>
                        <a:pt x="2222" y="16646"/>
                        <a:pt x="3827" y="18754"/>
                      </a:cubicBezTo>
                      <a:cubicBezTo>
                        <a:pt x="5441" y="20862"/>
                        <a:pt x="5992" y="19390"/>
                        <a:pt x="6932" y="18754"/>
                      </a:cubicBezTo>
                      <a:cubicBezTo>
                        <a:pt x="7881" y="18127"/>
                        <a:pt x="8660" y="23919"/>
                        <a:pt x="10493" y="23492"/>
                      </a:cubicBezTo>
                      <a:cubicBezTo>
                        <a:pt x="12316" y="23074"/>
                        <a:pt x="12373" y="7796"/>
                        <a:pt x="16598" y="8641"/>
                      </a:cubicBezTo>
                      <a:cubicBezTo>
                        <a:pt x="20814" y="9486"/>
                        <a:pt x="18706" y="7378"/>
                        <a:pt x="20814" y="3694"/>
                      </a:cubicBezTo>
                      <a:cubicBezTo>
                        <a:pt x="22922" y="1"/>
                        <a:pt x="23083" y="3590"/>
                        <a:pt x="23700" y="10854"/>
                      </a:cubicBezTo>
                      <a:cubicBezTo>
                        <a:pt x="24308" y="18127"/>
                        <a:pt x="27309" y="22020"/>
                        <a:pt x="29141" y="15383"/>
                      </a:cubicBezTo>
                      <a:cubicBezTo>
                        <a:pt x="30964" y="8746"/>
                        <a:pt x="29303" y="7483"/>
                        <a:pt x="31078" y="6961"/>
                      </a:cubicBezTo>
                      <a:cubicBezTo>
                        <a:pt x="32854" y="6429"/>
                        <a:pt x="33518" y="4644"/>
                        <a:pt x="35626" y="8328"/>
                      </a:cubicBezTo>
                      <a:cubicBezTo>
                        <a:pt x="37744" y="12012"/>
                        <a:pt x="36737" y="8746"/>
                        <a:pt x="38741" y="9059"/>
                      </a:cubicBezTo>
                      <a:cubicBezTo>
                        <a:pt x="40735" y="9382"/>
                        <a:pt x="40241" y="13693"/>
                        <a:pt x="41903" y="15592"/>
                      </a:cubicBezTo>
                      <a:cubicBezTo>
                        <a:pt x="43564" y="17491"/>
                        <a:pt x="45397" y="9800"/>
                        <a:pt x="47287" y="8214"/>
                      </a:cubicBezTo>
                      <a:cubicBezTo>
                        <a:pt x="49176" y="6638"/>
                        <a:pt x="50059" y="9164"/>
                        <a:pt x="52063" y="15592"/>
                      </a:cubicBezTo>
                      <a:cubicBezTo>
                        <a:pt x="54057" y="22011"/>
                        <a:pt x="53060" y="18118"/>
                        <a:pt x="54228" y="16541"/>
                      </a:cubicBezTo>
                      <a:cubicBezTo>
                        <a:pt x="55386" y="14965"/>
                        <a:pt x="56003" y="25704"/>
                        <a:pt x="57447" y="28971"/>
                      </a:cubicBezTo>
                      <a:cubicBezTo>
                        <a:pt x="58880" y="32237"/>
                        <a:pt x="60551" y="36766"/>
                        <a:pt x="62384" y="26236"/>
                      </a:cubicBezTo>
                      <a:cubicBezTo>
                        <a:pt x="64217" y="15696"/>
                        <a:pt x="64938" y="24755"/>
                        <a:pt x="65717" y="22020"/>
                      </a:cubicBezTo>
                      <a:cubicBezTo>
                        <a:pt x="66486" y="19276"/>
                        <a:pt x="67711" y="7587"/>
                        <a:pt x="70094" y="7901"/>
                      </a:cubicBezTo>
                      <a:cubicBezTo>
                        <a:pt x="72487" y="8224"/>
                        <a:pt x="73095" y="16124"/>
                        <a:pt x="74320" y="18013"/>
                      </a:cubicBezTo>
                      <a:cubicBezTo>
                        <a:pt x="75535" y="19912"/>
                        <a:pt x="77035" y="20121"/>
                        <a:pt x="78146" y="15070"/>
                      </a:cubicBezTo>
                      <a:cubicBezTo>
                        <a:pt x="79257" y="10009"/>
                        <a:pt x="79922" y="9278"/>
                        <a:pt x="80976" y="9695"/>
                      </a:cubicBezTo>
                    </a:path>
                  </a:pathLst>
                </a:custGeom>
                <a:noFill/>
                <a:ln w="9025" cap="flat" cmpd="sng">
                  <a:solidFill>
                    <a:schemeClr val="accent1"/>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558200" y="2712241"/>
                  <a:ext cx="1182801" cy="536982"/>
                </a:xfrm>
                <a:custGeom>
                  <a:avLst/>
                  <a:gdLst/>
                  <a:ahLst/>
                  <a:cxnLst/>
                  <a:rect l="l" t="t" r="r" b="b"/>
                  <a:pathLst>
                    <a:path w="80986" h="36767" fill="none" extrusionOk="0">
                      <a:moveTo>
                        <a:pt x="0" y="17282"/>
                      </a:moveTo>
                      <a:cubicBezTo>
                        <a:pt x="228" y="17282"/>
                        <a:pt x="2222" y="16646"/>
                        <a:pt x="3836" y="18754"/>
                      </a:cubicBezTo>
                      <a:cubicBezTo>
                        <a:pt x="5441" y="20862"/>
                        <a:pt x="6001" y="19390"/>
                        <a:pt x="6941" y="18754"/>
                      </a:cubicBezTo>
                      <a:cubicBezTo>
                        <a:pt x="7881" y="18127"/>
                        <a:pt x="8660" y="23919"/>
                        <a:pt x="10493" y="23492"/>
                      </a:cubicBezTo>
                      <a:cubicBezTo>
                        <a:pt x="12325" y="23074"/>
                        <a:pt x="12382" y="7796"/>
                        <a:pt x="16598" y="8641"/>
                      </a:cubicBezTo>
                      <a:cubicBezTo>
                        <a:pt x="20814" y="9486"/>
                        <a:pt x="18706" y="7378"/>
                        <a:pt x="20814" y="3694"/>
                      </a:cubicBezTo>
                      <a:cubicBezTo>
                        <a:pt x="22922" y="1"/>
                        <a:pt x="23093" y="3590"/>
                        <a:pt x="23710" y="10854"/>
                      </a:cubicBezTo>
                      <a:cubicBezTo>
                        <a:pt x="24327" y="18118"/>
                        <a:pt x="27318" y="22020"/>
                        <a:pt x="29151" y="15383"/>
                      </a:cubicBezTo>
                      <a:cubicBezTo>
                        <a:pt x="30983" y="8746"/>
                        <a:pt x="29312" y="7483"/>
                        <a:pt x="31088" y="6961"/>
                      </a:cubicBezTo>
                      <a:cubicBezTo>
                        <a:pt x="32863" y="6429"/>
                        <a:pt x="33537" y="4644"/>
                        <a:pt x="35645" y="8328"/>
                      </a:cubicBezTo>
                      <a:cubicBezTo>
                        <a:pt x="37753" y="12012"/>
                        <a:pt x="36756" y="8746"/>
                        <a:pt x="38750" y="9069"/>
                      </a:cubicBezTo>
                      <a:cubicBezTo>
                        <a:pt x="40744" y="9382"/>
                        <a:pt x="40251" y="13693"/>
                        <a:pt x="41912" y="15592"/>
                      </a:cubicBezTo>
                      <a:cubicBezTo>
                        <a:pt x="43583" y="17491"/>
                        <a:pt x="45416" y="9800"/>
                        <a:pt x="47296" y="8224"/>
                      </a:cubicBezTo>
                      <a:cubicBezTo>
                        <a:pt x="49186" y="6638"/>
                        <a:pt x="50069" y="9173"/>
                        <a:pt x="52072" y="15592"/>
                      </a:cubicBezTo>
                      <a:cubicBezTo>
                        <a:pt x="54066" y="22020"/>
                        <a:pt x="53069" y="18118"/>
                        <a:pt x="54237" y="16541"/>
                      </a:cubicBezTo>
                      <a:cubicBezTo>
                        <a:pt x="55405" y="14965"/>
                        <a:pt x="56013" y="25704"/>
                        <a:pt x="57456" y="28971"/>
                      </a:cubicBezTo>
                      <a:cubicBezTo>
                        <a:pt x="58890" y="32237"/>
                        <a:pt x="60561" y="36766"/>
                        <a:pt x="62394" y="26236"/>
                      </a:cubicBezTo>
                      <a:cubicBezTo>
                        <a:pt x="64226" y="15696"/>
                        <a:pt x="64948" y="24755"/>
                        <a:pt x="65726" y="22020"/>
                      </a:cubicBezTo>
                      <a:cubicBezTo>
                        <a:pt x="66505" y="19276"/>
                        <a:pt x="67720" y="7587"/>
                        <a:pt x="70113" y="7901"/>
                      </a:cubicBezTo>
                      <a:cubicBezTo>
                        <a:pt x="72496" y="8224"/>
                        <a:pt x="73104" y="16124"/>
                        <a:pt x="74329" y="18013"/>
                      </a:cubicBezTo>
                      <a:cubicBezTo>
                        <a:pt x="75554" y="19912"/>
                        <a:pt x="77045" y="20121"/>
                        <a:pt x="78156" y="15070"/>
                      </a:cubicBezTo>
                      <a:cubicBezTo>
                        <a:pt x="79267" y="10009"/>
                        <a:pt x="79941" y="9278"/>
                        <a:pt x="80985" y="9695"/>
                      </a:cubicBezTo>
                    </a:path>
                  </a:pathLst>
                </a:custGeom>
                <a:noFill/>
                <a:ln w="9025" cap="flat" cmpd="sng">
                  <a:solidFill>
                    <a:schemeClr val="accent2"/>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514386" y="2712241"/>
                  <a:ext cx="1182669" cy="536982"/>
                </a:xfrm>
                <a:custGeom>
                  <a:avLst/>
                  <a:gdLst/>
                  <a:ahLst/>
                  <a:cxnLst/>
                  <a:rect l="l" t="t" r="r" b="b"/>
                  <a:pathLst>
                    <a:path w="80977" h="36767" fill="none" extrusionOk="0">
                      <a:moveTo>
                        <a:pt x="1" y="17282"/>
                      </a:moveTo>
                      <a:cubicBezTo>
                        <a:pt x="219" y="17282"/>
                        <a:pt x="2223" y="16646"/>
                        <a:pt x="3827" y="18754"/>
                      </a:cubicBezTo>
                      <a:cubicBezTo>
                        <a:pt x="5442" y="20862"/>
                        <a:pt x="5992" y="19390"/>
                        <a:pt x="6942" y="18754"/>
                      </a:cubicBezTo>
                      <a:cubicBezTo>
                        <a:pt x="7882" y="18127"/>
                        <a:pt x="8660" y="23919"/>
                        <a:pt x="10493" y="23492"/>
                      </a:cubicBezTo>
                      <a:cubicBezTo>
                        <a:pt x="12316" y="23074"/>
                        <a:pt x="12373" y="7796"/>
                        <a:pt x="16598" y="8641"/>
                      </a:cubicBezTo>
                      <a:cubicBezTo>
                        <a:pt x="20814" y="9486"/>
                        <a:pt x="18706" y="7378"/>
                        <a:pt x="20814" y="3694"/>
                      </a:cubicBezTo>
                      <a:cubicBezTo>
                        <a:pt x="22922" y="1"/>
                        <a:pt x="23084" y="3590"/>
                        <a:pt x="23701" y="10854"/>
                      </a:cubicBezTo>
                      <a:cubicBezTo>
                        <a:pt x="24318" y="18118"/>
                        <a:pt x="27309" y="22020"/>
                        <a:pt x="29142" y="15383"/>
                      </a:cubicBezTo>
                      <a:cubicBezTo>
                        <a:pt x="30974" y="8746"/>
                        <a:pt x="29303" y="7483"/>
                        <a:pt x="31079" y="6961"/>
                      </a:cubicBezTo>
                      <a:cubicBezTo>
                        <a:pt x="32854" y="6429"/>
                        <a:pt x="33528" y="4644"/>
                        <a:pt x="35636" y="8328"/>
                      </a:cubicBezTo>
                      <a:cubicBezTo>
                        <a:pt x="37744" y="12012"/>
                        <a:pt x="36747" y="8746"/>
                        <a:pt x="38741" y="9069"/>
                      </a:cubicBezTo>
                      <a:cubicBezTo>
                        <a:pt x="40735" y="9382"/>
                        <a:pt x="40242" y="13693"/>
                        <a:pt x="41903" y="15592"/>
                      </a:cubicBezTo>
                      <a:cubicBezTo>
                        <a:pt x="43574" y="17491"/>
                        <a:pt x="45398" y="9800"/>
                        <a:pt x="47287" y="8224"/>
                      </a:cubicBezTo>
                      <a:cubicBezTo>
                        <a:pt x="49177" y="6638"/>
                        <a:pt x="50060" y="9173"/>
                        <a:pt x="52063" y="15592"/>
                      </a:cubicBezTo>
                      <a:cubicBezTo>
                        <a:pt x="54057" y="22020"/>
                        <a:pt x="53060" y="18118"/>
                        <a:pt x="54228" y="16541"/>
                      </a:cubicBezTo>
                      <a:cubicBezTo>
                        <a:pt x="55396" y="14965"/>
                        <a:pt x="56004" y="25704"/>
                        <a:pt x="57447" y="28971"/>
                      </a:cubicBezTo>
                      <a:cubicBezTo>
                        <a:pt x="58881" y="32237"/>
                        <a:pt x="60552" y="36766"/>
                        <a:pt x="62385" y="26236"/>
                      </a:cubicBezTo>
                      <a:cubicBezTo>
                        <a:pt x="64217" y="15696"/>
                        <a:pt x="64939" y="24755"/>
                        <a:pt x="65717" y="22020"/>
                      </a:cubicBezTo>
                      <a:cubicBezTo>
                        <a:pt x="66486" y="19276"/>
                        <a:pt x="67711" y="7587"/>
                        <a:pt x="70104" y="7901"/>
                      </a:cubicBezTo>
                      <a:cubicBezTo>
                        <a:pt x="72487" y="8224"/>
                        <a:pt x="73095" y="16124"/>
                        <a:pt x="74320" y="18013"/>
                      </a:cubicBezTo>
                      <a:cubicBezTo>
                        <a:pt x="75535" y="19912"/>
                        <a:pt x="77036" y="20121"/>
                        <a:pt x="78147" y="15070"/>
                      </a:cubicBezTo>
                      <a:cubicBezTo>
                        <a:pt x="79258" y="10009"/>
                        <a:pt x="79932" y="9278"/>
                        <a:pt x="80976" y="9695"/>
                      </a:cubicBezTo>
                    </a:path>
                  </a:pathLst>
                </a:custGeom>
                <a:noFill/>
                <a:ln w="9025" cap="flat" cmpd="sng">
                  <a:solidFill>
                    <a:srgbClr val="000DFF"/>
                  </a:solidFill>
                  <a:prstDash val="solid"/>
                  <a:miter lim="9495"/>
                  <a:headEnd type="none" w="sm" len="sm"/>
                  <a:tailEnd type="none" w="sm" len="sm"/>
                </a:ln>
                <a:effectLst>
                  <a:outerShdw blurRad="85725" algn="bl" rotWithShape="0">
                    <a:srgbClr val="BEFAFF"/>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59" name="Google Shape;159;p9"/>
            <p:cNvCxnSpPr/>
            <p:nvPr/>
          </p:nvCxnSpPr>
          <p:spPr>
            <a:xfrm>
              <a:off x="5843600" y="3101591"/>
              <a:ext cx="3619500" cy="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0"/>
        <p:cNvGrpSpPr/>
        <p:nvPr/>
      </p:nvGrpSpPr>
      <p:grpSpPr>
        <a:xfrm>
          <a:off x="0" y="0"/>
          <a:ext cx="0" cy="0"/>
          <a:chOff x="0" y="0"/>
          <a:chExt cx="0" cy="0"/>
        </a:xfrm>
      </p:grpSpPr>
      <p:sp>
        <p:nvSpPr>
          <p:cNvPr id="161" name="Google Shape;161;p10"/>
          <p:cNvSpPr/>
          <p:nvPr/>
        </p:nvSpPr>
        <p:spPr>
          <a:xfrm>
            <a:off x="424200" y="280050"/>
            <a:ext cx="8295600" cy="4583400"/>
          </a:xfrm>
          <a:prstGeom prst="roundRec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0"/>
          <p:cNvSpPr txBox="1">
            <a:spLocks noGrp="1"/>
          </p:cNvSpPr>
          <p:nvPr>
            <p:ph type="title"/>
          </p:nvPr>
        </p:nvSpPr>
        <p:spPr>
          <a:xfrm>
            <a:off x="3775300" y="3707877"/>
            <a:ext cx="4653600" cy="1040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cxnSp>
        <p:nvCxnSpPr>
          <p:cNvPr id="163" name="Google Shape;163;p10"/>
          <p:cNvCxnSpPr/>
          <p:nvPr/>
        </p:nvCxnSpPr>
        <p:spPr>
          <a:xfrm>
            <a:off x="426399" y="3612018"/>
            <a:ext cx="8289600" cy="0"/>
          </a:xfrm>
          <a:prstGeom prst="straightConnector1">
            <a:avLst/>
          </a:prstGeom>
          <a:noFill/>
          <a:ln w="9525" cap="flat" cmpd="sng">
            <a:solidFill>
              <a:schemeClr val="accent6"/>
            </a:solidFill>
            <a:prstDash val="solid"/>
            <a:round/>
            <a:headEnd type="none" w="med" len="med"/>
            <a:tailEnd type="none" w="med" len="med"/>
          </a:ln>
        </p:spPr>
      </p:cxnSp>
      <p:grpSp>
        <p:nvGrpSpPr>
          <p:cNvPr id="164" name="Google Shape;164;p10"/>
          <p:cNvGrpSpPr/>
          <p:nvPr/>
        </p:nvGrpSpPr>
        <p:grpSpPr>
          <a:xfrm>
            <a:off x="6287058" y="-1034898"/>
            <a:ext cx="6977648" cy="2588364"/>
            <a:chOff x="6287058" y="-1034302"/>
            <a:chExt cx="6977648" cy="2588364"/>
          </a:xfrm>
        </p:grpSpPr>
        <p:sp>
          <p:nvSpPr>
            <p:cNvPr id="165" name="Google Shape;165;p10"/>
            <p:cNvSpPr/>
            <p:nvPr/>
          </p:nvSpPr>
          <p:spPr>
            <a:xfrm flipH="1">
              <a:off x="6632555" y="-1028712"/>
              <a:ext cx="6223010" cy="2582773"/>
            </a:xfrm>
            <a:custGeom>
              <a:avLst/>
              <a:gdLst/>
              <a:ahLst/>
              <a:cxnLst/>
              <a:rect l="l" t="t" r="r" b="b"/>
              <a:pathLst>
                <a:path w="16920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21" y="17063"/>
                    <a:pt x="38761" y="35104"/>
                    <a:pt x="38628" y="35313"/>
                  </a:cubicBezTo>
                  <a:cubicBezTo>
                    <a:pt x="38504" y="35513"/>
                    <a:pt x="42207" y="70227"/>
                    <a:pt x="44458" y="35114"/>
                  </a:cubicBezTo>
                  <a:cubicBezTo>
                    <a:pt x="46699" y="0"/>
                    <a:pt x="50800" y="27859"/>
                    <a:pt x="50933" y="35313"/>
                  </a:cubicBezTo>
                  <a:cubicBezTo>
                    <a:pt x="51066" y="42767"/>
                    <a:pt x="54637" y="47078"/>
                    <a:pt x="55966" y="35114"/>
                  </a:cubicBezTo>
                  <a:cubicBezTo>
                    <a:pt x="57286" y="23150"/>
                    <a:pt x="60201" y="26872"/>
                    <a:pt x="60856" y="35114"/>
                  </a:cubicBezTo>
                  <a:cubicBezTo>
                    <a:pt x="61521" y="43356"/>
                    <a:pt x="65091" y="55709"/>
                    <a:pt x="66809" y="35114"/>
                  </a:cubicBezTo>
                  <a:cubicBezTo>
                    <a:pt x="68528" y="14519"/>
                    <a:pt x="71842" y="24517"/>
                    <a:pt x="72763" y="35114"/>
                  </a:cubicBezTo>
                  <a:cubicBezTo>
                    <a:pt x="73694" y="45701"/>
                    <a:pt x="76865" y="56497"/>
                    <a:pt x="78318" y="34876"/>
                  </a:cubicBezTo>
                  <a:cubicBezTo>
                    <a:pt x="79780" y="13256"/>
                    <a:pt x="82030" y="17073"/>
                    <a:pt x="84138" y="34876"/>
                  </a:cubicBezTo>
                  <a:cubicBezTo>
                    <a:pt x="86246" y="52680"/>
                    <a:pt x="89161" y="41390"/>
                    <a:pt x="89161" y="35361"/>
                  </a:cubicBezTo>
                  <a:cubicBezTo>
                    <a:pt x="89161" y="29341"/>
                    <a:pt x="93263" y="15497"/>
                    <a:pt x="94716" y="34307"/>
                  </a:cubicBezTo>
                  <a:cubicBezTo>
                    <a:pt x="96178" y="53117"/>
                    <a:pt x="100802" y="42767"/>
                    <a:pt x="100679" y="35503"/>
                  </a:cubicBezTo>
                  <a:cubicBezTo>
                    <a:pt x="100546" y="28249"/>
                    <a:pt x="104249" y="18241"/>
                    <a:pt x="106234" y="34610"/>
                  </a:cubicBezTo>
                  <a:cubicBezTo>
                    <a:pt x="108218" y="50980"/>
                    <a:pt x="112187" y="37269"/>
                    <a:pt x="111921" y="34629"/>
                  </a:cubicBezTo>
                  <a:cubicBezTo>
                    <a:pt x="111656" y="31980"/>
                    <a:pt x="115625" y="17462"/>
                    <a:pt x="117875" y="34629"/>
                  </a:cubicBezTo>
                  <a:cubicBezTo>
                    <a:pt x="120125" y="51787"/>
                    <a:pt x="123031" y="34629"/>
                    <a:pt x="123031" y="34629"/>
                  </a:cubicBezTo>
                  <a:cubicBezTo>
                    <a:pt x="123961" y="25115"/>
                    <a:pt x="128718" y="26283"/>
                    <a:pt x="129117" y="35503"/>
                  </a:cubicBezTo>
                  <a:cubicBezTo>
                    <a:pt x="129516" y="44723"/>
                    <a:pt x="133086" y="44334"/>
                    <a:pt x="133884" y="35351"/>
                  </a:cubicBezTo>
                  <a:cubicBezTo>
                    <a:pt x="134682" y="26359"/>
                    <a:pt x="138651" y="20795"/>
                    <a:pt x="140502" y="35351"/>
                  </a:cubicBezTo>
                  <a:cubicBezTo>
                    <a:pt x="142354" y="49898"/>
                    <a:pt x="145392" y="38247"/>
                    <a:pt x="146057" y="35503"/>
                  </a:cubicBezTo>
                  <a:cubicBezTo>
                    <a:pt x="146721" y="32759"/>
                    <a:pt x="148962" y="19618"/>
                    <a:pt x="151479" y="35702"/>
                  </a:cubicBezTo>
                  <a:cubicBezTo>
                    <a:pt x="153995" y="51787"/>
                    <a:pt x="157299" y="35702"/>
                    <a:pt x="157299" y="35702"/>
                  </a:cubicBezTo>
                  <a:cubicBezTo>
                    <a:pt x="157299" y="35702"/>
                    <a:pt x="160081" y="28448"/>
                    <a:pt x="162721" y="35702"/>
                  </a:cubicBezTo>
                  <a:cubicBezTo>
                    <a:pt x="165370" y="42957"/>
                    <a:pt x="169206" y="35702"/>
                    <a:pt x="169206" y="35702"/>
                  </a:cubicBezTo>
                </a:path>
              </a:pathLst>
            </a:custGeom>
            <a:noFill/>
            <a:ln w="9025" cap="flat" cmpd="sng">
              <a:solidFill>
                <a:schemeClr val="dk2"/>
              </a:solidFill>
              <a:prstDash val="solid"/>
              <a:miter lim="9495"/>
              <a:headEnd type="none" w="sm" len="sm"/>
              <a:tailEnd type="none" w="sm" len="sm"/>
            </a:ln>
            <a:effectLst>
              <a:outerShdw blurRad="85725"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0"/>
            <p:cNvSpPr/>
            <p:nvPr/>
          </p:nvSpPr>
          <p:spPr>
            <a:xfrm flipH="1">
              <a:off x="6522554" y="-1034302"/>
              <a:ext cx="6222643" cy="2582442"/>
            </a:xfrm>
            <a:custGeom>
              <a:avLst/>
              <a:gdLst/>
              <a:ahLst/>
              <a:cxnLst/>
              <a:rect l="l" t="t" r="r" b="b"/>
              <a:pathLst>
                <a:path w="169197" h="70218" fill="none" extrusionOk="0">
                  <a:moveTo>
                    <a:pt x="0" y="35114"/>
                  </a:moveTo>
                  <a:cubicBezTo>
                    <a:pt x="3181" y="23539"/>
                    <a:pt x="5432" y="35703"/>
                    <a:pt x="5432" y="35304"/>
                  </a:cubicBezTo>
                  <a:cubicBezTo>
                    <a:pt x="5432" y="34905"/>
                    <a:pt x="7150" y="56886"/>
                    <a:pt x="10189" y="35503"/>
                  </a:cubicBezTo>
                  <a:cubicBezTo>
                    <a:pt x="13237" y="14120"/>
                    <a:pt x="16674" y="30594"/>
                    <a:pt x="16807" y="35114"/>
                  </a:cubicBezTo>
                  <a:cubicBezTo>
                    <a:pt x="16940" y="39624"/>
                    <a:pt x="19845" y="49622"/>
                    <a:pt x="22229" y="35503"/>
                  </a:cubicBezTo>
                  <a:cubicBezTo>
                    <a:pt x="24612" y="21374"/>
                    <a:pt x="26331" y="30594"/>
                    <a:pt x="27394" y="34288"/>
                  </a:cubicBezTo>
                  <a:cubicBezTo>
                    <a:pt x="28448" y="37981"/>
                    <a:pt x="30300" y="54332"/>
                    <a:pt x="33205" y="35693"/>
                  </a:cubicBezTo>
                  <a:cubicBezTo>
                    <a:pt x="36111" y="17063"/>
                    <a:pt x="38760" y="35104"/>
                    <a:pt x="38637" y="35304"/>
                  </a:cubicBezTo>
                  <a:cubicBezTo>
                    <a:pt x="38504" y="35503"/>
                    <a:pt x="42207" y="70218"/>
                    <a:pt x="44448" y="35114"/>
                  </a:cubicBezTo>
                  <a:cubicBezTo>
                    <a:pt x="46689" y="1"/>
                    <a:pt x="50800" y="27850"/>
                    <a:pt x="50933" y="35304"/>
                  </a:cubicBezTo>
                  <a:cubicBezTo>
                    <a:pt x="51066" y="42757"/>
                    <a:pt x="54636" y="47078"/>
                    <a:pt x="55956" y="35114"/>
                  </a:cubicBezTo>
                  <a:cubicBezTo>
                    <a:pt x="57285" y="23140"/>
                    <a:pt x="60191" y="26872"/>
                    <a:pt x="60855" y="35114"/>
                  </a:cubicBezTo>
                  <a:cubicBezTo>
                    <a:pt x="61511" y="43346"/>
                    <a:pt x="65090" y="55709"/>
                    <a:pt x="66809" y="35114"/>
                  </a:cubicBezTo>
                  <a:cubicBezTo>
                    <a:pt x="68528" y="14519"/>
                    <a:pt x="71832" y="24517"/>
                    <a:pt x="72762" y="35114"/>
                  </a:cubicBezTo>
                  <a:cubicBezTo>
                    <a:pt x="73684" y="45701"/>
                    <a:pt x="76864" y="56488"/>
                    <a:pt x="78317" y="34876"/>
                  </a:cubicBezTo>
                  <a:cubicBezTo>
                    <a:pt x="79770" y="13256"/>
                    <a:pt x="82020" y="17073"/>
                    <a:pt x="84138" y="34876"/>
                  </a:cubicBezTo>
                  <a:cubicBezTo>
                    <a:pt x="86246" y="52680"/>
                    <a:pt x="89161" y="41381"/>
                    <a:pt x="89161" y="35361"/>
                  </a:cubicBezTo>
                  <a:cubicBezTo>
                    <a:pt x="89161" y="29341"/>
                    <a:pt x="93263" y="15497"/>
                    <a:pt x="94716" y="34307"/>
                  </a:cubicBezTo>
                  <a:cubicBezTo>
                    <a:pt x="96168" y="53107"/>
                    <a:pt x="100802" y="42757"/>
                    <a:pt x="100669" y="35503"/>
                  </a:cubicBezTo>
                  <a:cubicBezTo>
                    <a:pt x="100536" y="28239"/>
                    <a:pt x="104239" y="18241"/>
                    <a:pt x="106224" y="34611"/>
                  </a:cubicBezTo>
                  <a:cubicBezTo>
                    <a:pt x="108208" y="50971"/>
                    <a:pt x="112177" y="37269"/>
                    <a:pt x="111921" y="34620"/>
                  </a:cubicBezTo>
                  <a:cubicBezTo>
                    <a:pt x="111655" y="31971"/>
                    <a:pt x="115624" y="17453"/>
                    <a:pt x="117874" y="34620"/>
                  </a:cubicBezTo>
                  <a:cubicBezTo>
                    <a:pt x="120115" y="51787"/>
                    <a:pt x="123030" y="34620"/>
                    <a:pt x="123030" y="34620"/>
                  </a:cubicBezTo>
                  <a:cubicBezTo>
                    <a:pt x="123951" y="25106"/>
                    <a:pt x="128718" y="26283"/>
                    <a:pt x="129117" y="35503"/>
                  </a:cubicBezTo>
                  <a:cubicBezTo>
                    <a:pt x="129516" y="44723"/>
                    <a:pt x="133086" y="44324"/>
                    <a:pt x="133883" y="35342"/>
                  </a:cubicBezTo>
                  <a:cubicBezTo>
                    <a:pt x="134672" y="26359"/>
                    <a:pt x="138641" y="20795"/>
                    <a:pt x="140492" y="35342"/>
                  </a:cubicBezTo>
                  <a:cubicBezTo>
                    <a:pt x="142344" y="49888"/>
                    <a:pt x="145392" y="38247"/>
                    <a:pt x="146047" y="35503"/>
                  </a:cubicBezTo>
                  <a:cubicBezTo>
                    <a:pt x="146711" y="32750"/>
                    <a:pt x="148962" y="19608"/>
                    <a:pt x="151478" y="35693"/>
                  </a:cubicBezTo>
                  <a:cubicBezTo>
                    <a:pt x="153985" y="51778"/>
                    <a:pt x="157289" y="35693"/>
                    <a:pt x="157289" y="35693"/>
                  </a:cubicBezTo>
                  <a:cubicBezTo>
                    <a:pt x="157289" y="35693"/>
                    <a:pt x="160071" y="28439"/>
                    <a:pt x="162720" y="35693"/>
                  </a:cubicBezTo>
                  <a:cubicBezTo>
                    <a:pt x="165360" y="42957"/>
                    <a:pt x="169196" y="35693"/>
                    <a:pt x="169196" y="35693"/>
                  </a:cubicBezTo>
                </a:path>
              </a:pathLst>
            </a:custGeom>
            <a:noFill/>
            <a:ln w="9025" cap="flat" cmpd="sng">
              <a:solidFill>
                <a:schemeClr val="lt1"/>
              </a:solidFill>
              <a:prstDash val="solid"/>
              <a:miter lim="9495"/>
              <a:headEnd type="none" w="sm" len="sm"/>
              <a:tailEnd type="none" w="sm" len="sm"/>
            </a:ln>
            <a:effectLst>
              <a:outerShdw blurRad="85725"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flipH="1">
              <a:off x="6414317" y="-1028712"/>
              <a:ext cx="6222643" cy="2582773"/>
            </a:xfrm>
            <a:custGeom>
              <a:avLst/>
              <a:gdLst/>
              <a:ahLst/>
              <a:cxnLst/>
              <a:rect l="l" t="t" r="r" b="b"/>
              <a:pathLst>
                <a:path w="169197" h="70227" fill="none" extrusionOk="0">
                  <a:moveTo>
                    <a:pt x="1" y="35114"/>
                  </a:moveTo>
                  <a:cubicBezTo>
                    <a:pt x="3172" y="23539"/>
                    <a:pt x="5423" y="35712"/>
                    <a:pt x="5423" y="35313"/>
                  </a:cubicBezTo>
                  <a:cubicBezTo>
                    <a:pt x="5423" y="34914"/>
                    <a:pt x="7141" y="56886"/>
                    <a:pt x="10189" y="35503"/>
                  </a:cubicBezTo>
                  <a:cubicBezTo>
                    <a:pt x="13228" y="14129"/>
                    <a:pt x="16675" y="30604"/>
                    <a:pt x="16798" y="35114"/>
                  </a:cubicBezTo>
                  <a:cubicBezTo>
                    <a:pt x="16931" y="39624"/>
                    <a:pt x="19846" y="49632"/>
                    <a:pt x="22229" y="35503"/>
                  </a:cubicBezTo>
                  <a:cubicBezTo>
                    <a:pt x="24603" y="21384"/>
                    <a:pt x="26331" y="30604"/>
                    <a:pt x="27385" y="34297"/>
                  </a:cubicBezTo>
                  <a:cubicBezTo>
                    <a:pt x="28449" y="37991"/>
                    <a:pt x="30300" y="54332"/>
                    <a:pt x="33206" y="35702"/>
                  </a:cubicBezTo>
                  <a:cubicBezTo>
                    <a:pt x="36111" y="17063"/>
                    <a:pt x="38761" y="35104"/>
                    <a:pt x="38628" y="35313"/>
                  </a:cubicBezTo>
                  <a:cubicBezTo>
                    <a:pt x="38495" y="35513"/>
                    <a:pt x="42198" y="70227"/>
                    <a:pt x="44439" y="35114"/>
                  </a:cubicBezTo>
                  <a:cubicBezTo>
                    <a:pt x="46689" y="0"/>
                    <a:pt x="50791" y="27859"/>
                    <a:pt x="50924" y="35313"/>
                  </a:cubicBezTo>
                  <a:cubicBezTo>
                    <a:pt x="51057" y="42767"/>
                    <a:pt x="54627" y="47078"/>
                    <a:pt x="55956" y="35114"/>
                  </a:cubicBezTo>
                  <a:cubicBezTo>
                    <a:pt x="57276" y="23150"/>
                    <a:pt x="60191" y="26872"/>
                    <a:pt x="60846" y="35114"/>
                  </a:cubicBezTo>
                  <a:cubicBezTo>
                    <a:pt x="61511" y="43356"/>
                    <a:pt x="65081" y="55709"/>
                    <a:pt x="66800" y="35114"/>
                  </a:cubicBezTo>
                  <a:cubicBezTo>
                    <a:pt x="68519" y="14519"/>
                    <a:pt x="71832" y="24527"/>
                    <a:pt x="72754" y="35114"/>
                  </a:cubicBezTo>
                  <a:cubicBezTo>
                    <a:pt x="73684" y="45710"/>
                    <a:pt x="76855" y="56497"/>
                    <a:pt x="78308" y="34876"/>
                  </a:cubicBezTo>
                  <a:cubicBezTo>
                    <a:pt x="79771" y="13256"/>
                    <a:pt x="82021" y="17073"/>
                    <a:pt x="84129" y="34876"/>
                  </a:cubicBezTo>
                  <a:cubicBezTo>
                    <a:pt x="86237" y="52680"/>
                    <a:pt x="89152" y="41390"/>
                    <a:pt x="89152" y="35370"/>
                  </a:cubicBezTo>
                  <a:cubicBezTo>
                    <a:pt x="89152" y="29341"/>
                    <a:pt x="93254" y="15497"/>
                    <a:pt x="94716" y="34307"/>
                  </a:cubicBezTo>
                  <a:cubicBezTo>
                    <a:pt x="96169" y="53117"/>
                    <a:pt x="100793" y="42767"/>
                    <a:pt x="100670" y="35503"/>
                  </a:cubicBezTo>
                  <a:cubicBezTo>
                    <a:pt x="100537" y="28249"/>
                    <a:pt x="104240" y="18241"/>
                    <a:pt x="106224" y="34610"/>
                  </a:cubicBezTo>
                  <a:cubicBezTo>
                    <a:pt x="108209" y="50980"/>
                    <a:pt x="112178" y="37269"/>
                    <a:pt x="111912" y="34629"/>
                  </a:cubicBezTo>
                  <a:cubicBezTo>
                    <a:pt x="111646" y="31980"/>
                    <a:pt x="115615" y="17462"/>
                    <a:pt x="117865" y="34629"/>
                  </a:cubicBezTo>
                  <a:cubicBezTo>
                    <a:pt x="120116" y="51787"/>
                    <a:pt x="123021" y="34629"/>
                    <a:pt x="123021" y="34629"/>
                  </a:cubicBezTo>
                  <a:cubicBezTo>
                    <a:pt x="123952" y="25115"/>
                    <a:pt x="128719" y="26283"/>
                    <a:pt x="129108" y="35503"/>
                  </a:cubicBezTo>
                  <a:cubicBezTo>
                    <a:pt x="129507" y="44723"/>
                    <a:pt x="133077" y="44334"/>
                    <a:pt x="133874" y="35351"/>
                  </a:cubicBezTo>
                  <a:cubicBezTo>
                    <a:pt x="134663" y="26359"/>
                    <a:pt x="138641" y="20795"/>
                    <a:pt x="140493" y="35351"/>
                  </a:cubicBezTo>
                  <a:cubicBezTo>
                    <a:pt x="142344" y="49898"/>
                    <a:pt x="145383" y="38247"/>
                    <a:pt x="146047" y="35503"/>
                  </a:cubicBezTo>
                  <a:cubicBezTo>
                    <a:pt x="146703" y="32759"/>
                    <a:pt x="148953" y="19618"/>
                    <a:pt x="151469" y="35702"/>
                  </a:cubicBezTo>
                  <a:cubicBezTo>
                    <a:pt x="153985" y="51787"/>
                    <a:pt x="157290" y="35702"/>
                    <a:pt x="157290" y="35702"/>
                  </a:cubicBezTo>
                  <a:cubicBezTo>
                    <a:pt x="157290" y="35702"/>
                    <a:pt x="160062" y="28448"/>
                    <a:pt x="162712" y="35702"/>
                  </a:cubicBezTo>
                  <a:cubicBezTo>
                    <a:pt x="165361" y="42957"/>
                    <a:pt x="169197" y="35702"/>
                    <a:pt x="169197" y="35702"/>
                  </a:cubicBezTo>
                </a:path>
              </a:pathLst>
            </a:custGeom>
            <a:noFill/>
            <a:ln w="9025" cap="flat" cmpd="sng">
              <a:solidFill>
                <a:schemeClr val="dk2"/>
              </a:solidFill>
              <a:prstDash val="solid"/>
              <a:miter lim="9495"/>
              <a:headEnd type="none" w="sm" len="sm"/>
              <a:tailEnd type="none" w="sm" len="sm"/>
            </a:ln>
            <a:effectLst>
              <a:outerShdw blurRad="85725"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flipH="1">
              <a:off x="6287058" y="280883"/>
              <a:ext cx="6977648" cy="37"/>
            </a:xfrm>
            <a:custGeom>
              <a:avLst/>
              <a:gdLst/>
              <a:ahLst/>
              <a:cxnLst/>
              <a:rect l="l" t="t" r="r" b="b"/>
              <a:pathLst>
                <a:path w="189726" h="1" fill="none" extrusionOk="0">
                  <a:moveTo>
                    <a:pt x="1" y="1"/>
                  </a:moveTo>
                  <a:lnTo>
                    <a:pt x="189725" y="1"/>
                  </a:lnTo>
                </a:path>
              </a:pathLst>
            </a:custGeom>
            <a:noFill/>
            <a:ln w="9025" cap="flat" cmpd="sng">
              <a:solidFill>
                <a:schemeClr val="lt1"/>
              </a:solidFill>
              <a:prstDash val="solid"/>
              <a:miter lim="9495"/>
              <a:headEnd type="none" w="sm" len="sm"/>
              <a:tailEnd type="none" w="sm" len="sm"/>
            </a:ln>
            <a:effectLst>
              <a:outerShdw blurRad="85725" algn="bl" rotWithShape="0">
                <a:srgbClr val="FFEBF8"/>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6"/>
              </a:buClr>
              <a:buSzPts val="3000"/>
              <a:buFont typeface="Audiowide" panose="02000503000000020004"/>
              <a:buNone/>
              <a:defRPr sz="3000" b="1">
                <a:solidFill>
                  <a:schemeClr val="accent6"/>
                </a:solidFill>
                <a:latin typeface="Audiowide" panose="02000503000000020004"/>
                <a:ea typeface="Audiowide" panose="02000503000000020004"/>
                <a:cs typeface="Audiowide" panose="02000503000000020004"/>
                <a:sym typeface="Audiowide" panose="02000503000000020004"/>
              </a:defRPr>
            </a:lvl1pPr>
            <a:lvl2pPr lvl="1" rtl="0">
              <a:spcBef>
                <a:spcPts val="0"/>
              </a:spcBef>
              <a:spcAft>
                <a:spcPts val="0"/>
              </a:spcAft>
              <a:buClr>
                <a:schemeClr val="accent6"/>
              </a:buClr>
              <a:buSzPts val="3500"/>
              <a:buFont typeface="Bebas Neue" panose="020B0606020202050201"/>
              <a:buNone/>
              <a:defRPr sz="3500">
                <a:solidFill>
                  <a:schemeClr val="accent6"/>
                </a:solidFill>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Clr>
                <a:schemeClr val="accent6"/>
              </a:buClr>
              <a:buSzPts val="3500"/>
              <a:buFont typeface="Bebas Neue" panose="020B0606020202050201"/>
              <a:buNone/>
              <a:defRPr sz="3500">
                <a:solidFill>
                  <a:schemeClr val="accent6"/>
                </a:solidFill>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Clr>
                <a:schemeClr val="accent6"/>
              </a:buClr>
              <a:buSzPts val="3500"/>
              <a:buFont typeface="Bebas Neue" panose="020B0606020202050201"/>
              <a:buNone/>
              <a:defRPr sz="3500">
                <a:solidFill>
                  <a:schemeClr val="accent6"/>
                </a:solidFill>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Clr>
                <a:schemeClr val="accent6"/>
              </a:buClr>
              <a:buSzPts val="3500"/>
              <a:buFont typeface="Bebas Neue" panose="020B0606020202050201"/>
              <a:buNone/>
              <a:defRPr sz="3500">
                <a:solidFill>
                  <a:schemeClr val="accent6"/>
                </a:solidFill>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Clr>
                <a:schemeClr val="accent6"/>
              </a:buClr>
              <a:buSzPts val="3500"/>
              <a:buFont typeface="Bebas Neue" panose="020B0606020202050201"/>
              <a:buNone/>
              <a:defRPr sz="3500">
                <a:solidFill>
                  <a:schemeClr val="accent6"/>
                </a:solidFill>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Clr>
                <a:schemeClr val="accent6"/>
              </a:buClr>
              <a:buSzPts val="3500"/>
              <a:buFont typeface="Bebas Neue" panose="020B0606020202050201"/>
              <a:buNone/>
              <a:defRPr sz="3500">
                <a:solidFill>
                  <a:schemeClr val="accent6"/>
                </a:solidFill>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Clr>
                <a:schemeClr val="accent6"/>
              </a:buClr>
              <a:buSzPts val="3500"/>
              <a:buFont typeface="Bebas Neue" panose="020B0606020202050201"/>
              <a:buNone/>
              <a:defRPr sz="3500">
                <a:solidFill>
                  <a:schemeClr val="accent6"/>
                </a:solidFill>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Clr>
                <a:schemeClr val="accent6"/>
              </a:buClr>
              <a:buSzPts val="3500"/>
              <a:buFont typeface="Bebas Neue" panose="020B0606020202050201"/>
              <a:buNone/>
              <a:defRPr sz="3500">
                <a:solidFill>
                  <a:schemeClr val="accent6"/>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6"/>
              </a:buClr>
              <a:buSzPts val="1400"/>
              <a:buFont typeface="Asap"/>
              <a:buChar char="●"/>
              <a:defRPr>
                <a:solidFill>
                  <a:schemeClr val="accent6"/>
                </a:solidFill>
                <a:latin typeface="Asap"/>
                <a:ea typeface="Asap"/>
                <a:cs typeface="Asap"/>
                <a:sym typeface="Asap"/>
              </a:defRPr>
            </a:lvl1pPr>
            <a:lvl2pPr marL="914400" lvl="1" indent="-317500">
              <a:lnSpc>
                <a:spcPct val="100000"/>
              </a:lnSpc>
              <a:spcBef>
                <a:spcPts val="1600"/>
              </a:spcBef>
              <a:spcAft>
                <a:spcPts val="0"/>
              </a:spcAft>
              <a:buClr>
                <a:schemeClr val="accent6"/>
              </a:buClr>
              <a:buSzPts val="1400"/>
              <a:buFont typeface="Asap"/>
              <a:buChar char="○"/>
              <a:defRPr>
                <a:solidFill>
                  <a:schemeClr val="accent6"/>
                </a:solidFill>
                <a:latin typeface="Asap"/>
                <a:ea typeface="Asap"/>
                <a:cs typeface="Asap"/>
                <a:sym typeface="Asap"/>
              </a:defRPr>
            </a:lvl2pPr>
            <a:lvl3pPr marL="1371600" lvl="2" indent="-317500">
              <a:lnSpc>
                <a:spcPct val="100000"/>
              </a:lnSpc>
              <a:spcBef>
                <a:spcPts val="1600"/>
              </a:spcBef>
              <a:spcAft>
                <a:spcPts val="0"/>
              </a:spcAft>
              <a:buClr>
                <a:schemeClr val="accent6"/>
              </a:buClr>
              <a:buSzPts val="1400"/>
              <a:buFont typeface="Asap"/>
              <a:buChar char="■"/>
              <a:defRPr>
                <a:solidFill>
                  <a:schemeClr val="accent6"/>
                </a:solidFill>
                <a:latin typeface="Asap"/>
                <a:ea typeface="Asap"/>
                <a:cs typeface="Asap"/>
                <a:sym typeface="Asap"/>
              </a:defRPr>
            </a:lvl3pPr>
            <a:lvl4pPr marL="1828800" lvl="3" indent="-317500">
              <a:lnSpc>
                <a:spcPct val="100000"/>
              </a:lnSpc>
              <a:spcBef>
                <a:spcPts val="1600"/>
              </a:spcBef>
              <a:spcAft>
                <a:spcPts val="0"/>
              </a:spcAft>
              <a:buClr>
                <a:schemeClr val="accent6"/>
              </a:buClr>
              <a:buSzPts val="1400"/>
              <a:buFont typeface="Asap"/>
              <a:buChar char="●"/>
              <a:defRPr>
                <a:solidFill>
                  <a:schemeClr val="accent6"/>
                </a:solidFill>
                <a:latin typeface="Asap"/>
                <a:ea typeface="Asap"/>
                <a:cs typeface="Asap"/>
                <a:sym typeface="Asap"/>
              </a:defRPr>
            </a:lvl4pPr>
            <a:lvl5pPr marL="2286000" lvl="4" indent="-317500">
              <a:lnSpc>
                <a:spcPct val="100000"/>
              </a:lnSpc>
              <a:spcBef>
                <a:spcPts val="1600"/>
              </a:spcBef>
              <a:spcAft>
                <a:spcPts val="0"/>
              </a:spcAft>
              <a:buClr>
                <a:schemeClr val="accent6"/>
              </a:buClr>
              <a:buSzPts val="1400"/>
              <a:buFont typeface="Asap"/>
              <a:buChar char="○"/>
              <a:defRPr>
                <a:solidFill>
                  <a:schemeClr val="accent6"/>
                </a:solidFill>
                <a:latin typeface="Asap"/>
                <a:ea typeface="Asap"/>
                <a:cs typeface="Asap"/>
                <a:sym typeface="Asap"/>
              </a:defRPr>
            </a:lvl5pPr>
            <a:lvl6pPr marL="2743200" lvl="5" indent="-317500">
              <a:lnSpc>
                <a:spcPct val="100000"/>
              </a:lnSpc>
              <a:spcBef>
                <a:spcPts val="1600"/>
              </a:spcBef>
              <a:spcAft>
                <a:spcPts val="0"/>
              </a:spcAft>
              <a:buClr>
                <a:schemeClr val="accent6"/>
              </a:buClr>
              <a:buSzPts val="1400"/>
              <a:buFont typeface="Asap"/>
              <a:buChar char="■"/>
              <a:defRPr>
                <a:solidFill>
                  <a:schemeClr val="accent6"/>
                </a:solidFill>
                <a:latin typeface="Asap"/>
                <a:ea typeface="Asap"/>
                <a:cs typeface="Asap"/>
                <a:sym typeface="Asap"/>
              </a:defRPr>
            </a:lvl6pPr>
            <a:lvl7pPr marL="3200400" lvl="6" indent="-317500">
              <a:lnSpc>
                <a:spcPct val="100000"/>
              </a:lnSpc>
              <a:spcBef>
                <a:spcPts val="1600"/>
              </a:spcBef>
              <a:spcAft>
                <a:spcPts val="0"/>
              </a:spcAft>
              <a:buClr>
                <a:schemeClr val="accent6"/>
              </a:buClr>
              <a:buSzPts val="1400"/>
              <a:buFont typeface="Asap"/>
              <a:buChar char="●"/>
              <a:defRPr>
                <a:solidFill>
                  <a:schemeClr val="accent6"/>
                </a:solidFill>
                <a:latin typeface="Asap"/>
                <a:ea typeface="Asap"/>
                <a:cs typeface="Asap"/>
                <a:sym typeface="Asap"/>
              </a:defRPr>
            </a:lvl7pPr>
            <a:lvl8pPr marL="3657600" lvl="7" indent="-317500">
              <a:lnSpc>
                <a:spcPct val="100000"/>
              </a:lnSpc>
              <a:spcBef>
                <a:spcPts val="1600"/>
              </a:spcBef>
              <a:spcAft>
                <a:spcPts val="0"/>
              </a:spcAft>
              <a:buClr>
                <a:schemeClr val="accent6"/>
              </a:buClr>
              <a:buSzPts val="1400"/>
              <a:buFont typeface="Asap"/>
              <a:buChar char="○"/>
              <a:defRPr>
                <a:solidFill>
                  <a:schemeClr val="accent6"/>
                </a:solidFill>
                <a:latin typeface="Asap"/>
                <a:ea typeface="Asap"/>
                <a:cs typeface="Asap"/>
                <a:sym typeface="Asap"/>
              </a:defRPr>
            </a:lvl8pPr>
            <a:lvl9pPr marL="4114800" lvl="8" indent="-317500">
              <a:lnSpc>
                <a:spcPct val="100000"/>
              </a:lnSpc>
              <a:spcBef>
                <a:spcPts val="1600"/>
              </a:spcBef>
              <a:spcAft>
                <a:spcPts val="1600"/>
              </a:spcAft>
              <a:buClr>
                <a:schemeClr val="accent6"/>
              </a:buClr>
              <a:buSzPts val="1400"/>
              <a:buFont typeface="Asap"/>
              <a:buChar char="■"/>
              <a:defRPr>
                <a:solidFill>
                  <a:schemeClr val="accent6"/>
                </a:solidFill>
                <a:latin typeface="Asap"/>
                <a:ea typeface="Asap"/>
                <a:cs typeface="Asap"/>
                <a:sym typeface="Asap"/>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96"/>
        <p:cNvGrpSpPr/>
        <p:nvPr/>
      </p:nvGrpSpPr>
      <p:grpSpPr>
        <a:xfrm>
          <a:off x="0" y="0"/>
          <a:ext cx="0" cy="0"/>
          <a:chOff x="0" y="0"/>
          <a:chExt cx="0" cy="0"/>
        </a:xfrm>
      </p:grpSpPr>
      <p:sp>
        <p:nvSpPr>
          <p:cNvPr id="597" name="Google Shape;597;p37"/>
          <p:cNvSpPr txBox="1">
            <a:spLocks noGrp="1"/>
          </p:cNvSpPr>
          <p:nvPr>
            <p:ph type="ctrTitle"/>
          </p:nvPr>
        </p:nvSpPr>
        <p:spPr>
          <a:xfrm>
            <a:off x="899795" y="2084070"/>
            <a:ext cx="6582410" cy="9086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ltLang="en-GB" sz="5000" dirty="0">
                <a:solidFill>
                  <a:schemeClr val="accent4"/>
                </a:solidFill>
                <a:sym typeface="+mn-ea"/>
              </a:rPr>
              <a:t>Speech</a:t>
            </a:r>
            <a:r>
              <a:rPr lang="en-GB" sz="5000">
                <a:solidFill>
                  <a:schemeClr val="accent4"/>
                </a:solidFill>
                <a:sym typeface="+mn-ea"/>
              </a:rPr>
              <a:t> </a:t>
            </a:r>
            <a:r>
              <a:rPr lang="vi-VN" altLang="en-GB" sz="5000">
                <a:solidFill>
                  <a:schemeClr val="accent4"/>
                </a:solidFill>
                <a:sym typeface="+mn-ea"/>
              </a:rPr>
              <a:t>Denoising</a:t>
            </a:r>
            <a:endParaRPr lang="vi-VN" altLang="en-GB" sz="5000">
              <a:solidFill>
                <a:schemeClr val="accent4"/>
              </a:solidFill>
            </a:endParaRPr>
          </a:p>
        </p:txBody>
      </p:sp>
      <p:sp>
        <p:nvSpPr>
          <p:cNvPr id="598" name="Google Shape;598;p37"/>
          <p:cNvSpPr txBox="1">
            <a:spLocks noGrp="1"/>
          </p:cNvSpPr>
          <p:nvPr>
            <p:ph type="subTitle" idx="1"/>
          </p:nvPr>
        </p:nvSpPr>
        <p:spPr>
          <a:xfrm>
            <a:off x="899795" y="3723640"/>
            <a:ext cx="4216400" cy="4254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GB" sz="2000" dirty="0">
              <a:latin typeface="Bahnschrift SemiBold Condensed" panose="020B0502040204020203" charset="0"/>
              <a:cs typeface="Bahnschrift SemiBold Condensed" panose="020B0502040204020203" charset="0"/>
            </a:endParaRPr>
          </a:p>
        </p:txBody>
      </p:sp>
      <p:sp>
        <p:nvSpPr>
          <p:cNvPr id="599" name="Google Shape;599;p37"/>
          <p:cNvSpPr txBox="1"/>
          <p:nvPr/>
        </p:nvSpPr>
        <p:spPr>
          <a:xfrm>
            <a:off x="6876330" y="836620"/>
            <a:ext cx="1379100" cy="36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b="1">
                <a:solidFill>
                  <a:schemeClr val="accent6"/>
                </a:solidFill>
                <a:latin typeface="Audiowide" panose="02000503000000020004"/>
                <a:ea typeface="Audiowide" panose="02000503000000020004"/>
                <a:cs typeface="Audiowide" panose="02000503000000020004"/>
                <a:sym typeface="Audiowide" panose="02000503000000020004"/>
              </a:rPr>
              <a:t>GROUP 24th</a:t>
            </a:r>
          </a:p>
        </p:txBody>
      </p:sp>
      <p:sp>
        <p:nvSpPr>
          <p:cNvPr id="600" name="Google Shape;600;p37"/>
          <p:cNvSpPr/>
          <p:nvPr/>
        </p:nvSpPr>
        <p:spPr>
          <a:xfrm>
            <a:off x="8316412" y="483783"/>
            <a:ext cx="362400" cy="362400"/>
          </a:xfrm>
          <a:prstGeom prst="star4">
            <a:avLst>
              <a:gd name="adj" fmla="val 12500"/>
            </a:avLst>
          </a:prstGeom>
          <a:solidFill>
            <a:schemeClr val="dk1"/>
          </a:solidFill>
          <a:ln w="19050" cap="flat" cmpd="sng">
            <a:solidFill>
              <a:schemeClr val="accent5"/>
            </a:solidFill>
            <a:prstDash val="solid"/>
            <a:round/>
            <a:headEnd type="none" w="sm" len="sm"/>
            <a:tailEnd type="none" w="sm" len="sm"/>
          </a:ln>
          <a:effectLst>
            <a:outerShdw blurRad="85725" algn="bl" rotWithShape="0">
              <a:srgbClr val="E0FFC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597;p37"/>
          <p:cNvSpPr txBox="1"/>
          <p:nvPr/>
        </p:nvSpPr>
        <p:spPr>
          <a:xfrm>
            <a:off x="899795" y="1322705"/>
            <a:ext cx="6582410" cy="63690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6"/>
              </a:buClr>
              <a:buSzPts val="5200"/>
              <a:buFont typeface="Audiowide" panose="02000503000000020004"/>
              <a:buNone/>
              <a:defRPr sz="8500" b="1" i="0" u="none" strike="noStrike" cap="none">
                <a:solidFill>
                  <a:schemeClr val="accent6"/>
                </a:solidFill>
                <a:latin typeface="Audiowide" panose="02000503000000020004"/>
                <a:ea typeface="Audiowide" panose="02000503000000020004"/>
                <a:cs typeface="Audiowide" panose="02000503000000020004"/>
                <a:sym typeface="Audiowide" panose="02000503000000020004"/>
              </a:defRPr>
            </a:lvl1pPr>
            <a:lvl2pPr marR="0" lvl="1" algn="ctr" rtl="0">
              <a:lnSpc>
                <a:spcPct val="100000"/>
              </a:lnSpc>
              <a:spcBef>
                <a:spcPts val="0"/>
              </a:spcBef>
              <a:spcAft>
                <a:spcPts val="0"/>
              </a:spcAft>
              <a:buClr>
                <a:srgbClr val="191919"/>
              </a:buClr>
              <a:buSzPts val="5200"/>
              <a:buFont typeface="Bebas Neue" panose="020B0606020202050201"/>
              <a:buNone/>
              <a:defRPr sz="5200" b="0" i="0" u="none" strike="noStrike" cap="none">
                <a:solidFill>
                  <a:srgbClr val="191919"/>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rgbClr val="191919"/>
              </a:buClr>
              <a:buSzPts val="5200"/>
              <a:buFont typeface="Bebas Neue" panose="020B0606020202050201"/>
              <a:buNone/>
              <a:defRPr sz="5200" b="0" i="0" u="none" strike="noStrike" cap="none">
                <a:solidFill>
                  <a:srgbClr val="191919"/>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rgbClr val="191919"/>
              </a:buClr>
              <a:buSzPts val="5200"/>
              <a:buFont typeface="Bebas Neue" panose="020B0606020202050201"/>
              <a:buNone/>
              <a:defRPr sz="5200" b="0" i="0" u="none" strike="noStrike" cap="none">
                <a:solidFill>
                  <a:srgbClr val="191919"/>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rgbClr val="191919"/>
              </a:buClr>
              <a:buSzPts val="5200"/>
              <a:buFont typeface="Bebas Neue" panose="020B0606020202050201"/>
              <a:buNone/>
              <a:defRPr sz="5200" b="0" i="0" u="none" strike="noStrike" cap="none">
                <a:solidFill>
                  <a:srgbClr val="191919"/>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rgbClr val="191919"/>
              </a:buClr>
              <a:buSzPts val="5200"/>
              <a:buFont typeface="Bebas Neue" panose="020B0606020202050201"/>
              <a:buNone/>
              <a:defRPr sz="5200" b="0" i="0" u="none" strike="noStrike" cap="none">
                <a:solidFill>
                  <a:srgbClr val="191919"/>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rgbClr val="191919"/>
              </a:buClr>
              <a:buSzPts val="5200"/>
              <a:buFont typeface="Bebas Neue" panose="020B0606020202050201"/>
              <a:buNone/>
              <a:defRPr sz="5200" b="0" i="0" u="none" strike="noStrike" cap="none">
                <a:solidFill>
                  <a:srgbClr val="191919"/>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rgbClr val="191919"/>
              </a:buClr>
              <a:buSzPts val="5200"/>
              <a:buFont typeface="Bebas Neue" panose="020B0606020202050201"/>
              <a:buNone/>
              <a:defRPr sz="5200" b="0" i="0" u="none" strike="noStrike" cap="none">
                <a:solidFill>
                  <a:srgbClr val="191919"/>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rgbClr val="191919"/>
              </a:buClr>
              <a:buSzPts val="5200"/>
              <a:buFont typeface="Bebas Neue" panose="020B0606020202050201"/>
              <a:buNone/>
              <a:defRPr sz="5200" b="0" i="0" u="none" strike="noStrike" cap="none">
                <a:solidFill>
                  <a:srgbClr val="191919"/>
                </a:solidFill>
                <a:latin typeface="Bebas Neue" panose="020B0606020202050201"/>
                <a:ea typeface="Bebas Neue" panose="020B0606020202050201"/>
                <a:cs typeface="Bebas Neue" panose="020B0606020202050201"/>
                <a:sym typeface="Bebas Neue" panose="020B0606020202050201"/>
              </a:defRPr>
            </a:lvl9pPr>
          </a:lstStyle>
          <a:p>
            <a:pPr marL="0" lvl="0" indent="0" algn="l" rtl="0">
              <a:spcBef>
                <a:spcPts val="0"/>
              </a:spcBef>
              <a:spcAft>
                <a:spcPts val="0"/>
              </a:spcAft>
              <a:buNone/>
            </a:pPr>
            <a:r>
              <a:rPr lang="vi-VN" altLang="en-GB" sz="2900">
                <a:solidFill>
                  <a:schemeClr val="accent6"/>
                </a:solidFill>
              </a:rPr>
              <a:t>DSP Project</a:t>
            </a:r>
            <a:r>
              <a:rPr lang="en-GB" sz="2900">
                <a:solidFill>
                  <a:schemeClr val="accent6"/>
                </a:solidFill>
              </a:rPr>
              <a:t>:</a:t>
            </a:r>
            <a:r>
              <a:rPr lang="en-GB" sz="1900">
                <a:solidFill>
                  <a:schemeClr val="accent6"/>
                </a:solidFill>
              </a:rPr>
              <a:t> </a:t>
            </a:r>
            <a:endParaRPr lang="vi-VN" altLang="en-GB" sz="4800">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64BD9-9435-4D09-7B91-5724A46B9EE3}"/>
              </a:ext>
            </a:extLst>
          </p:cNvPr>
          <p:cNvSpPr>
            <a:spLocks noGrp="1"/>
          </p:cNvSpPr>
          <p:nvPr>
            <p:ph type="title"/>
          </p:nvPr>
        </p:nvSpPr>
        <p:spPr>
          <a:xfrm>
            <a:off x="1030700" y="2102082"/>
            <a:ext cx="5022082" cy="1154400"/>
          </a:xfrm>
        </p:spPr>
        <p:txBody>
          <a:bodyPr/>
          <a:lstStyle/>
          <a:p>
            <a:r>
              <a:rPr lang="vi-VN" dirty="0">
                <a:solidFill>
                  <a:schemeClr val="accent4"/>
                </a:solidFill>
              </a:rPr>
              <a:t>OUR APPROACH</a:t>
            </a:r>
          </a:p>
        </p:txBody>
      </p:sp>
      <p:sp>
        <p:nvSpPr>
          <p:cNvPr id="3" name="Title 2">
            <a:extLst>
              <a:ext uri="{FF2B5EF4-FFF2-40B4-BE49-F238E27FC236}">
                <a16:creationId xmlns:a16="http://schemas.microsoft.com/office/drawing/2014/main" id="{D01AE682-81FA-61C3-682C-CA4375CFE882}"/>
              </a:ext>
            </a:extLst>
          </p:cNvPr>
          <p:cNvSpPr>
            <a:spLocks noGrp="1"/>
          </p:cNvSpPr>
          <p:nvPr>
            <p:ph type="title" idx="2"/>
          </p:nvPr>
        </p:nvSpPr>
        <p:spPr/>
        <p:txBody>
          <a:bodyPr/>
          <a:lstStyle/>
          <a:p>
            <a:r>
              <a:rPr lang="vi-VN" dirty="0"/>
              <a:t>04</a:t>
            </a:r>
          </a:p>
        </p:txBody>
      </p:sp>
      <p:sp>
        <p:nvSpPr>
          <p:cNvPr id="4" name="Subtitle 3">
            <a:extLst>
              <a:ext uri="{FF2B5EF4-FFF2-40B4-BE49-F238E27FC236}">
                <a16:creationId xmlns:a16="http://schemas.microsoft.com/office/drawing/2014/main" id="{AAE4F45D-EA93-AC6E-E625-368E8852539F}"/>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2828625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CBDCCF1-B517-0707-E9C5-0EB5B2F352AD}"/>
              </a:ext>
            </a:extLst>
          </p:cNvPr>
          <p:cNvSpPr>
            <a:spLocks noGrp="1"/>
          </p:cNvSpPr>
          <p:nvPr>
            <p:ph type="title"/>
          </p:nvPr>
        </p:nvSpPr>
        <p:spPr/>
        <p:txBody>
          <a:bodyPr/>
          <a:lstStyle/>
          <a:p>
            <a:r>
              <a:rPr lang="vi-VN" dirty="0">
                <a:solidFill>
                  <a:schemeClr val="accent4"/>
                </a:solidFill>
              </a:rPr>
              <a:t>OUR APPROACH</a:t>
            </a:r>
          </a:p>
        </p:txBody>
      </p:sp>
      <p:sp>
        <p:nvSpPr>
          <p:cNvPr id="13" name="TextBox 12">
            <a:extLst>
              <a:ext uri="{FF2B5EF4-FFF2-40B4-BE49-F238E27FC236}">
                <a16:creationId xmlns:a16="http://schemas.microsoft.com/office/drawing/2014/main" id="{82DA406B-EF65-A396-ABC0-DCCFC24BC00F}"/>
              </a:ext>
            </a:extLst>
          </p:cNvPr>
          <p:cNvSpPr txBox="1"/>
          <p:nvPr/>
        </p:nvSpPr>
        <p:spPr>
          <a:xfrm>
            <a:off x="825689" y="1466693"/>
            <a:ext cx="7779224" cy="461665"/>
          </a:xfrm>
          <a:prstGeom prst="rect">
            <a:avLst/>
          </a:prstGeom>
          <a:noFill/>
        </p:spPr>
        <p:txBody>
          <a:bodyPr wrap="square" rtlCol="0">
            <a:spAutoFit/>
          </a:bodyPr>
          <a:lstStyle/>
          <a:p>
            <a:r>
              <a:rPr lang="vi-VN" sz="2400" dirty="0">
                <a:solidFill>
                  <a:srgbClr val="FFFFFF"/>
                </a:solidFill>
                <a:latin typeface="Consolas" panose="020B0609020204030204" pitchFamily="49" charset="0"/>
              </a:rPr>
              <a:t>1) </a:t>
            </a:r>
            <a:r>
              <a:rPr lang="vi-VN" sz="2400" b="0" dirty="0">
                <a:solidFill>
                  <a:srgbClr val="FFFFFF"/>
                </a:solidFill>
                <a:effectLst/>
                <a:latin typeface="Consolas" panose="020B0609020204030204" pitchFamily="49" charset="0"/>
              </a:rPr>
              <a:t>Time Domain - Moving Average Filter</a:t>
            </a:r>
          </a:p>
        </p:txBody>
      </p:sp>
      <p:sp>
        <p:nvSpPr>
          <p:cNvPr id="14" name="TextBox 13">
            <a:extLst>
              <a:ext uri="{FF2B5EF4-FFF2-40B4-BE49-F238E27FC236}">
                <a16:creationId xmlns:a16="http://schemas.microsoft.com/office/drawing/2014/main" id="{698EA462-DC67-910A-8BE2-3DE69471FFB9}"/>
              </a:ext>
            </a:extLst>
          </p:cNvPr>
          <p:cNvSpPr txBox="1"/>
          <p:nvPr/>
        </p:nvSpPr>
        <p:spPr>
          <a:xfrm>
            <a:off x="825689" y="2374490"/>
            <a:ext cx="5199797" cy="461665"/>
          </a:xfrm>
          <a:prstGeom prst="rect">
            <a:avLst/>
          </a:prstGeom>
          <a:noFill/>
        </p:spPr>
        <p:txBody>
          <a:bodyPr wrap="square" rtlCol="0">
            <a:spAutoFit/>
          </a:bodyPr>
          <a:lstStyle/>
          <a:p>
            <a:r>
              <a:rPr lang="vi-VN" sz="2400" b="0" dirty="0">
                <a:solidFill>
                  <a:srgbClr val="FFFFFF"/>
                </a:solidFill>
                <a:effectLst/>
                <a:latin typeface="Consolas" panose="020B0609020204030204" pitchFamily="49" charset="0"/>
              </a:rPr>
              <a:t>2) Frequency Domain Filter </a:t>
            </a:r>
          </a:p>
        </p:txBody>
      </p:sp>
      <p:sp>
        <p:nvSpPr>
          <p:cNvPr id="15" name="TextBox 14">
            <a:extLst>
              <a:ext uri="{FF2B5EF4-FFF2-40B4-BE49-F238E27FC236}">
                <a16:creationId xmlns:a16="http://schemas.microsoft.com/office/drawing/2014/main" id="{613293D5-9668-5E51-ABF6-AD2B6B449964}"/>
              </a:ext>
            </a:extLst>
          </p:cNvPr>
          <p:cNvSpPr txBox="1"/>
          <p:nvPr/>
        </p:nvSpPr>
        <p:spPr>
          <a:xfrm>
            <a:off x="825689" y="3282287"/>
            <a:ext cx="4988256" cy="461665"/>
          </a:xfrm>
          <a:prstGeom prst="rect">
            <a:avLst/>
          </a:prstGeom>
          <a:noFill/>
        </p:spPr>
        <p:txBody>
          <a:bodyPr wrap="square" rtlCol="0">
            <a:spAutoFit/>
          </a:bodyPr>
          <a:lstStyle/>
          <a:p>
            <a:r>
              <a:rPr lang="vi-VN" sz="2400" b="0" dirty="0">
                <a:solidFill>
                  <a:srgbClr val="FFFFFF"/>
                </a:solidFill>
                <a:effectLst/>
                <a:latin typeface="Consolas" panose="020B0609020204030204" pitchFamily="49" charset="0"/>
              </a:rPr>
              <a:t>3) Spectral Subtraction </a:t>
            </a:r>
          </a:p>
        </p:txBody>
      </p:sp>
    </p:spTree>
    <p:extLst>
      <p:ext uri="{BB962C8B-B14F-4D97-AF65-F5344CB8AC3E}">
        <p14:creationId xmlns:p14="http://schemas.microsoft.com/office/powerpoint/2010/main" val="419172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576EFC-CDA1-B177-AEE2-2701F442AB10}"/>
              </a:ext>
            </a:extLst>
          </p:cNvPr>
          <p:cNvSpPr>
            <a:spLocks noGrp="1"/>
          </p:cNvSpPr>
          <p:nvPr>
            <p:ph type="title"/>
          </p:nvPr>
        </p:nvSpPr>
        <p:spPr/>
        <p:txBody>
          <a:bodyPr/>
          <a:lstStyle/>
          <a:p>
            <a:r>
              <a:rPr lang="en-US" sz="2400" dirty="0">
                <a:solidFill>
                  <a:schemeClr val="accent4"/>
                </a:solidFill>
              </a:rPr>
              <a:t>Time Domain - Moving Average Filter</a:t>
            </a:r>
            <a:endParaRPr lang="vi-VN" sz="2400" dirty="0">
              <a:solidFill>
                <a:schemeClr val="accent4"/>
              </a:solidFill>
            </a:endParaRPr>
          </a:p>
        </p:txBody>
      </p:sp>
      <p:sp>
        <p:nvSpPr>
          <p:cNvPr id="11" name="TextBox 10">
            <a:extLst>
              <a:ext uri="{FF2B5EF4-FFF2-40B4-BE49-F238E27FC236}">
                <a16:creationId xmlns:a16="http://schemas.microsoft.com/office/drawing/2014/main" id="{6C28B967-D4C1-DE5F-44CE-9CA2873FFE50}"/>
              </a:ext>
            </a:extLst>
          </p:cNvPr>
          <p:cNvSpPr txBox="1"/>
          <p:nvPr/>
        </p:nvSpPr>
        <p:spPr>
          <a:xfrm>
            <a:off x="1045800" y="1694587"/>
            <a:ext cx="7052399" cy="1754326"/>
          </a:xfrm>
          <a:prstGeom prst="rect">
            <a:avLst/>
          </a:prstGeom>
          <a:noFill/>
        </p:spPr>
        <p:txBody>
          <a:bodyPr wrap="square" rtlCol="0">
            <a:spAutoFit/>
          </a:bodyPr>
          <a:lstStyle/>
          <a:p>
            <a:r>
              <a:rPr lang="en-US" sz="1800" b="0" i="0" dirty="0">
                <a:solidFill>
                  <a:schemeClr val="accent6"/>
                </a:solidFill>
                <a:effectLst/>
                <a:latin typeface="Consolas" panose="020B0609020204030204" pitchFamily="49" charset="0"/>
              </a:rPr>
              <a:t>This is a technique used to reduce unwanted noise from an audio signal by employing a simple filtering algorithm based on averaging. The moving average filter is a common type of low-pass filter that attenuates high-frequency components in the signal while preserving the lower-frequency components.</a:t>
            </a:r>
            <a:endParaRPr lang="vi-VN" sz="1800" dirty="0">
              <a:solidFill>
                <a:schemeClr val="accent6"/>
              </a:solidFill>
              <a:latin typeface="Consolas" panose="020B0609020204030204" pitchFamily="49" charset="0"/>
            </a:endParaRPr>
          </a:p>
        </p:txBody>
      </p:sp>
    </p:spTree>
    <p:extLst>
      <p:ext uri="{BB962C8B-B14F-4D97-AF65-F5344CB8AC3E}">
        <p14:creationId xmlns:p14="http://schemas.microsoft.com/office/powerpoint/2010/main" val="201803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576EFC-CDA1-B177-AEE2-2701F442AB10}"/>
              </a:ext>
            </a:extLst>
          </p:cNvPr>
          <p:cNvSpPr>
            <a:spLocks noGrp="1"/>
          </p:cNvSpPr>
          <p:nvPr>
            <p:ph type="title"/>
          </p:nvPr>
        </p:nvSpPr>
        <p:spPr/>
        <p:txBody>
          <a:bodyPr/>
          <a:lstStyle/>
          <a:p>
            <a:r>
              <a:rPr lang="en-US" sz="2400" dirty="0">
                <a:solidFill>
                  <a:schemeClr val="accent4"/>
                </a:solidFill>
              </a:rPr>
              <a:t>Time Domain - Moving Average Filter</a:t>
            </a:r>
            <a:endParaRPr lang="vi-VN" sz="2400" dirty="0">
              <a:solidFill>
                <a:schemeClr val="accent4"/>
              </a:solidFill>
            </a:endParaRPr>
          </a:p>
        </p:txBody>
      </p:sp>
      <p:sp>
        <p:nvSpPr>
          <p:cNvPr id="11" name="TextBox 10">
            <a:extLst>
              <a:ext uri="{FF2B5EF4-FFF2-40B4-BE49-F238E27FC236}">
                <a16:creationId xmlns:a16="http://schemas.microsoft.com/office/drawing/2014/main" id="{6C28B967-D4C1-DE5F-44CE-9CA2873FFE50}"/>
              </a:ext>
            </a:extLst>
          </p:cNvPr>
          <p:cNvSpPr txBox="1"/>
          <p:nvPr/>
        </p:nvSpPr>
        <p:spPr>
          <a:xfrm>
            <a:off x="1045800" y="1433015"/>
            <a:ext cx="7052399" cy="338554"/>
          </a:xfrm>
          <a:prstGeom prst="rect">
            <a:avLst/>
          </a:prstGeom>
          <a:noFill/>
        </p:spPr>
        <p:txBody>
          <a:bodyPr wrap="square" rtlCol="0">
            <a:spAutoFit/>
          </a:bodyPr>
          <a:lstStyle/>
          <a:p>
            <a:r>
              <a:rPr lang="en-US" sz="1600" b="1" i="0" dirty="0">
                <a:solidFill>
                  <a:schemeClr val="accent6"/>
                </a:solidFill>
                <a:effectLst/>
                <a:latin typeface="Consolas" panose="020B0609020204030204" pitchFamily="49" charset="0"/>
              </a:rPr>
              <a:t>Moving Average Filtering</a:t>
            </a:r>
            <a:endParaRPr lang="vi-VN" sz="1600" b="1" dirty="0">
              <a:solidFill>
                <a:schemeClr val="accent6"/>
              </a:solidFill>
              <a:latin typeface="Consolas" panose="020B0609020204030204" pitchFamily="49" charset="0"/>
            </a:endParaRPr>
          </a:p>
        </p:txBody>
      </p:sp>
      <p:pic>
        <p:nvPicPr>
          <p:cNvPr id="5" name="Picture 4">
            <a:extLst>
              <a:ext uri="{FF2B5EF4-FFF2-40B4-BE49-F238E27FC236}">
                <a16:creationId xmlns:a16="http://schemas.microsoft.com/office/drawing/2014/main" id="{92FBDC88-1616-12D8-C1BF-72AB2E6AFB04}"/>
              </a:ext>
            </a:extLst>
          </p:cNvPr>
          <p:cNvPicPr>
            <a:picLocks noChangeAspect="1"/>
          </p:cNvPicPr>
          <p:nvPr/>
        </p:nvPicPr>
        <p:blipFill>
          <a:blip r:embed="rId2"/>
          <a:stretch>
            <a:fillRect/>
          </a:stretch>
        </p:blipFill>
        <p:spPr>
          <a:xfrm>
            <a:off x="1045800" y="2002520"/>
            <a:ext cx="6265126" cy="1805205"/>
          </a:xfrm>
          <a:prstGeom prst="rect">
            <a:avLst/>
          </a:prstGeom>
        </p:spPr>
      </p:pic>
    </p:spTree>
    <p:extLst>
      <p:ext uri="{BB962C8B-B14F-4D97-AF65-F5344CB8AC3E}">
        <p14:creationId xmlns:p14="http://schemas.microsoft.com/office/powerpoint/2010/main" val="2088842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576EFC-CDA1-B177-AEE2-2701F442AB10}"/>
              </a:ext>
            </a:extLst>
          </p:cNvPr>
          <p:cNvSpPr>
            <a:spLocks noGrp="1"/>
          </p:cNvSpPr>
          <p:nvPr>
            <p:ph type="title"/>
          </p:nvPr>
        </p:nvSpPr>
        <p:spPr/>
        <p:txBody>
          <a:bodyPr/>
          <a:lstStyle/>
          <a:p>
            <a:r>
              <a:rPr lang="en-US" sz="2400" dirty="0">
                <a:solidFill>
                  <a:schemeClr val="accent4"/>
                </a:solidFill>
              </a:rPr>
              <a:t>Time Domain - Moving Average Filter</a:t>
            </a:r>
            <a:endParaRPr lang="vi-VN" sz="2400" dirty="0">
              <a:solidFill>
                <a:schemeClr val="accent4"/>
              </a:solidFill>
            </a:endParaRPr>
          </a:p>
        </p:txBody>
      </p:sp>
      <p:sp>
        <p:nvSpPr>
          <p:cNvPr id="11" name="TextBox 10">
            <a:extLst>
              <a:ext uri="{FF2B5EF4-FFF2-40B4-BE49-F238E27FC236}">
                <a16:creationId xmlns:a16="http://schemas.microsoft.com/office/drawing/2014/main" id="{6C28B967-D4C1-DE5F-44CE-9CA2873FFE50}"/>
              </a:ext>
            </a:extLst>
          </p:cNvPr>
          <p:cNvSpPr txBox="1"/>
          <p:nvPr/>
        </p:nvSpPr>
        <p:spPr>
          <a:xfrm>
            <a:off x="1045800" y="1433015"/>
            <a:ext cx="7052399" cy="338554"/>
          </a:xfrm>
          <a:prstGeom prst="rect">
            <a:avLst/>
          </a:prstGeom>
          <a:noFill/>
        </p:spPr>
        <p:txBody>
          <a:bodyPr wrap="square" rtlCol="0">
            <a:spAutoFit/>
          </a:bodyPr>
          <a:lstStyle/>
          <a:p>
            <a:r>
              <a:rPr lang="en-US" sz="1600" b="1" i="0" dirty="0">
                <a:solidFill>
                  <a:schemeClr val="accent6"/>
                </a:solidFill>
                <a:effectLst/>
                <a:latin typeface="Consolas" panose="020B0609020204030204" pitchFamily="49" charset="0"/>
              </a:rPr>
              <a:t>Applying Moving Average Filter</a:t>
            </a:r>
          </a:p>
        </p:txBody>
      </p:sp>
      <p:pic>
        <p:nvPicPr>
          <p:cNvPr id="3" name="Picture 2">
            <a:extLst>
              <a:ext uri="{FF2B5EF4-FFF2-40B4-BE49-F238E27FC236}">
                <a16:creationId xmlns:a16="http://schemas.microsoft.com/office/drawing/2014/main" id="{4E49F4AB-5F32-38C6-DC6E-5C487E7D7122}"/>
              </a:ext>
            </a:extLst>
          </p:cNvPr>
          <p:cNvPicPr>
            <a:picLocks noChangeAspect="1"/>
          </p:cNvPicPr>
          <p:nvPr/>
        </p:nvPicPr>
        <p:blipFill>
          <a:blip r:embed="rId2"/>
          <a:stretch>
            <a:fillRect/>
          </a:stretch>
        </p:blipFill>
        <p:spPr>
          <a:xfrm>
            <a:off x="1045800" y="2039857"/>
            <a:ext cx="6104149" cy="1950889"/>
          </a:xfrm>
          <a:prstGeom prst="rect">
            <a:avLst/>
          </a:prstGeom>
        </p:spPr>
      </p:pic>
    </p:spTree>
    <p:extLst>
      <p:ext uri="{BB962C8B-B14F-4D97-AF65-F5344CB8AC3E}">
        <p14:creationId xmlns:p14="http://schemas.microsoft.com/office/powerpoint/2010/main" val="1570739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576EFC-CDA1-B177-AEE2-2701F442AB10}"/>
              </a:ext>
            </a:extLst>
          </p:cNvPr>
          <p:cNvSpPr>
            <a:spLocks noGrp="1"/>
          </p:cNvSpPr>
          <p:nvPr>
            <p:ph type="title"/>
          </p:nvPr>
        </p:nvSpPr>
        <p:spPr/>
        <p:txBody>
          <a:bodyPr/>
          <a:lstStyle/>
          <a:p>
            <a:r>
              <a:rPr lang="en-US" sz="2400" dirty="0">
                <a:solidFill>
                  <a:schemeClr val="accent4"/>
                </a:solidFill>
              </a:rPr>
              <a:t>Time Domain - Moving Average Filter</a:t>
            </a:r>
            <a:endParaRPr lang="vi-VN" sz="2400" dirty="0">
              <a:solidFill>
                <a:schemeClr val="accent4"/>
              </a:solidFill>
            </a:endParaRPr>
          </a:p>
        </p:txBody>
      </p:sp>
      <p:pic>
        <p:nvPicPr>
          <p:cNvPr id="3" name="Picture 2">
            <a:extLst>
              <a:ext uri="{FF2B5EF4-FFF2-40B4-BE49-F238E27FC236}">
                <a16:creationId xmlns:a16="http://schemas.microsoft.com/office/drawing/2014/main" id="{3CC5CA24-16B7-C0F4-EACA-E2DD0AC4C215}"/>
              </a:ext>
            </a:extLst>
          </p:cNvPr>
          <p:cNvPicPr>
            <a:picLocks noChangeAspect="1"/>
          </p:cNvPicPr>
          <p:nvPr/>
        </p:nvPicPr>
        <p:blipFill>
          <a:blip r:embed="rId2"/>
          <a:stretch>
            <a:fillRect/>
          </a:stretch>
        </p:blipFill>
        <p:spPr>
          <a:xfrm>
            <a:off x="913918" y="2050775"/>
            <a:ext cx="3014475" cy="2323332"/>
          </a:xfrm>
          <a:prstGeom prst="rect">
            <a:avLst/>
          </a:prstGeom>
        </p:spPr>
      </p:pic>
      <p:pic>
        <p:nvPicPr>
          <p:cNvPr id="5" name="Picture 4">
            <a:extLst>
              <a:ext uri="{FF2B5EF4-FFF2-40B4-BE49-F238E27FC236}">
                <a16:creationId xmlns:a16="http://schemas.microsoft.com/office/drawing/2014/main" id="{205FC9A5-8759-DE92-8123-C8AB0154FA3E}"/>
              </a:ext>
            </a:extLst>
          </p:cNvPr>
          <p:cNvPicPr>
            <a:picLocks noChangeAspect="1"/>
          </p:cNvPicPr>
          <p:nvPr/>
        </p:nvPicPr>
        <p:blipFill>
          <a:blip r:embed="rId3"/>
          <a:stretch>
            <a:fillRect/>
          </a:stretch>
        </p:blipFill>
        <p:spPr>
          <a:xfrm>
            <a:off x="4633416" y="2087262"/>
            <a:ext cx="3848668" cy="2250358"/>
          </a:xfrm>
          <a:prstGeom prst="rect">
            <a:avLst/>
          </a:prstGeom>
        </p:spPr>
      </p:pic>
      <p:sp>
        <p:nvSpPr>
          <p:cNvPr id="6" name="TextBox 5">
            <a:extLst>
              <a:ext uri="{FF2B5EF4-FFF2-40B4-BE49-F238E27FC236}">
                <a16:creationId xmlns:a16="http://schemas.microsoft.com/office/drawing/2014/main" id="{84CB2FB0-02A3-D254-D728-31B5A19144F0}"/>
              </a:ext>
            </a:extLst>
          </p:cNvPr>
          <p:cNvSpPr txBox="1"/>
          <p:nvPr/>
        </p:nvSpPr>
        <p:spPr>
          <a:xfrm>
            <a:off x="1400984" y="1480782"/>
            <a:ext cx="2040341" cy="400110"/>
          </a:xfrm>
          <a:prstGeom prst="rect">
            <a:avLst/>
          </a:prstGeom>
          <a:noFill/>
        </p:spPr>
        <p:txBody>
          <a:bodyPr wrap="square" rtlCol="0">
            <a:spAutoFit/>
          </a:bodyPr>
          <a:lstStyle/>
          <a:p>
            <a:pPr algn="ctr"/>
            <a:r>
              <a:rPr lang="en-US" sz="2000" b="1" dirty="0">
                <a:solidFill>
                  <a:schemeClr val="accent6"/>
                </a:solidFill>
                <a:latin typeface="Audiowide" panose="020B0604020202020204" charset="0"/>
              </a:rPr>
              <a:t>BEFORE</a:t>
            </a:r>
            <a:endParaRPr lang="vi-VN" sz="2000" b="1" dirty="0">
              <a:solidFill>
                <a:schemeClr val="accent6"/>
              </a:solidFill>
            </a:endParaRPr>
          </a:p>
        </p:txBody>
      </p:sp>
      <p:sp>
        <p:nvSpPr>
          <p:cNvPr id="8" name="TextBox 7">
            <a:extLst>
              <a:ext uri="{FF2B5EF4-FFF2-40B4-BE49-F238E27FC236}">
                <a16:creationId xmlns:a16="http://schemas.microsoft.com/office/drawing/2014/main" id="{FDDC9254-70D5-9B73-FACE-4C341D68871D}"/>
              </a:ext>
            </a:extLst>
          </p:cNvPr>
          <p:cNvSpPr txBox="1"/>
          <p:nvPr/>
        </p:nvSpPr>
        <p:spPr>
          <a:xfrm>
            <a:off x="5702675" y="1480782"/>
            <a:ext cx="2040341" cy="400110"/>
          </a:xfrm>
          <a:prstGeom prst="rect">
            <a:avLst/>
          </a:prstGeom>
          <a:noFill/>
        </p:spPr>
        <p:txBody>
          <a:bodyPr wrap="square" rtlCol="0">
            <a:spAutoFit/>
          </a:bodyPr>
          <a:lstStyle/>
          <a:p>
            <a:pPr algn="ctr"/>
            <a:r>
              <a:rPr lang="en-US" sz="2000" b="1" dirty="0">
                <a:solidFill>
                  <a:schemeClr val="accent6"/>
                </a:solidFill>
                <a:latin typeface="Audiowide" panose="020B0604020202020204" charset="0"/>
              </a:rPr>
              <a:t>AFTER</a:t>
            </a:r>
            <a:endParaRPr lang="vi-VN" sz="2000" b="1" dirty="0">
              <a:solidFill>
                <a:schemeClr val="accent6"/>
              </a:solidFill>
            </a:endParaRPr>
          </a:p>
        </p:txBody>
      </p:sp>
    </p:spTree>
    <p:extLst>
      <p:ext uri="{BB962C8B-B14F-4D97-AF65-F5344CB8AC3E}">
        <p14:creationId xmlns:p14="http://schemas.microsoft.com/office/powerpoint/2010/main" val="2103958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576EFC-CDA1-B177-AEE2-2701F442AB10}"/>
              </a:ext>
            </a:extLst>
          </p:cNvPr>
          <p:cNvSpPr>
            <a:spLocks noGrp="1"/>
          </p:cNvSpPr>
          <p:nvPr>
            <p:ph type="title"/>
          </p:nvPr>
        </p:nvSpPr>
        <p:spPr/>
        <p:txBody>
          <a:bodyPr/>
          <a:lstStyle/>
          <a:p>
            <a:r>
              <a:rPr lang="en-US" sz="2800" dirty="0">
                <a:solidFill>
                  <a:schemeClr val="accent4"/>
                </a:solidFill>
              </a:rPr>
              <a:t>Frequency Domain Filter </a:t>
            </a:r>
            <a:endParaRPr lang="vi-VN" sz="2800" dirty="0">
              <a:solidFill>
                <a:schemeClr val="accent4"/>
              </a:solidFill>
            </a:endParaRPr>
          </a:p>
        </p:txBody>
      </p:sp>
      <p:sp>
        <p:nvSpPr>
          <p:cNvPr id="11" name="TextBox 10">
            <a:extLst>
              <a:ext uri="{FF2B5EF4-FFF2-40B4-BE49-F238E27FC236}">
                <a16:creationId xmlns:a16="http://schemas.microsoft.com/office/drawing/2014/main" id="{6C28B967-D4C1-DE5F-44CE-9CA2873FFE50}"/>
              </a:ext>
            </a:extLst>
          </p:cNvPr>
          <p:cNvSpPr txBox="1"/>
          <p:nvPr/>
        </p:nvSpPr>
        <p:spPr>
          <a:xfrm>
            <a:off x="882900" y="1671851"/>
            <a:ext cx="7378200" cy="2246769"/>
          </a:xfrm>
          <a:prstGeom prst="rect">
            <a:avLst/>
          </a:prstGeom>
          <a:noFill/>
        </p:spPr>
        <p:txBody>
          <a:bodyPr wrap="square" rtlCol="0">
            <a:spAutoFit/>
          </a:bodyPr>
          <a:lstStyle/>
          <a:p>
            <a:r>
              <a:rPr lang="en-US" sz="2000" b="0" i="0" dirty="0">
                <a:solidFill>
                  <a:schemeClr val="accent6"/>
                </a:solidFill>
                <a:effectLst/>
                <a:latin typeface="Consolas" panose="020B0609020204030204" pitchFamily="49" charset="0"/>
              </a:rPr>
              <a:t>This is a technique used to remove or reduce unwanted noise from an audio signal by manipulating the frequency components of the signal. This approach takes advantage of the fact that noise often exhibits different characteristics in the frequency domain compared to the desired audio signal.</a:t>
            </a:r>
            <a:endParaRPr lang="vi-VN" sz="2000" dirty="0">
              <a:solidFill>
                <a:schemeClr val="accent6"/>
              </a:solidFill>
              <a:latin typeface="Consolas" panose="020B0609020204030204" pitchFamily="49" charset="0"/>
            </a:endParaRPr>
          </a:p>
        </p:txBody>
      </p:sp>
    </p:spTree>
    <p:extLst>
      <p:ext uri="{BB962C8B-B14F-4D97-AF65-F5344CB8AC3E}">
        <p14:creationId xmlns:p14="http://schemas.microsoft.com/office/powerpoint/2010/main" val="199748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576EFC-CDA1-B177-AEE2-2701F442AB10}"/>
              </a:ext>
            </a:extLst>
          </p:cNvPr>
          <p:cNvSpPr>
            <a:spLocks noGrp="1"/>
          </p:cNvSpPr>
          <p:nvPr>
            <p:ph type="title"/>
          </p:nvPr>
        </p:nvSpPr>
        <p:spPr/>
        <p:txBody>
          <a:bodyPr/>
          <a:lstStyle/>
          <a:p>
            <a:r>
              <a:rPr lang="en-US" sz="2800" dirty="0">
                <a:solidFill>
                  <a:schemeClr val="accent4"/>
                </a:solidFill>
              </a:rPr>
              <a:t>Frequency Domain Filter </a:t>
            </a:r>
            <a:endParaRPr lang="vi-VN" sz="2800" dirty="0">
              <a:solidFill>
                <a:schemeClr val="accent4"/>
              </a:solidFill>
            </a:endParaRPr>
          </a:p>
        </p:txBody>
      </p:sp>
      <p:sp>
        <p:nvSpPr>
          <p:cNvPr id="2" name="TextBox 1">
            <a:extLst>
              <a:ext uri="{FF2B5EF4-FFF2-40B4-BE49-F238E27FC236}">
                <a16:creationId xmlns:a16="http://schemas.microsoft.com/office/drawing/2014/main" id="{B2C4ACE7-E256-3656-705C-4ED7A7AD5D59}"/>
              </a:ext>
            </a:extLst>
          </p:cNvPr>
          <p:cNvSpPr txBox="1"/>
          <p:nvPr/>
        </p:nvSpPr>
        <p:spPr>
          <a:xfrm>
            <a:off x="839337" y="1426191"/>
            <a:ext cx="6434920" cy="400110"/>
          </a:xfrm>
          <a:prstGeom prst="rect">
            <a:avLst/>
          </a:prstGeom>
          <a:noFill/>
        </p:spPr>
        <p:txBody>
          <a:bodyPr wrap="square" rtlCol="0">
            <a:spAutoFit/>
          </a:bodyPr>
          <a:lstStyle/>
          <a:p>
            <a:r>
              <a:rPr lang="en-US" sz="2000" b="1" dirty="0">
                <a:solidFill>
                  <a:schemeClr val="accent6"/>
                </a:solidFill>
                <a:latin typeface="Consolas" panose="020B0609020204030204" pitchFamily="49" charset="0"/>
              </a:rPr>
              <a:t>Applying the Fast Fourier Transform (FFT)</a:t>
            </a:r>
            <a:endParaRPr lang="vi-VN" sz="2000" b="1" dirty="0">
              <a:solidFill>
                <a:schemeClr val="accent6"/>
              </a:solidFill>
              <a:latin typeface="Consolas" panose="020B0609020204030204" pitchFamily="49" charset="0"/>
            </a:endParaRPr>
          </a:p>
        </p:txBody>
      </p:sp>
      <p:pic>
        <p:nvPicPr>
          <p:cNvPr id="6" name="Picture 5">
            <a:extLst>
              <a:ext uri="{FF2B5EF4-FFF2-40B4-BE49-F238E27FC236}">
                <a16:creationId xmlns:a16="http://schemas.microsoft.com/office/drawing/2014/main" id="{0A594855-495B-09A7-9A48-A53E7DA567B1}"/>
              </a:ext>
            </a:extLst>
          </p:cNvPr>
          <p:cNvPicPr>
            <a:picLocks noChangeAspect="1"/>
          </p:cNvPicPr>
          <p:nvPr/>
        </p:nvPicPr>
        <p:blipFill>
          <a:blip r:embed="rId2"/>
          <a:stretch>
            <a:fillRect/>
          </a:stretch>
        </p:blipFill>
        <p:spPr>
          <a:xfrm>
            <a:off x="839337" y="1947195"/>
            <a:ext cx="5227773" cy="2613887"/>
          </a:xfrm>
          <a:prstGeom prst="rect">
            <a:avLst/>
          </a:prstGeom>
        </p:spPr>
      </p:pic>
    </p:spTree>
    <p:extLst>
      <p:ext uri="{BB962C8B-B14F-4D97-AF65-F5344CB8AC3E}">
        <p14:creationId xmlns:p14="http://schemas.microsoft.com/office/powerpoint/2010/main" val="971114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576EFC-CDA1-B177-AEE2-2701F442AB10}"/>
              </a:ext>
            </a:extLst>
          </p:cNvPr>
          <p:cNvSpPr>
            <a:spLocks noGrp="1"/>
          </p:cNvSpPr>
          <p:nvPr>
            <p:ph type="title"/>
          </p:nvPr>
        </p:nvSpPr>
        <p:spPr/>
        <p:txBody>
          <a:bodyPr/>
          <a:lstStyle/>
          <a:p>
            <a:r>
              <a:rPr lang="en-US" sz="2800" dirty="0">
                <a:solidFill>
                  <a:schemeClr val="accent4"/>
                </a:solidFill>
              </a:rPr>
              <a:t>Frequency Domain Filter </a:t>
            </a:r>
            <a:endParaRPr lang="vi-VN" sz="2800" dirty="0">
              <a:solidFill>
                <a:schemeClr val="accent4"/>
              </a:solidFill>
            </a:endParaRPr>
          </a:p>
        </p:txBody>
      </p:sp>
      <p:sp>
        <p:nvSpPr>
          <p:cNvPr id="2" name="TextBox 1">
            <a:extLst>
              <a:ext uri="{FF2B5EF4-FFF2-40B4-BE49-F238E27FC236}">
                <a16:creationId xmlns:a16="http://schemas.microsoft.com/office/drawing/2014/main" id="{B2C4ACE7-E256-3656-705C-4ED7A7AD5D59}"/>
              </a:ext>
            </a:extLst>
          </p:cNvPr>
          <p:cNvSpPr txBox="1"/>
          <p:nvPr/>
        </p:nvSpPr>
        <p:spPr>
          <a:xfrm>
            <a:off x="839337" y="1426191"/>
            <a:ext cx="7206018" cy="400110"/>
          </a:xfrm>
          <a:prstGeom prst="rect">
            <a:avLst/>
          </a:prstGeom>
          <a:noFill/>
        </p:spPr>
        <p:txBody>
          <a:bodyPr wrap="square" rtlCol="0">
            <a:spAutoFit/>
          </a:bodyPr>
          <a:lstStyle/>
          <a:p>
            <a:r>
              <a:rPr lang="en-US" sz="2000" b="1" dirty="0">
                <a:solidFill>
                  <a:schemeClr val="accent6"/>
                </a:solidFill>
                <a:latin typeface="Consolas" panose="020B0609020204030204" pitchFamily="49" charset="0"/>
              </a:rPr>
              <a:t>Creating and Applying the Frequency Domain Filter</a:t>
            </a:r>
            <a:endParaRPr lang="vi-VN" sz="2000" b="1" dirty="0">
              <a:solidFill>
                <a:schemeClr val="accent6"/>
              </a:solidFill>
              <a:latin typeface="Consolas" panose="020B0609020204030204" pitchFamily="49" charset="0"/>
            </a:endParaRPr>
          </a:p>
        </p:txBody>
      </p:sp>
      <p:pic>
        <p:nvPicPr>
          <p:cNvPr id="5" name="Picture 4">
            <a:extLst>
              <a:ext uri="{FF2B5EF4-FFF2-40B4-BE49-F238E27FC236}">
                <a16:creationId xmlns:a16="http://schemas.microsoft.com/office/drawing/2014/main" id="{6C85E41A-ADC0-782F-60DC-F61B882CF898}"/>
              </a:ext>
            </a:extLst>
          </p:cNvPr>
          <p:cNvPicPr>
            <a:picLocks noChangeAspect="1"/>
          </p:cNvPicPr>
          <p:nvPr/>
        </p:nvPicPr>
        <p:blipFill>
          <a:blip r:embed="rId2"/>
          <a:stretch>
            <a:fillRect/>
          </a:stretch>
        </p:blipFill>
        <p:spPr>
          <a:xfrm>
            <a:off x="839337" y="1920679"/>
            <a:ext cx="5025707" cy="2617415"/>
          </a:xfrm>
          <a:prstGeom prst="rect">
            <a:avLst/>
          </a:prstGeom>
        </p:spPr>
      </p:pic>
    </p:spTree>
    <p:extLst>
      <p:ext uri="{BB962C8B-B14F-4D97-AF65-F5344CB8AC3E}">
        <p14:creationId xmlns:p14="http://schemas.microsoft.com/office/powerpoint/2010/main" val="3363182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576EFC-CDA1-B177-AEE2-2701F442AB10}"/>
              </a:ext>
            </a:extLst>
          </p:cNvPr>
          <p:cNvSpPr>
            <a:spLocks noGrp="1"/>
          </p:cNvSpPr>
          <p:nvPr>
            <p:ph type="title"/>
          </p:nvPr>
        </p:nvSpPr>
        <p:spPr/>
        <p:txBody>
          <a:bodyPr/>
          <a:lstStyle/>
          <a:p>
            <a:r>
              <a:rPr lang="en-US" sz="2800" dirty="0">
                <a:solidFill>
                  <a:schemeClr val="accent4"/>
                </a:solidFill>
              </a:rPr>
              <a:t>Frequency Domain Filter </a:t>
            </a:r>
            <a:endParaRPr lang="vi-VN" sz="2800" dirty="0">
              <a:solidFill>
                <a:schemeClr val="accent4"/>
              </a:solidFill>
            </a:endParaRPr>
          </a:p>
        </p:txBody>
      </p:sp>
      <p:pic>
        <p:nvPicPr>
          <p:cNvPr id="4" name="Picture 3">
            <a:extLst>
              <a:ext uri="{FF2B5EF4-FFF2-40B4-BE49-F238E27FC236}">
                <a16:creationId xmlns:a16="http://schemas.microsoft.com/office/drawing/2014/main" id="{E54160F1-773B-A2F0-605A-99C3C26059DC}"/>
              </a:ext>
            </a:extLst>
          </p:cNvPr>
          <p:cNvPicPr>
            <a:picLocks noChangeAspect="1"/>
          </p:cNvPicPr>
          <p:nvPr/>
        </p:nvPicPr>
        <p:blipFill>
          <a:blip r:embed="rId2"/>
          <a:stretch>
            <a:fillRect/>
          </a:stretch>
        </p:blipFill>
        <p:spPr>
          <a:xfrm>
            <a:off x="1774114" y="1237170"/>
            <a:ext cx="5595771" cy="3412166"/>
          </a:xfrm>
          <a:prstGeom prst="rect">
            <a:avLst/>
          </a:prstGeom>
        </p:spPr>
      </p:pic>
    </p:spTree>
    <p:extLst>
      <p:ext uri="{BB962C8B-B14F-4D97-AF65-F5344CB8AC3E}">
        <p14:creationId xmlns:p14="http://schemas.microsoft.com/office/powerpoint/2010/main" val="2639055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accent4"/>
                </a:solidFill>
              </a:rPr>
              <a:t>MEMBERS</a:t>
            </a:r>
          </a:p>
        </p:txBody>
      </p:sp>
      <p:graphicFrame>
        <p:nvGraphicFramePr>
          <p:cNvPr id="2" name="Table 1"/>
          <p:cNvGraphicFramePr/>
          <p:nvPr>
            <p:extLst>
              <p:ext uri="{D42A27DB-BD31-4B8C-83A1-F6EECF244321}">
                <p14:modId xmlns:p14="http://schemas.microsoft.com/office/powerpoint/2010/main" val="176002614"/>
              </p:ext>
            </p:extLst>
          </p:nvPr>
        </p:nvGraphicFramePr>
        <p:xfrm>
          <a:off x="1235189" y="1449013"/>
          <a:ext cx="6932930" cy="3073400"/>
        </p:xfrm>
        <a:graphic>
          <a:graphicData uri="http://schemas.openxmlformats.org/drawingml/2006/table">
            <a:tbl>
              <a:tblPr firstRow="1" bandRow="1">
                <a:tableStyleId>{5C22544A-7EE6-4342-B048-85BDC9FD1C3A}</a:tableStyleId>
              </a:tblPr>
              <a:tblGrid>
                <a:gridCol w="962101">
                  <a:extLst>
                    <a:ext uri="{9D8B030D-6E8A-4147-A177-3AD203B41FA5}">
                      <a16:colId xmlns:a16="http://schemas.microsoft.com/office/drawing/2014/main" val="20000"/>
                    </a:ext>
                  </a:extLst>
                </a:gridCol>
                <a:gridCol w="1899209">
                  <a:extLst>
                    <a:ext uri="{9D8B030D-6E8A-4147-A177-3AD203B41FA5}">
                      <a16:colId xmlns:a16="http://schemas.microsoft.com/office/drawing/2014/main" val="20001"/>
                    </a:ext>
                  </a:extLst>
                </a:gridCol>
                <a:gridCol w="4071620">
                  <a:extLst>
                    <a:ext uri="{9D8B030D-6E8A-4147-A177-3AD203B41FA5}">
                      <a16:colId xmlns:a16="http://schemas.microsoft.com/office/drawing/2014/main" val="20002"/>
                    </a:ext>
                  </a:extLst>
                </a:gridCol>
              </a:tblGrid>
              <a:tr h="384175">
                <a:tc>
                  <a:txBody>
                    <a:bodyPr/>
                    <a:lstStyle/>
                    <a:p>
                      <a:pPr algn="ctr">
                        <a:buNone/>
                      </a:pPr>
                      <a:r>
                        <a:rPr lang="vi-VN" altLang="en-US" dirty="0">
                          <a:solidFill>
                            <a:schemeClr val="accent6"/>
                          </a:solidFill>
                          <a:latin typeface="Consolas" panose="020B0609020204030204" pitchFamily="49" charset="0"/>
                          <a:cs typeface="Calibri" panose="020F0502020204030204" pitchFamily="34" charset="0"/>
                        </a:rPr>
                        <a:t>MAJOR</a:t>
                      </a:r>
                    </a:p>
                  </a:txBody>
                  <a:tcPr>
                    <a:noFill/>
                  </a:tcPr>
                </a:tc>
                <a:tc>
                  <a:txBody>
                    <a:bodyPr/>
                    <a:lstStyle/>
                    <a:p>
                      <a:pPr algn="ctr">
                        <a:buNone/>
                      </a:pPr>
                      <a:r>
                        <a:rPr lang="vi-VN" altLang="en-US">
                          <a:solidFill>
                            <a:schemeClr val="accent6"/>
                          </a:solidFill>
                          <a:latin typeface="Consolas" panose="020B0609020204030204" pitchFamily="49" charset="0"/>
                          <a:cs typeface="Calibri" panose="020F0502020204030204" pitchFamily="34" charset="0"/>
                        </a:rPr>
                        <a:t>STUDENT ID</a:t>
                      </a:r>
                    </a:p>
                  </a:txBody>
                  <a:tcPr>
                    <a:noFill/>
                  </a:tcPr>
                </a:tc>
                <a:tc>
                  <a:txBody>
                    <a:bodyPr/>
                    <a:lstStyle/>
                    <a:p>
                      <a:pPr algn="ctr">
                        <a:buNone/>
                      </a:pPr>
                      <a:r>
                        <a:rPr lang="vi-VN" altLang="en-US">
                          <a:solidFill>
                            <a:schemeClr val="accent6"/>
                          </a:solidFill>
                          <a:latin typeface="Consolas" panose="020B0609020204030204" pitchFamily="49" charset="0"/>
                          <a:cs typeface="Calibri" panose="020F0502020204030204" pitchFamily="34" charset="0"/>
                        </a:rPr>
                        <a:t>STUDENT’S NAME</a:t>
                      </a:r>
                    </a:p>
                  </a:txBody>
                  <a:tcPr>
                    <a:noFill/>
                  </a:tcPr>
                </a:tc>
                <a:extLst>
                  <a:ext uri="{0D108BD9-81ED-4DB2-BD59-A6C34878D82A}">
                    <a16:rowId xmlns:a16="http://schemas.microsoft.com/office/drawing/2014/main" val="10000"/>
                  </a:ext>
                </a:extLst>
              </a:tr>
              <a:tr h="384175">
                <a:tc>
                  <a:txBody>
                    <a:bodyPr/>
                    <a:lstStyle/>
                    <a:p>
                      <a:pPr algn="ctr">
                        <a:buNone/>
                      </a:pPr>
                      <a:r>
                        <a:rPr lang="vi-VN" altLang="en-US">
                          <a:solidFill>
                            <a:schemeClr val="accent6"/>
                          </a:solidFill>
                          <a:latin typeface="Consolas" panose="020B0609020204030204" pitchFamily="49" charset="0"/>
                          <a:cs typeface="Calibri" panose="020F0502020204030204" pitchFamily="34" charset="0"/>
                        </a:rPr>
                        <a:t>ICT</a:t>
                      </a:r>
                    </a:p>
                  </a:txBody>
                  <a:tcPr>
                    <a:noFill/>
                  </a:tcPr>
                </a:tc>
                <a:tc>
                  <a:txBody>
                    <a:bodyPr/>
                    <a:lstStyle/>
                    <a:p>
                      <a:pPr algn="ctr">
                        <a:buNone/>
                      </a:pPr>
                      <a:r>
                        <a:rPr lang="vi-VN" altLang="en-US" dirty="0">
                          <a:solidFill>
                            <a:schemeClr val="accent6"/>
                          </a:solidFill>
                          <a:latin typeface="Consolas" panose="020B0609020204030204" pitchFamily="49" charset="0"/>
                          <a:cs typeface="Calibri" panose="020F0502020204030204" pitchFamily="34" charset="0"/>
                        </a:rPr>
                        <a:t>BI12-075</a:t>
                      </a:r>
                    </a:p>
                  </a:txBody>
                  <a:tcPr>
                    <a:noFill/>
                  </a:tcPr>
                </a:tc>
                <a:tc>
                  <a:txBody>
                    <a:bodyPr/>
                    <a:lstStyle/>
                    <a:p>
                      <a:pPr algn="ctr">
                        <a:buNone/>
                      </a:pPr>
                      <a:r>
                        <a:rPr lang="en-US">
                          <a:solidFill>
                            <a:schemeClr val="accent6"/>
                          </a:solidFill>
                          <a:latin typeface="Consolas" panose="020B0609020204030204" pitchFamily="49" charset="0"/>
                          <a:cs typeface="Calibri" panose="020F0502020204030204" pitchFamily="34" charset="0"/>
                        </a:rPr>
                        <a:t>Nguyễn Quang Đăng</a:t>
                      </a:r>
                    </a:p>
                  </a:txBody>
                  <a:tcPr>
                    <a:noFill/>
                  </a:tcPr>
                </a:tc>
                <a:extLst>
                  <a:ext uri="{0D108BD9-81ED-4DB2-BD59-A6C34878D82A}">
                    <a16:rowId xmlns:a16="http://schemas.microsoft.com/office/drawing/2014/main" val="10001"/>
                  </a:ext>
                </a:extLst>
              </a:tr>
              <a:tr h="384175">
                <a:tc>
                  <a:txBody>
                    <a:bodyPr/>
                    <a:lstStyle/>
                    <a:p>
                      <a:pPr algn="ctr">
                        <a:buNone/>
                      </a:pPr>
                      <a:r>
                        <a:rPr lang="vi-VN" altLang="en-US" sz="1400">
                          <a:solidFill>
                            <a:schemeClr val="accent6"/>
                          </a:solidFill>
                          <a:latin typeface="Consolas" panose="020B0609020204030204" pitchFamily="49" charset="0"/>
                          <a:cs typeface="Calibri" panose="020F0502020204030204" pitchFamily="34" charset="0"/>
                          <a:sym typeface="+mn-ea"/>
                        </a:rPr>
                        <a:t>ICT</a:t>
                      </a:r>
                    </a:p>
                  </a:txBody>
                  <a:tcPr>
                    <a:noFill/>
                  </a:tcPr>
                </a:tc>
                <a:tc>
                  <a:txBody>
                    <a:bodyPr/>
                    <a:lstStyle/>
                    <a:p>
                      <a:pPr algn="ctr">
                        <a:buNone/>
                      </a:pPr>
                      <a:r>
                        <a:rPr lang="vi-VN" altLang="en-US" sz="1400">
                          <a:solidFill>
                            <a:schemeClr val="accent6"/>
                          </a:solidFill>
                          <a:latin typeface="Consolas" panose="020B0609020204030204" pitchFamily="49" charset="0"/>
                          <a:cs typeface="Calibri" panose="020F0502020204030204" pitchFamily="34" charset="0"/>
                          <a:sym typeface="+mn-ea"/>
                        </a:rPr>
                        <a:t>BI12-064</a:t>
                      </a:r>
                    </a:p>
                  </a:txBody>
                  <a:tcPr>
                    <a:noFill/>
                  </a:tcPr>
                </a:tc>
                <a:tc>
                  <a:txBody>
                    <a:bodyPr/>
                    <a:lstStyle/>
                    <a:p>
                      <a:pPr algn="ctr">
                        <a:buNone/>
                      </a:pPr>
                      <a:r>
                        <a:rPr lang="en-US" dirty="0">
                          <a:solidFill>
                            <a:schemeClr val="accent6"/>
                          </a:solidFill>
                          <a:latin typeface="Consolas" panose="020B0609020204030204" pitchFamily="49" charset="0"/>
                          <a:cs typeface="Calibri" panose="020F0502020204030204" pitchFamily="34" charset="0"/>
                        </a:rPr>
                        <a:t>Nguyễn </a:t>
                      </a:r>
                      <a:r>
                        <a:rPr lang="en-US" dirty="0" err="1">
                          <a:solidFill>
                            <a:schemeClr val="accent6"/>
                          </a:solidFill>
                          <a:latin typeface="Consolas" panose="020B0609020204030204" pitchFamily="49" charset="0"/>
                          <a:cs typeface="Calibri" panose="020F0502020204030204" pitchFamily="34" charset="0"/>
                        </a:rPr>
                        <a:t>Đình</a:t>
                      </a:r>
                      <a:r>
                        <a:rPr lang="en-US" dirty="0">
                          <a:solidFill>
                            <a:schemeClr val="accent6"/>
                          </a:solidFill>
                          <a:latin typeface="Consolas" panose="020B0609020204030204" pitchFamily="49" charset="0"/>
                          <a:cs typeface="Calibri" panose="020F0502020204030204" pitchFamily="34" charset="0"/>
                        </a:rPr>
                        <a:t> Chi</a:t>
                      </a:r>
                    </a:p>
                  </a:txBody>
                  <a:tcPr>
                    <a:noFill/>
                  </a:tcPr>
                </a:tc>
                <a:extLst>
                  <a:ext uri="{0D108BD9-81ED-4DB2-BD59-A6C34878D82A}">
                    <a16:rowId xmlns:a16="http://schemas.microsoft.com/office/drawing/2014/main" val="10002"/>
                  </a:ext>
                </a:extLst>
              </a:tr>
              <a:tr h="384175">
                <a:tc>
                  <a:txBody>
                    <a:bodyPr/>
                    <a:lstStyle/>
                    <a:p>
                      <a:pPr algn="ctr">
                        <a:buNone/>
                      </a:pPr>
                      <a:r>
                        <a:rPr lang="vi-VN" altLang="en-US" sz="1400">
                          <a:solidFill>
                            <a:schemeClr val="accent6"/>
                          </a:solidFill>
                          <a:latin typeface="Consolas" panose="020B0609020204030204" pitchFamily="49" charset="0"/>
                          <a:cs typeface="Calibri" panose="020F0502020204030204" pitchFamily="34" charset="0"/>
                          <a:sym typeface="+mn-ea"/>
                        </a:rPr>
                        <a:t>ICT</a:t>
                      </a:r>
                    </a:p>
                  </a:txBody>
                  <a:tcPr>
                    <a:noFill/>
                  </a:tcPr>
                </a:tc>
                <a:tc>
                  <a:txBody>
                    <a:bodyPr/>
                    <a:lstStyle/>
                    <a:p>
                      <a:pPr algn="ctr">
                        <a:buNone/>
                      </a:pPr>
                      <a:r>
                        <a:rPr lang="vi-VN" altLang="en-US" sz="1400">
                          <a:solidFill>
                            <a:schemeClr val="accent6"/>
                          </a:solidFill>
                          <a:latin typeface="Consolas" panose="020B0609020204030204" pitchFamily="49" charset="0"/>
                          <a:cs typeface="Calibri" panose="020F0502020204030204" pitchFamily="34" charset="0"/>
                          <a:sym typeface="+mn-ea"/>
                        </a:rPr>
                        <a:t>BI12-197</a:t>
                      </a:r>
                    </a:p>
                  </a:txBody>
                  <a:tcPr>
                    <a:noFill/>
                  </a:tcPr>
                </a:tc>
                <a:tc>
                  <a:txBody>
                    <a:bodyPr/>
                    <a:lstStyle/>
                    <a:p>
                      <a:pPr algn="ctr">
                        <a:buNone/>
                      </a:pPr>
                      <a:r>
                        <a:rPr lang="en-US" dirty="0" err="1">
                          <a:solidFill>
                            <a:schemeClr val="accent6"/>
                          </a:solidFill>
                          <a:latin typeface="Consolas" panose="020B0609020204030204" pitchFamily="49" charset="0"/>
                          <a:cs typeface="Calibri" panose="020F0502020204030204" pitchFamily="34" charset="0"/>
                        </a:rPr>
                        <a:t>Phạm</a:t>
                      </a:r>
                      <a:r>
                        <a:rPr lang="en-US" dirty="0">
                          <a:solidFill>
                            <a:schemeClr val="accent6"/>
                          </a:solidFill>
                          <a:latin typeface="Consolas" panose="020B0609020204030204" pitchFamily="49" charset="0"/>
                          <a:cs typeface="Calibri" panose="020F0502020204030204" pitchFamily="34" charset="0"/>
                        </a:rPr>
                        <a:t> </a:t>
                      </a:r>
                      <a:r>
                        <a:rPr lang="en-US" dirty="0" err="1">
                          <a:solidFill>
                            <a:schemeClr val="accent6"/>
                          </a:solidFill>
                          <a:latin typeface="Consolas" panose="020B0609020204030204" pitchFamily="49" charset="0"/>
                          <a:cs typeface="Calibri" panose="020F0502020204030204" pitchFamily="34" charset="0"/>
                        </a:rPr>
                        <a:t>Ngọc</a:t>
                      </a:r>
                      <a:r>
                        <a:rPr lang="en-US" dirty="0">
                          <a:solidFill>
                            <a:schemeClr val="accent6"/>
                          </a:solidFill>
                          <a:latin typeface="Consolas" panose="020B0609020204030204" pitchFamily="49" charset="0"/>
                          <a:cs typeface="Calibri" panose="020F0502020204030204" pitchFamily="34" charset="0"/>
                        </a:rPr>
                        <a:t> Huy</a:t>
                      </a:r>
                    </a:p>
                  </a:txBody>
                  <a:tcPr>
                    <a:noFill/>
                  </a:tcPr>
                </a:tc>
                <a:extLst>
                  <a:ext uri="{0D108BD9-81ED-4DB2-BD59-A6C34878D82A}">
                    <a16:rowId xmlns:a16="http://schemas.microsoft.com/office/drawing/2014/main" val="10003"/>
                  </a:ext>
                </a:extLst>
              </a:tr>
              <a:tr h="384175">
                <a:tc>
                  <a:txBody>
                    <a:bodyPr/>
                    <a:lstStyle/>
                    <a:p>
                      <a:pPr algn="ctr">
                        <a:buNone/>
                      </a:pPr>
                      <a:r>
                        <a:rPr lang="vi-VN" altLang="en-US" sz="1400">
                          <a:solidFill>
                            <a:schemeClr val="accent6"/>
                          </a:solidFill>
                          <a:latin typeface="Consolas" panose="020B0609020204030204" pitchFamily="49" charset="0"/>
                          <a:cs typeface="Calibri" panose="020F0502020204030204" pitchFamily="34" charset="0"/>
                          <a:sym typeface="+mn-ea"/>
                        </a:rPr>
                        <a:t>ICT</a:t>
                      </a:r>
                    </a:p>
                  </a:txBody>
                  <a:tcPr>
                    <a:noFill/>
                  </a:tcPr>
                </a:tc>
                <a:tc>
                  <a:txBody>
                    <a:bodyPr/>
                    <a:lstStyle/>
                    <a:p>
                      <a:pPr algn="ctr">
                        <a:buNone/>
                      </a:pPr>
                      <a:r>
                        <a:rPr lang="vi-VN" altLang="en-US" sz="1400">
                          <a:solidFill>
                            <a:schemeClr val="accent6"/>
                          </a:solidFill>
                          <a:latin typeface="Consolas" panose="020B0609020204030204" pitchFamily="49" charset="0"/>
                          <a:cs typeface="Calibri" panose="020F0502020204030204" pitchFamily="34" charset="0"/>
                          <a:sym typeface="+mn-ea"/>
                        </a:rPr>
                        <a:t>BI12-233</a:t>
                      </a:r>
                    </a:p>
                  </a:txBody>
                  <a:tcPr>
                    <a:noFill/>
                  </a:tcPr>
                </a:tc>
                <a:tc>
                  <a:txBody>
                    <a:bodyPr/>
                    <a:lstStyle/>
                    <a:p>
                      <a:pPr algn="ctr">
                        <a:buNone/>
                      </a:pPr>
                      <a:r>
                        <a:rPr lang="en-US" dirty="0" err="1">
                          <a:solidFill>
                            <a:schemeClr val="accent6"/>
                          </a:solidFill>
                          <a:latin typeface="Consolas" panose="020B0609020204030204" pitchFamily="49" charset="0"/>
                          <a:cs typeface="Calibri" panose="020F0502020204030204" pitchFamily="34" charset="0"/>
                        </a:rPr>
                        <a:t>Nhữ</a:t>
                      </a:r>
                      <a:r>
                        <a:rPr lang="en-US" dirty="0">
                          <a:solidFill>
                            <a:schemeClr val="accent6"/>
                          </a:solidFill>
                          <a:latin typeface="Consolas" panose="020B0609020204030204" pitchFamily="49" charset="0"/>
                          <a:cs typeface="Calibri" panose="020F0502020204030204" pitchFamily="34" charset="0"/>
                        </a:rPr>
                        <a:t> </a:t>
                      </a:r>
                      <a:r>
                        <a:rPr lang="en-US" dirty="0" err="1">
                          <a:solidFill>
                            <a:schemeClr val="accent6"/>
                          </a:solidFill>
                          <a:latin typeface="Consolas" panose="020B0609020204030204" pitchFamily="49" charset="0"/>
                          <a:cs typeface="Calibri" panose="020F0502020204030204" pitchFamily="34" charset="0"/>
                        </a:rPr>
                        <a:t>Tùng</a:t>
                      </a:r>
                      <a:r>
                        <a:rPr lang="en-US" dirty="0">
                          <a:solidFill>
                            <a:schemeClr val="accent6"/>
                          </a:solidFill>
                          <a:latin typeface="Consolas" panose="020B0609020204030204" pitchFamily="49" charset="0"/>
                          <a:cs typeface="Calibri" panose="020F0502020204030204" pitchFamily="34" charset="0"/>
                        </a:rPr>
                        <a:t> Lâm</a:t>
                      </a:r>
                    </a:p>
                  </a:txBody>
                  <a:tcPr>
                    <a:noFill/>
                  </a:tcPr>
                </a:tc>
                <a:extLst>
                  <a:ext uri="{0D108BD9-81ED-4DB2-BD59-A6C34878D82A}">
                    <a16:rowId xmlns:a16="http://schemas.microsoft.com/office/drawing/2014/main" val="10004"/>
                  </a:ext>
                </a:extLst>
              </a:tr>
              <a:tr h="384175">
                <a:tc>
                  <a:txBody>
                    <a:bodyPr/>
                    <a:lstStyle/>
                    <a:p>
                      <a:pPr algn="ctr">
                        <a:buNone/>
                      </a:pPr>
                      <a:r>
                        <a:rPr lang="vi-VN" altLang="en-US" sz="1400">
                          <a:solidFill>
                            <a:schemeClr val="accent6"/>
                          </a:solidFill>
                          <a:latin typeface="Consolas" panose="020B0609020204030204" pitchFamily="49" charset="0"/>
                          <a:cs typeface="Calibri" panose="020F0502020204030204" pitchFamily="34" charset="0"/>
                          <a:sym typeface="+mn-ea"/>
                        </a:rPr>
                        <a:t>ICT</a:t>
                      </a:r>
                    </a:p>
                  </a:txBody>
                  <a:tcPr>
                    <a:noFill/>
                  </a:tcPr>
                </a:tc>
                <a:tc>
                  <a:txBody>
                    <a:bodyPr/>
                    <a:lstStyle/>
                    <a:p>
                      <a:pPr algn="ctr">
                        <a:buNone/>
                      </a:pPr>
                      <a:r>
                        <a:rPr lang="vi-VN" altLang="en-US" sz="1400">
                          <a:solidFill>
                            <a:schemeClr val="accent6"/>
                          </a:solidFill>
                          <a:latin typeface="Consolas" panose="020B0609020204030204" pitchFamily="49" charset="0"/>
                          <a:cs typeface="Calibri" panose="020F0502020204030204" pitchFamily="34" charset="0"/>
                          <a:sym typeface="+mn-ea"/>
                        </a:rPr>
                        <a:t>BI12-026</a:t>
                      </a:r>
                    </a:p>
                  </a:txBody>
                  <a:tcPr>
                    <a:noFill/>
                  </a:tcPr>
                </a:tc>
                <a:tc>
                  <a:txBody>
                    <a:bodyPr/>
                    <a:lstStyle/>
                    <a:p>
                      <a:pPr algn="ctr">
                        <a:buNone/>
                      </a:pPr>
                      <a:r>
                        <a:rPr lang="en-US">
                          <a:solidFill>
                            <a:schemeClr val="accent6"/>
                          </a:solidFill>
                          <a:latin typeface="Consolas" panose="020B0609020204030204" pitchFamily="49" charset="0"/>
                          <a:cs typeface="Calibri" panose="020F0502020204030204" pitchFamily="34" charset="0"/>
                        </a:rPr>
                        <a:t>Nguyễn Xuân Anh</a:t>
                      </a:r>
                    </a:p>
                  </a:txBody>
                  <a:tcPr>
                    <a:noFill/>
                  </a:tcPr>
                </a:tc>
                <a:extLst>
                  <a:ext uri="{0D108BD9-81ED-4DB2-BD59-A6C34878D82A}">
                    <a16:rowId xmlns:a16="http://schemas.microsoft.com/office/drawing/2014/main" val="10005"/>
                  </a:ext>
                </a:extLst>
              </a:tr>
              <a:tr h="384175">
                <a:tc>
                  <a:txBody>
                    <a:bodyPr/>
                    <a:lstStyle/>
                    <a:p>
                      <a:pPr algn="ctr">
                        <a:buNone/>
                      </a:pPr>
                      <a:r>
                        <a:rPr lang="vi-VN" altLang="en-US" sz="1400">
                          <a:solidFill>
                            <a:schemeClr val="accent6"/>
                          </a:solidFill>
                          <a:latin typeface="Consolas" panose="020B0609020204030204" pitchFamily="49" charset="0"/>
                          <a:cs typeface="Calibri" panose="020F0502020204030204" pitchFamily="34" charset="0"/>
                          <a:sym typeface="+mn-ea"/>
                        </a:rPr>
                        <a:t>ICT</a:t>
                      </a:r>
                    </a:p>
                  </a:txBody>
                  <a:tcPr>
                    <a:noFill/>
                  </a:tcPr>
                </a:tc>
                <a:tc>
                  <a:txBody>
                    <a:bodyPr/>
                    <a:lstStyle/>
                    <a:p>
                      <a:pPr algn="ctr">
                        <a:buNone/>
                      </a:pPr>
                      <a:r>
                        <a:rPr lang="vi-VN" altLang="en-US" sz="1400">
                          <a:solidFill>
                            <a:schemeClr val="accent6"/>
                          </a:solidFill>
                          <a:latin typeface="Consolas" panose="020B0609020204030204" pitchFamily="49" charset="0"/>
                          <a:cs typeface="Calibri" panose="020F0502020204030204" pitchFamily="34" charset="0"/>
                          <a:sym typeface="+mn-ea"/>
                        </a:rPr>
                        <a:t>BI12-227</a:t>
                      </a:r>
                    </a:p>
                  </a:txBody>
                  <a:tcPr>
                    <a:noFill/>
                  </a:tcPr>
                </a:tc>
                <a:tc>
                  <a:txBody>
                    <a:bodyPr/>
                    <a:lstStyle/>
                    <a:p>
                      <a:pPr algn="ctr">
                        <a:buNone/>
                      </a:pPr>
                      <a:r>
                        <a:rPr lang="en-US">
                          <a:solidFill>
                            <a:schemeClr val="accent6"/>
                          </a:solidFill>
                          <a:latin typeface="Consolas" panose="020B0609020204030204" pitchFamily="49" charset="0"/>
                          <a:cs typeface="Calibri" panose="020F0502020204030204" pitchFamily="34" charset="0"/>
                        </a:rPr>
                        <a:t>Lê Đức Kiên</a:t>
                      </a:r>
                    </a:p>
                  </a:txBody>
                  <a:tcPr>
                    <a:noFill/>
                  </a:tcPr>
                </a:tc>
                <a:extLst>
                  <a:ext uri="{0D108BD9-81ED-4DB2-BD59-A6C34878D82A}">
                    <a16:rowId xmlns:a16="http://schemas.microsoft.com/office/drawing/2014/main" val="10006"/>
                  </a:ext>
                </a:extLst>
              </a:tr>
              <a:tr h="384175">
                <a:tc>
                  <a:txBody>
                    <a:bodyPr/>
                    <a:lstStyle/>
                    <a:p>
                      <a:pPr algn="ctr">
                        <a:buNone/>
                      </a:pPr>
                      <a:r>
                        <a:rPr lang="vi-VN" altLang="en-US" sz="1400">
                          <a:solidFill>
                            <a:schemeClr val="accent6"/>
                          </a:solidFill>
                          <a:latin typeface="Consolas" panose="020B0609020204030204" pitchFamily="49" charset="0"/>
                          <a:cs typeface="Calibri" panose="020F0502020204030204" pitchFamily="34" charset="0"/>
                          <a:sym typeface="+mn-ea"/>
                        </a:rPr>
                        <a:t>ICT</a:t>
                      </a:r>
                    </a:p>
                  </a:txBody>
                  <a:tcPr>
                    <a:noFill/>
                  </a:tcPr>
                </a:tc>
                <a:tc>
                  <a:txBody>
                    <a:bodyPr/>
                    <a:lstStyle/>
                    <a:p>
                      <a:pPr algn="ctr">
                        <a:buNone/>
                      </a:pPr>
                      <a:r>
                        <a:rPr lang="vi-VN" altLang="en-US" sz="1400">
                          <a:solidFill>
                            <a:schemeClr val="accent6"/>
                          </a:solidFill>
                          <a:latin typeface="Consolas" panose="020B0609020204030204" pitchFamily="49" charset="0"/>
                          <a:cs typeface="Calibri" panose="020F0502020204030204" pitchFamily="34" charset="0"/>
                          <a:sym typeface="+mn-ea"/>
                        </a:rPr>
                        <a:t>BI12-192</a:t>
                      </a:r>
                    </a:p>
                  </a:txBody>
                  <a:tcPr>
                    <a:noFill/>
                  </a:tcPr>
                </a:tc>
                <a:tc>
                  <a:txBody>
                    <a:bodyPr/>
                    <a:lstStyle/>
                    <a:p>
                      <a:pPr algn="ctr">
                        <a:buNone/>
                      </a:pPr>
                      <a:r>
                        <a:rPr lang="en-US" dirty="0" err="1">
                          <a:solidFill>
                            <a:schemeClr val="accent6"/>
                          </a:solidFill>
                          <a:latin typeface="Consolas" panose="020B0609020204030204" pitchFamily="49" charset="0"/>
                          <a:cs typeface="Calibri" panose="020F0502020204030204" pitchFamily="34" charset="0"/>
                        </a:rPr>
                        <a:t>Bạch</a:t>
                      </a:r>
                      <a:r>
                        <a:rPr lang="en-US" dirty="0">
                          <a:solidFill>
                            <a:schemeClr val="accent6"/>
                          </a:solidFill>
                          <a:latin typeface="Consolas" panose="020B0609020204030204" pitchFamily="49" charset="0"/>
                          <a:cs typeface="Calibri" panose="020F0502020204030204" pitchFamily="34" charset="0"/>
                        </a:rPr>
                        <a:t> </a:t>
                      </a:r>
                      <a:r>
                        <a:rPr lang="en-US" dirty="0" err="1">
                          <a:solidFill>
                            <a:schemeClr val="accent6"/>
                          </a:solidFill>
                          <a:latin typeface="Consolas" panose="020B0609020204030204" pitchFamily="49" charset="0"/>
                          <a:cs typeface="Calibri" panose="020F0502020204030204" pitchFamily="34" charset="0"/>
                        </a:rPr>
                        <a:t>Ngọc</a:t>
                      </a:r>
                      <a:r>
                        <a:rPr lang="en-US" dirty="0">
                          <a:solidFill>
                            <a:schemeClr val="accent6"/>
                          </a:solidFill>
                          <a:latin typeface="Consolas" panose="020B0609020204030204" pitchFamily="49" charset="0"/>
                          <a:cs typeface="Calibri" panose="020F0502020204030204" pitchFamily="34" charset="0"/>
                        </a:rPr>
                        <a:t> </a:t>
                      </a:r>
                      <a:r>
                        <a:rPr lang="en-US" dirty="0" err="1">
                          <a:solidFill>
                            <a:schemeClr val="accent6"/>
                          </a:solidFill>
                          <a:latin typeface="Consolas" panose="020B0609020204030204" pitchFamily="49" charset="0"/>
                          <a:cs typeface="Calibri" panose="020F0502020204030204" pitchFamily="34" charset="0"/>
                        </a:rPr>
                        <a:t>Hưng</a:t>
                      </a:r>
                      <a:endParaRPr lang="en-US" dirty="0">
                        <a:solidFill>
                          <a:schemeClr val="accent6"/>
                        </a:solidFill>
                        <a:latin typeface="Consolas" panose="020B0609020204030204" pitchFamily="49" charset="0"/>
                        <a:cs typeface="Calibri" panose="020F0502020204030204" pitchFamily="34" charset="0"/>
                      </a:endParaRPr>
                    </a:p>
                  </a:txBody>
                  <a:tcP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576EFC-CDA1-B177-AEE2-2701F442AB10}"/>
              </a:ext>
            </a:extLst>
          </p:cNvPr>
          <p:cNvSpPr>
            <a:spLocks noGrp="1"/>
          </p:cNvSpPr>
          <p:nvPr>
            <p:ph type="title"/>
          </p:nvPr>
        </p:nvSpPr>
        <p:spPr>
          <a:xfrm>
            <a:off x="720001" y="412280"/>
            <a:ext cx="7704000" cy="572700"/>
          </a:xfrm>
        </p:spPr>
        <p:txBody>
          <a:bodyPr/>
          <a:lstStyle/>
          <a:p>
            <a:r>
              <a:rPr lang="en-US" sz="2800" dirty="0">
                <a:solidFill>
                  <a:schemeClr val="accent4"/>
                </a:solidFill>
              </a:rPr>
              <a:t>Spectral Subtraction </a:t>
            </a:r>
          </a:p>
        </p:txBody>
      </p:sp>
      <p:sp>
        <p:nvSpPr>
          <p:cNvPr id="11" name="TextBox 10">
            <a:extLst>
              <a:ext uri="{FF2B5EF4-FFF2-40B4-BE49-F238E27FC236}">
                <a16:creationId xmlns:a16="http://schemas.microsoft.com/office/drawing/2014/main" id="{6C28B967-D4C1-DE5F-44CE-9CA2873FFE50}"/>
              </a:ext>
            </a:extLst>
          </p:cNvPr>
          <p:cNvSpPr txBox="1"/>
          <p:nvPr/>
        </p:nvSpPr>
        <p:spPr>
          <a:xfrm>
            <a:off x="720001" y="1862920"/>
            <a:ext cx="7703999" cy="1631216"/>
          </a:xfrm>
          <a:prstGeom prst="rect">
            <a:avLst/>
          </a:prstGeom>
          <a:noFill/>
        </p:spPr>
        <p:txBody>
          <a:bodyPr wrap="square" rtlCol="0">
            <a:spAutoFit/>
          </a:bodyPr>
          <a:lstStyle/>
          <a:p>
            <a:r>
              <a:rPr lang="en-US" sz="2000" b="0" i="0" dirty="0">
                <a:solidFill>
                  <a:schemeClr val="accent6"/>
                </a:solidFill>
                <a:effectLst/>
                <a:latin typeface="Consolas" panose="020B0609020204030204" pitchFamily="49" charset="0"/>
              </a:rPr>
              <a:t>This is a common technique used to reduce unwanted noise from audio signals. It works by estimating the noise spectrum in a noisy audio signal and then subtracting this estimated noise spectrum from the original signal to obtain a cleaner version.</a:t>
            </a:r>
            <a:endParaRPr lang="vi-VN" sz="2000" dirty="0">
              <a:solidFill>
                <a:schemeClr val="accent6"/>
              </a:solidFill>
              <a:latin typeface="Consolas" panose="020B0609020204030204" pitchFamily="49" charset="0"/>
            </a:endParaRPr>
          </a:p>
        </p:txBody>
      </p:sp>
    </p:spTree>
    <p:extLst>
      <p:ext uri="{BB962C8B-B14F-4D97-AF65-F5344CB8AC3E}">
        <p14:creationId xmlns:p14="http://schemas.microsoft.com/office/powerpoint/2010/main" val="4022517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576EFC-CDA1-B177-AEE2-2701F442AB10}"/>
              </a:ext>
            </a:extLst>
          </p:cNvPr>
          <p:cNvSpPr>
            <a:spLocks noGrp="1"/>
          </p:cNvSpPr>
          <p:nvPr>
            <p:ph type="title"/>
          </p:nvPr>
        </p:nvSpPr>
        <p:spPr>
          <a:xfrm>
            <a:off x="720001" y="412280"/>
            <a:ext cx="7704000" cy="572700"/>
          </a:xfrm>
        </p:spPr>
        <p:txBody>
          <a:bodyPr/>
          <a:lstStyle/>
          <a:p>
            <a:r>
              <a:rPr lang="en-US" sz="2800" dirty="0">
                <a:solidFill>
                  <a:schemeClr val="accent4"/>
                </a:solidFill>
              </a:rPr>
              <a:t>Spectral Subtraction </a:t>
            </a:r>
          </a:p>
        </p:txBody>
      </p:sp>
      <p:sp>
        <p:nvSpPr>
          <p:cNvPr id="2" name="TextBox 1">
            <a:extLst>
              <a:ext uri="{FF2B5EF4-FFF2-40B4-BE49-F238E27FC236}">
                <a16:creationId xmlns:a16="http://schemas.microsoft.com/office/drawing/2014/main" id="{21851E7A-FEEB-CCFE-CD67-3A7A568D950A}"/>
              </a:ext>
            </a:extLst>
          </p:cNvPr>
          <p:cNvSpPr txBox="1"/>
          <p:nvPr/>
        </p:nvSpPr>
        <p:spPr>
          <a:xfrm>
            <a:off x="781415" y="1555844"/>
            <a:ext cx="4936997" cy="369332"/>
          </a:xfrm>
          <a:prstGeom prst="rect">
            <a:avLst/>
          </a:prstGeom>
          <a:noFill/>
        </p:spPr>
        <p:txBody>
          <a:bodyPr wrap="square" rtlCol="0">
            <a:spAutoFit/>
          </a:bodyPr>
          <a:lstStyle/>
          <a:p>
            <a:r>
              <a:rPr lang="vi-VN" sz="1800" b="1" i="0" dirty="0">
                <a:solidFill>
                  <a:schemeClr val="accent6"/>
                </a:solidFill>
                <a:effectLst/>
                <a:latin typeface="Consolas" panose="020B0609020204030204" pitchFamily="49" charset="0"/>
              </a:rPr>
              <a:t>Initialization and Parameter Setup</a:t>
            </a:r>
            <a:endParaRPr lang="vi-VN" sz="1800" dirty="0">
              <a:solidFill>
                <a:schemeClr val="accent6"/>
              </a:solidFill>
              <a:latin typeface="Consolas" panose="020B0609020204030204" pitchFamily="49" charset="0"/>
            </a:endParaRPr>
          </a:p>
        </p:txBody>
      </p:sp>
      <p:pic>
        <p:nvPicPr>
          <p:cNvPr id="4" name="Picture 3">
            <a:extLst>
              <a:ext uri="{FF2B5EF4-FFF2-40B4-BE49-F238E27FC236}">
                <a16:creationId xmlns:a16="http://schemas.microsoft.com/office/drawing/2014/main" id="{CADC10F0-79CF-8AEB-BE36-1F8D8C3D830A}"/>
              </a:ext>
            </a:extLst>
          </p:cNvPr>
          <p:cNvPicPr>
            <a:picLocks noChangeAspect="1"/>
          </p:cNvPicPr>
          <p:nvPr/>
        </p:nvPicPr>
        <p:blipFill>
          <a:blip r:embed="rId2"/>
          <a:stretch>
            <a:fillRect/>
          </a:stretch>
        </p:blipFill>
        <p:spPr>
          <a:xfrm>
            <a:off x="781415" y="2071263"/>
            <a:ext cx="5624055" cy="2491846"/>
          </a:xfrm>
          <a:prstGeom prst="rect">
            <a:avLst/>
          </a:prstGeom>
        </p:spPr>
      </p:pic>
    </p:spTree>
    <p:extLst>
      <p:ext uri="{BB962C8B-B14F-4D97-AF65-F5344CB8AC3E}">
        <p14:creationId xmlns:p14="http://schemas.microsoft.com/office/powerpoint/2010/main" val="1771029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576EFC-CDA1-B177-AEE2-2701F442AB10}"/>
              </a:ext>
            </a:extLst>
          </p:cNvPr>
          <p:cNvSpPr>
            <a:spLocks noGrp="1"/>
          </p:cNvSpPr>
          <p:nvPr>
            <p:ph type="title"/>
          </p:nvPr>
        </p:nvSpPr>
        <p:spPr>
          <a:xfrm>
            <a:off x="720001" y="412280"/>
            <a:ext cx="7704000" cy="572700"/>
          </a:xfrm>
        </p:spPr>
        <p:txBody>
          <a:bodyPr/>
          <a:lstStyle/>
          <a:p>
            <a:r>
              <a:rPr lang="en-US" sz="2800" dirty="0">
                <a:solidFill>
                  <a:schemeClr val="accent4"/>
                </a:solidFill>
              </a:rPr>
              <a:t>Spectral Subtraction </a:t>
            </a:r>
          </a:p>
        </p:txBody>
      </p:sp>
      <p:sp>
        <p:nvSpPr>
          <p:cNvPr id="2" name="TextBox 1">
            <a:extLst>
              <a:ext uri="{FF2B5EF4-FFF2-40B4-BE49-F238E27FC236}">
                <a16:creationId xmlns:a16="http://schemas.microsoft.com/office/drawing/2014/main" id="{21851E7A-FEEB-CCFE-CD67-3A7A568D950A}"/>
              </a:ext>
            </a:extLst>
          </p:cNvPr>
          <p:cNvSpPr txBox="1"/>
          <p:nvPr/>
        </p:nvSpPr>
        <p:spPr>
          <a:xfrm>
            <a:off x="781415" y="1555844"/>
            <a:ext cx="4936997" cy="369332"/>
          </a:xfrm>
          <a:prstGeom prst="rect">
            <a:avLst/>
          </a:prstGeom>
          <a:noFill/>
        </p:spPr>
        <p:txBody>
          <a:bodyPr wrap="square" rtlCol="0">
            <a:spAutoFit/>
          </a:bodyPr>
          <a:lstStyle/>
          <a:p>
            <a:r>
              <a:rPr lang="vi-VN" sz="1800" b="1" i="0" dirty="0">
                <a:solidFill>
                  <a:schemeClr val="accent6"/>
                </a:solidFill>
                <a:effectLst/>
                <a:latin typeface="Consolas" panose="020B0609020204030204" pitchFamily="49" charset="0"/>
              </a:rPr>
              <a:t>Noise Magnitude Estimation</a:t>
            </a:r>
            <a:endParaRPr lang="vi-VN" sz="1800" dirty="0">
              <a:solidFill>
                <a:schemeClr val="accent6"/>
              </a:solidFill>
              <a:latin typeface="Consolas" panose="020B0609020204030204" pitchFamily="49" charset="0"/>
            </a:endParaRPr>
          </a:p>
        </p:txBody>
      </p:sp>
      <p:pic>
        <p:nvPicPr>
          <p:cNvPr id="5" name="Picture 4">
            <a:extLst>
              <a:ext uri="{FF2B5EF4-FFF2-40B4-BE49-F238E27FC236}">
                <a16:creationId xmlns:a16="http://schemas.microsoft.com/office/drawing/2014/main" id="{D2EF8855-8E10-7D53-1F3E-967326158869}"/>
              </a:ext>
            </a:extLst>
          </p:cNvPr>
          <p:cNvPicPr>
            <a:picLocks noChangeAspect="1"/>
          </p:cNvPicPr>
          <p:nvPr/>
        </p:nvPicPr>
        <p:blipFill>
          <a:blip r:embed="rId2"/>
          <a:stretch>
            <a:fillRect/>
          </a:stretch>
        </p:blipFill>
        <p:spPr>
          <a:xfrm>
            <a:off x="781415" y="2009895"/>
            <a:ext cx="6294665" cy="1806097"/>
          </a:xfrm>
          <a:prstGeom prst="rect">
            <a:avLst/>
          </a:prstGeom>
        </p:spPr>
      </p:pic>
    </p:spTree>
    <p:extLst>
      <p:ext uri="{BB962C8B-B14F-4D97-AF65-F5344CB8AC3E}">
        <p14:creationId xmlns:p14="http://schemas.microsoft.com/office/powerpoint/2010/main" val="2043389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576EFC-CDA1-B177-AEE2-2701F442AB10}"/>
              </a:ext>
            </a:extLst>
          </p:cNvPr>
          <p:cNvSpPr>
            <a:spLocks noGrp="1"/>
          </p:cNvSpPr>
          <p:nvPr>
            <p:ph type="title"/>
          </p:nvPr>
        </p:nvSpPr>
        <p:spPr>
          <a:xfrm>
            <a:off x="720001" y="412280"/>
            <a:ext cx="7704000" cy="572700"/>
          </a:xfrm>
        </p:spPr>
        <p:txBody>
          <a:bodyPr/>
          <a:lstStyle/>
          <a:p>
            <a:r>
              <a:rPr lang="en-US" sz="2800" dirty="0">
                <a:solidFill>
                  <a:schemeClr val="accent4"/>
                </a:solidFill>
              </a:rPr>
              <a:t>Spectral Subtraction </a:t>
            </a:r>
          </a:p>
        </p:txBody>
      </p:sp>
      <p:sp>
        <p:nvSpPr>
          <p:cNvPr id="2" name="TextBox 1">
            <a:extLst>
              <a:ext uri="{FF2B5EF4-FFF2-40B4-BE49-F238E27FC236}">
                <a16:creationId xmlns:a16="http://schemas.microsoft.com/office/drawing/2014/main" id="{21851E7A-FEEB-CCFE-CD67-3A7A568D950A}"/>
              </a:ext>
            </a:extLst>
          </p:cNvPr>
          <p:cNvSpPr txBox="1"/>
          <p:nvPr/>
        </p:nvSpPr>
        <p:spPr>
          <a:xfrm>
            <a:off x="781415" y="1555844"/>
            <a:ext cx="4936997" cy="369332"/>
          </a:xfrm>
          <a:prstGeom prst="rect">
            <a:avLst/>
          </a:prstGeom>
          <a:noFill/>
        </p:spPr>
        <p:txBody>
          <a:bodyPr wrap="square" rtlCol="0">
            <a:spAutoFit/>
          </a:bodyPr>
          <a:lstStyle/>
          <a:p>
            <a:r>
              <a:rPr lang="vi-VN" sz="1800" b="1" i="0" dirty="0">
                <a:solidFill>
                  <a:schemeClr val="accent6"/>
                </a:solidFill>
                <a:effectLst/>
                <a:latin typeface="Consolas" panose="020B0609020204030204" pitchFamily="49" charset="0"/>
              </a:rPr>
              <a:t>Denoising Process</a:t>
            </a:r>
            <a:endParaRPr lang="vi-VN" sz="1800" dirty="0">
              <a:solidFill>
                <a:schemeClr val="accent6"/>
              </a:solidFill>
              <a:latin typeface="Consolas" panose="020B0609020204030204" pitchFamily="49" charset="0"/>
            </a:endParaRPr>
          </a:p>
        </p:txBody>
      </p:sp>
      <p:pic>
        <p:nvPicPr>
          <p:cNvPr id="4" name="Picture 3">
            <a:extLst>
              <a:ext uri="{FF2B5EF4-FFF2-40B4-BE49-F238E27FC236}">
                <a16:creationId xmlns:a16="http://schemas.microsoft.com/office/drawing/2014/main" id="{0E4B1493-4F5D-0779-9063-5506BB20518F}"/>
              </a:ext>
            </a:extLst>
          </p:cNvPr>
          <p:cNvPicPr>
            <a:picLocks noChangeAspect="1"/>
          </p:cNvPicPr>
          <p:nvPr/>
        </p:nvPicPr>
        <p:blipFill>
          <a:blip r:embed="rId2"/>
          <a:stretch>
            <a:fillRect/>
          </a:stretch>
        </p:blipFill>
        <p:spPr>
          <a:xfrm>
            <a:off x="781415" y="2066357"/>
            <a:ext cx="6995766" cy="1966130"/>
          </a:xfrm>
          <a:prstGeom prst="rect">
            <a:avLst/>
          </a:prstGeom>
        </p:spPr>
      </p:pic>
    </p:spTree>
    <p:extLst>
      <p:ext uri="{BB962C8B-B14F-4D97-AF65-F5344CB8AC3E}">
        <p14:creationId xmlns:p14="http://schemas.microsoft.com/office/powerpoint/2010/main" val="1260553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576EFC-CDA1-B177-AEE2-2701F442AB10}"/>
              </a:ext>
            </a:extLst>
          </p:cNvPr>
          <p:cNvSpPr>
            <a:spLocks noGrp="1"/>
          </p:cNvSpPr>
          <p:nvPr>
            <p:ph type="title"/>
          </p:nvPr>
        </p:nvSpPr>
        <p:spPr>
          <a:xfrm>
            <a:off x="720001" y="412280"/>
            <a:ext cx="7704000" cy="572700"/>
          </a:xfrm>
        </p:spPr>
        <p:txBody>
          <a:bodyPr/>
          <a:lstStyle/>
          <a:p>
            <a:r>
              <a:rPr lang="en-US" sz="2800" dirty="0">
                <a:solidFill>
                  <a:schemeClr val="accent4"/>
                </a:solidFill>
              </a:rPr>
              <a:t>Spectral Subtraction </a:t>
            </a:r>
          </a:p>
        </p:txBody>
      </p:sp>
      <p:sp>
        <p:nvSpPr>
          <p:cNvPr id="2" name="TextBox 1">
            <a:extLst>
              <a:ext uri="{FF2B5EF4-FFF2-40B4-BE49-F238E27FC236}">
                <a16:creationId xmlns:a16="http://schemas.microsoft.com/office/drawing/2014/main" id="{21851E7A-FEEB-CCFE-CD67-3A7A568D950A}"/>
              </a:ext>
            </a:extLst>
          </p:cNvPr>
          <p:cNvSpPr txBox="1"/>
          <p:nvPr/>
        </p:nvSpPr>
        <p:spPr>
          <a:xfrm>
            <a:off x="781415" y="1555844"/>
            <a:ext cx="4936997" cy="369332"/>
          </a:xfrm>
          <a:prstGeom prst="rect">
            <a:avLst/>
          </a:prstGeom>
          <a:noFill/>
        </p:spPr>
        <p:txBody>
          <a:bodyPr wrap="square" rtlCol="0">
            <a:spAutoFit/>
          </a:bodyPr>
          <a:lstStyle/>
          <a:p>
            <a:r>
              <a:rPr lang="vi-VN" sz="1800" b="1" i="0" dirty="0">
                <a:solidFill>
                  <a:schemeClr val="accent6"/>
                </a:solidFill>
                <a:effectLst/>
                <a:latin typeface="Consolas" panose="020B0609020204030204" pitchFamily="49" charset="0"/>
              </a:rPr>
              <a:t>Denoising Process</a:t>
            </a:r>
            <a:endParaRPr lang="vi-VN" sz="1800" dirty="0">
              <a:solidFill>
                <a:schemeClr val="accent6"/>
              </a:solidFill>
              <a:latin typeface="Consolas" panose="020B0609020204030204" pitchFamily="49" charset="0"/>
            </a:endParaRPr>
          </a:p>
        </p:txBody>
      </p:sp>
      <p:pic>
        <p:nvPicPr>
          <p:cNvPr id="10" name="Picture 9">
            <a:extLst>
              <a:ext uri="{FF2B5EF4-FFF2-40B4-BE49-F238E27FC236}">
                <a16:creationId xmlns:a16="http://schemas.microsoft.com/office/drawing/2014/main" id="{060A1128-D7A8-4D7F-68B7-5EA575521BE1}"/>
              </a:ext>
            </a:extLst>
          </p:cNvPr>
          <p:cNvPicPr>
            <a:picLocks noChangeAspect="1"/>
          </p:cNvPicPr>
          <p:nvPr/>
        </p:nvPicPr>
        <p:blipFill>
          <a:blip r:embed="rId2"/>
          <a:stretch>
            <a:fillRect/>
          </a:stretch>
        </p:blipFill>
        <p:spPr>
          <a:xfrm>
            <a:off x="781415" y="1998118"/>
            <a:ext cx="2316681" cy="1966130"/>
          </a:xfrm>
          <a:prstGeom prst="rect">
            <a:avLst/>
          </a:prstGeom>
        </p:spPr>
      </p:pic>
      <p:pic>
        <p:nvPicPr>
          <p:cNvPr id="12" name="Picture 11">
            <a:extLst>
              <a:ext uri="{FF2B5EF4-FFF2-40B4-BE49-F238E27FC236}">
                <a16:creationId xmlns:a16="http://schemas.microsoft.com/office/drawing/2014/main" id="{915C3EBB-683E-3395-1475-5004ED6CE461}"/>
              </a:ext>
            </a:extLst>
          </p:cNvPr>
          <p:cNvPicPr>
            <a:picLocks noChangeAspect="1"/>
          </p:cNvPicPr>
          <p:nvPr/>
        </p:nvPicPr>
        <p:blipFill>
          <a:blip r:embed="rId3"/>
          <a:stretch>
            <a:fillRect/>
          </a:stretch>
        </p:blipFill>
        <p:spPr>
          <a:xfrm>
            <a:off x="3875964" y="1998118"/>
            <a:ext cx="3048264" cy="2651990"/>
          </a:xfrm>
          <a:prstGeom prst="rect">
            <a:avLst/>
          </a:prstGeom>
        </p:spPr>
      </p:pic>
    </p:spTree>
    <p:extLst>
      <p:ext uri="{BB962C8B-B14F-4D97-AF65-F5344CB8AC3E}">
        <p14:creationId xmlns:p14="http://schemas.microsoft.com/office/powerpoint/2010/main" val="3892499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576EFC-CDA1-B177-AEE2-2701F442AB10}"/>
              </a:ext>
            </a:extLst>
          </p:cNvPr>
          <p:cNvSpPr>
            <a:spLocks noGrp="1"/>
          </p:cNvSpPr>
          <p:nvPr>
            <p:ph type="title"/>
          </p:nvPr>
        </p:nvSpPr>
        <p:spPr>
          <a:xfrm>
            <a:off x="720001" y="412280"/>
            <a:ext cx="7704000" cy="572700"/>
          </a:xfrm>
        </p:spPr>
        <p:txBody>
          <a:bodyPr/>
          <a:lstStyle/>
          <a:p>
            <a:r>
              <a:rPr lang="en-US" sz="2800" dirty="0">
                <a:solidFill>
                  <a:schemeClr val="accent4"/>
                </a:solidFill>
              </a:rPr>
              <a:t>Spectral Subtraction </a:t>
            </a:r>
          </a:p>
        </p:txBody>
      </p:sp>
      <p:sp>
        <p:nvSpPr>
          <p:cNvPr id="2" name="TextBox 1">
            <a:extLst>
              <a:ext uri="{FF2B5EF4-FFF2-40B4-BE49-F238E27FC236}">
                <a16:creationId xmlns:a16="http://schemas.microsoft.com/office/drawing/2014/main" id="{21851E7A-FEEB-CCFE-CD67-3A7A568D950A}"/>
              </a:ext>
            </a:extLst>
          </p:cNvPr>
          <p:cNvSpPr txBox="1"/>
          <p:nvPr/>
        </p:nvSpPr>
        <p:spPr>
          <a:xfrm>
            <a:off x="781415" y="1555844"/>
            <a:ext cx="4936997" cy="369332"/>
          </a:xfrm>
          <a:prstGeom prst="rect">
            <a:avLst/>
          </a:prstGeom>
          <a:noFill/>
        </p:spPr>
        <p:txBody>
          <a:bodyPr wrap="square" rtlCol="0">
            <a:spAutoFit/>
          </a:bodyPr>
          <a:lstStyle/>
          <a:p>
            <a:r>
              <a:rPr lang="vi-VN" sz="1800" b="1" i="0" dirty="0">
                <a:solidFill>
                  <a:schemeClr val="accent6"/>
                </a:solidFill>
                <a:effectLst/>
                <a:latin typeface="Consolas" panose="020B0609020204030204" pitchFamily="49" charset="0"/>
              </a:rPr>
              <a:t>Denoising Process</a:t>
            </a:r>
            <a:endParaRPr lang="vi-VN" sz="1800" dirty="0">
              <a:solidFill>
                <a:schemeClr val="accent6"/>
              </a:solidFill>
              <a:latin typeface="Consolas" panose="020B0609020204030204" pitchFamily="49" charset="0"/>
            </a:endParaRPr>
          </a:p>
        </p:txBody>
      </p:sp>
      <p:pic>
        <p:nvPicPr>
          <p:cNvPr id="4" name="Picture 3">
            <a:extLst>
              <a:ext uri="{FF2B5EF4-FFF2-40B4-BE49-F238E27FC236}">
                <a16:creationId xmlns:a16="http://schemas.microsoft.com/office/drawing/2014/main" id="{12282DCC-A821-529B-024D-D5B7E77AB123}"/>
              </a:ext>
            </a:extLst>
          </p:cNvPr>
          <p:cNvPicPr>
            <a:picLocks noChangeAspect="1"/>
          </p:cNvPicPr>
          <p:nvPr/>
        </p:nvPicPr>
        <p:blipFill>
          <a:blip r:embed="rId2"/>
          <a:stretch>
            <a:fillRect/>
          </a:stretch>
        </p:blipFill>
        <p:spPr>
          <a:xfrm>
            <a:off x="781415" y="1987515"/>
            <a:ext cx="4663844" cy="2560542"/>
          </a:xfrm>
          <a:prstGeom prst="rect">
            <a:avLst/>
          </a:prstGeom>
        </p:spPr>
      </p:pic>
    </p:spTree>
    <p:extLst>
      <p:ext uri="{BB962C8B-B14F-4D97-AF65-F5344CB8AC3E}">
        <p14:creationId xmlns:p14="http://schemas.microsoft.com/office/powerpoint/2010/main" val="2761505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576EFC-CDA1-B177-AEE2-2701F442AB10}"/>
              </a:ext>
            </a:extLst>
          </p:cNvPr>
          <p:cNvSpPr>
            <a:spLocks noGrp="1"/>
          </p:cNvSpPr>
          <p:nvPr>
            <p:ph type="title"/>
          </p:nvPr>
        </p:nvSpPr>
        <p:spPr>
          <a:xfrm>
            <a:off x="720001" y="412280"/>
            <a:ext cx="7704000" cy="572700"/>
          </a:xfrm>
        </p:spPr>
        <p:txBody>
          <a:bodyPr/>
          <a:lstStyle/>
          <a:p>
            <a:r>
              <a:rPr lang="en-US" sz="2800" dirty="0">
                <a:solidFill>
                  <a:schemeClr val="accent4"/>
                </a:solidFill>
              </a:rPr>
              <a:t>Spectral Subtraction </a:t>
            </a:r>
          </a:p>
        </p:txBody>
      </p:sp>
      <p:sp>
        <p:nvSpPr>
          <p:cNvPr id="2" name="TextBox 1">
            <a:extLst>
              <a:ext uri="{FF2B5EF4-FFF2-40B4-BE49-F238E27FC236}">
                <a16:creationId xmlns:a16="http://schemas.microsoft.com/office/drawing/2014/main" id="{21851E7A-FEEB-CCFE-CD67-3A7A568D950A}"/>
              </a:ext>
            </a:extLst>
          </p:cNvPr>
          <p:cNvSpPr txBox="1"/>
          <p:nvPr/>
        </p:nvSpPr>
        <p:spPr>
          <a:xfrm>
            <a:off x="781415" y="1555844"/>
            <a:ext cx="4936997" cy="369332"/>
          </a:xfrm>
          <a:prstGeom prst="rect">
            <a:avLst/>
          </a:prstGeom>
          <a:noFill/>
        </p:spPr>
        <p:txBody>
          <a:bodyPr wrap="square" rtlCol="0">
            <a:spAutoFit/>
          </a:bodyPr>
          <a:lstStyle/>
          <a:p>
            <a:r>
              <a:rPr lang="vi-VN" sz="1800" b="1" i="0" dirty="0">
                <a:solidFill>
                  <a:schemeClr val="accent6"/>
                </a:solidFill>
                <a:effectLst/>
                <a:latin typeface="Consolas" panose="020B0609020204030204" pitchFamily="49" charset="0"/>
              </a:rPr>
              <a:t>Denoising Process</a:t>
            </a:r>
            <a:endParaRPr lang="vi-VN" sz="1800" dirty="0">
              <a:solidFill>
                <a:schemeClr val="accent6"/>
              </a:solidFill>
              <a:latin typeface="Consolas" panose="020B0609020204030204" pitchFamily="49" charset="0"/>
            </a:endParaRPr>
          </a:p>
        </p:txBody>
      </p:sp>
      <p:pic>
        <p:nvPicPr>
          <p:cNvPr id="5" name="Picture 4">
            <a:extLst>
              <a:ext uri="{FF2B5EF4-FFF2-40B4-BE49-F238E27FC236}">
                <a16:creationId xmlns:a16="http://schemas.microsoft.com/office/drawing/2014/main" id="{53A38CB9-91FC-52BB-7070-0EB61277C9C3}"/>
              </a:ext>
            </a:extLst>
          </p:cNvPr>
          <p:cNvPicPr>
            <a:picLocks noChangeAspect="1"/>
          </p:cNvPicPr>
          <p:nvPr/>
        </p:nvPicPr>
        <p:blipFill>
          <a:blip r:embed="rId2"/>
          <a:stretch>
            <a:fillRect/>
          </a:stretch>
        </p:blipFill>
        <p:spPr>
          <a:xfrm>
            <a:off x="781415" y="2014467"/>
            <a:ext cx="7130955" cy="2805149"/>
          </a:xfrm>
          <a:prstGeom prst="rect">
            <a:avLst/>
          </a:prstGeom>
        </p:spPr>
      </p:pic>
    </p:spTree>
    <p:extLst>
      <p:ext uri="{BB962C8B-B14F-4D97-AF65-F5344CB8AC3E}">
        <p14:creationId xmlns:p14="http://schemas.microsoft.com/office/powerpoint/2010/main" val="2617696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576EFC-CDA1-B177-AEE2-2701F442AB10}"/>
              </a:ext>
            </a:extLst>
          </p:cNvPr>
          <p:cNvSpPr>
            <a:spLocks noGrp="1"/>
          </p:cNvSpPr>
          <p:nvPr>
            <p:ph type="title"/>
          </p:nvPr>
        </p:nvSpPr>
        <p:spPr>
          <a:xfrm>
            <a:off x="720001" y="412280"/>
            <a:ext cx="7704000" cy="572700"/>
          </a:xfrm>
        </p:spPr>
        <p:txBody>
          <a:bodyPr/>
          <a:lstStyle/>
          <a:p>
            <a:r>
              <a:rPr lang="en-US" sz="2800" dirty="0">
                <a:solidFill>
                  <a:schemeClr val="accent4"/>
                </a:solidFill>
              </a:rPr>
              <a:t>Spectral Subtraction </a:t>
            </a:r>
          </a:p>
        </p:txBody>
      </p:sp>
      <p:pic>
        <p:nvPicPr>
          <p:cNvPr id="4" name="Picture 3">
            <a:extLst>
              <a:ext uri="{FF2B5EF4-FFF2-40B4-BE49-F238E27FC236}">
                <a16:creationId xmlns:a16="http://schemas.microsoft.com/office/drawing/2014/main" id="{3DC232B3-4AA5-C26B-A05D-3BC76091F55B}"/>
              </a:ext>
            </a:extLst>
          </p:cNvPr>
          <p:cNvPicPr>
            <a:picLocks noChangeAspect="1"/>
          </p:cNvPicPr>
          <p:nvPr/>
        </p:nvPicPr>
        <p:blipFill>
          <a:blip r:embed="rId2"/>
          <a:stretch>
            <a:fillRect/>
          </a:stretch>
        </p:blipFill>
        <p:spPr>
          <a:xfrm>
            <a:off x="1732510" y="1276065"/>
            <a:ext cx="5678979" cy="3407387"/>
          </a:xfrm>
          <a:prstGeom prst="rect">
            <a:avLst/>
          </a:prstGeom>
        </p:spPr>
      </p:pic>
    </p:spTree>
    <p:extLst>
      <p:ext uri="{BB962C8B-B14F-4D97-AF65-F5344CB8AC3E}">
        <p14:creationId xmlns:p14="http://schemas.microsoft.com/office/powerpoint/2010/main" val="4079835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êu đề 6"/>
          <p:cNvSpPr>
            <a:spLocks noGrp="1"/>
          </p:cNvSpPr>
          <p:nvPr>
            <p:ph type="title"/>
          </p:nvPr>
        </p:nvSpPr>
        <p:spPr/>
        <p:txBody>
          <a:bodyPr/>
          <a:lstStyle/>
          <a:p>
            <a:r>
              <a:rPr lang="vi-VN" dirty="0">
                <a:solidFill>
                  <a:schemeClr val="accent4"/>
                </a:solidFill>
              </a:rPr>
              <a:t>Conclusion</a:t>
            </a:r>
            <a:endParaRPr lang="en-US" dirty="0">
              <a:solidFill>
                <a:schemeClr val="accent4"/>
              </a:solidFill>
            </a:endParaRPr>
          </a:p>
        </p:txBody>
      </p:sp>
      <p:sp>
        <p:nvSpPr>
          <p:cNvPr id="15" name="TextBox 14">
            <a:extLst>
              <a:ext uri="{FF2B5EF4-FFF2-40B4-BE49-F238E27FC236}">
                <a16:creationId xmlns:a16="http://schemas.microsoft.com/office/drawing/2014/main" id="{E99D1A13-137B-4EF8-C10D-F6830F983C86}"/>
              </a:ext>
            </a:extLst>
          </p:cNvPr>
          <p:cNvSpPr txBox="1"/>
          <p:nvPr/>
        </p:nvSpPr>
        <p:spPr>
          <a:xfrm>
            <a:off x="951932" y="1536482"/>
            <a:ext cx="6544100" cy="523220"/>
          </a:xfrm>
          <a:prstGeom prst="rect">
            <a:avLst/>
          </a:prstGeom>
          <a:noFill/>
        </p:spPr>
        <p:txBody>
          <a:bodyPr wrap="square">
            <a:spAutoFit/>
          </a:bodyPr>
          <a:lstStyle/>
          <a:p>
            <a:r>
              <a:rPr lang="en-US" b="1" i="0" dirty="0">
                <a:solidFill>
                  <a:schemeClr val="accent6"/>
                </a:solidFill>
                <a:effectLst/>
                <a:latin typeface="Consolas" panose="020B0609020204030204" pitchFamily="49" charset="0"/>
              </a:rPr>
              <a:t>Time Domain Moving Average Filter: </a:t>
            </a:r>
            <a:r>
              <a:rPr lang="en-US" b="0" i="0" dirty="0">
                <a:solidFill>
                  <a:schemeClr val="accent6"/>
                </a:solidFill>
                <a:effectLst/>
                <a:latin typeface="Consolas" panose="020B0609020204030204" pitchFamily="49" charset="0"/>
              </a:rPr>
              <a:t>This algorithm is simple and efficient but may not preserve audio details well.</a:t>
            </a:r>
            <a:endParaRPr lang="vi-VN" dirty="0">
              <a:solidFill>
                <a:schemeClr val="accent6"/>
              </a:solidFill>
              <a:latin typeface="Consolas" panose="020B0609020204030204" pitchFamily="49" charset="0"/>
            </a:endParaRPr>
          </a:p>
        </p:txBody>
      </p:sp>
      <p:sp>
        <p:nvSpPr>
          <p:cNvPr id="17" name="TextBox 16">
            <a:extLst>
              <a:ext uri="{FF2B5EF4-FFF2-40B4-BE49-F238E27FC236}">
                <a16:creationId xmlns:a16="http://schemas.microsoft.com/office/drawing/2014/main" id="{4679DB42-802F-7F12-13F7-7047FAF3DB94}"/>
              </a:ext>
            </a:extLst>
          </p:cNvPr>
          <p:cNvSpPr txBox="1"/>
          <p:nvPr/>
        </p:nvSpPr>
        <p:spPr>
          <a:xfrm>
            <a:off x="951932" y="2376890"/>
            <a:ext cx="7366380" cy="523220"/>
          </a:xfrm>
          <a:prstGeom prst="rect">
            <a:avLst/>
          </a:prstGeom>
          <a:noFill/>
        </p:spPr>
        <p:txBody>
          <a:bodyPr wrap="square">
            <a:spAutoFit/>
          </a:bodyPr>
          <a:lstStyle/>
          <a:p>
            <a:r>
              <a:rPr lang="en-US" b="1" i="0" dirty="0">
                <a:solidFill>
                  <a:schemeClr val="accent6"/>
                </a:solidFill>
                <a:effectLst/>
                <a:latin typeface="Consolas" panose="020B0609020204030204" pitchFamily="49" charset="0"/>
              </a:rPr>
              <a:t>Frequency Domain Filter: </a:t>
            </a:r>
            <a:r>
              <a:rPr lang="en-US" b="0" i="0" dirty="0">
                <a:solidFill>
                  <a:schemeClr val="accent6"/>
                </a:solidFill>
                <a:effectLst/>
                <a:latin typeface="Consolas" panose="020B0609020204030204" pitchFamily="49" charset="0"/>
              </a:rPr>
              <a:t>The frequency domain filter allows for precise noise reduction control but assumes stationary signal characteristics.</a:t>
            </a:r>
            <a:endParaRPr lang="vi-VN" dirty="0">
              <a:solidFill>
                <a:schemeClr val="accent6"/>
              </a:solidFill>
              <a:latin typeface="Consolas" panose="020B0609020204030204" pitchFamily="49" charset="0"/>
            </a:endParaRPr>
          </a:p>
        </p:txBody>
      </p:sp>
      <p:sp>
        <p:nvSpPr>
          <p:cNvPr id="19" name="TextBox 18">
            <a:extLst>
              <a:ext uri="{FF2B5EF4-FFF2-40B4-BE49-F238E27FC236}">
                <a16:creationId xmlns:a16="http://schemas.microsoft.com/office/drawing/2014/main" id="{7C3B0096-F0E7-9BBD-5241-761124B1C9ED}"/>
              </a:ext>
            </a:extLst>
          </p:cNvPr>
          <p:cNvSpPr txBox="1"/>
          <p:nvPr/>
        </p:nvSpPr>
        <p:spPr>
          <a:xfrm>
            <a:off x="951932" y="3217298"/>
            <a:ext cx="6544100" cy="523220"/>
          </a:xfrm>
          <a:prstGeom prst="rect">
            <a:avLst/>
          </a:prstGeom>
          <a:noFill/>
        </p:spPr>
        <p:txBody>
          <a:bodyPr wrap="square">
            <a:spAutoFit/>
          </a:bodyPr>
          <a:lstStyle/>
          <a:p>
            <a:r>
              <a:rPr lang="en-US" b="1" i="0" dirty="0">
                <a:solidFill>
                  <a:schemeClr val="accent6"/>
                </a:solidFill>
                <a:effectLst/>
                <a:latin typeface="Consolas" panose="020B0609020204030204" pitchFamily="49" charset="0"/>
              </a:rPr>
              <a:t>Spectral Subtraction: </a:t>
            </a:r>
            <a:r>
              <a:rPr lang="en-US" b="0" i="0" dirty="0">
                <a:solidFill>
                  <a:schemeClr val="accent6"/>
                </a:solidFill>
                <a:effectLst/>
                <a:latin typeface="Consolas" panose="020B0609020204030204" pitchFamily="49" charset="0"/>
              </a:rPr>
              <a:t>Spectral subtraction effectively suppresses additive noise but can introduce artifacts.</a:t>
            </a:r>
            <a:endParaRPr lang="vi-VN" dirty="0">
              <a:solidFill>
                <a:schemeClr val="accent6"/>
              </a:solidFill>
              <a:latin typeface="Consolas" panose="020B06090202040302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9"/>
          <p:cNvSpPr txBox="1">
            <a:spLocks noGrp="1"/>
          </p:cNvSpPr>
          <p:nvPr>
            <p:ph type="subTitle" idx="14"/>
          </p:nvPr>
        </p:nvSpPr>
        <p:spPr>
          <a:xfrm>
            <a:off x="718175" y="1800681"/>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INTRODUCTION</a:t>
            </a:r>
          </a:p>
        </p:txBody>
      </p:sp>
      <p:sp>
        <p:nvSpPr>
          <p:cNvPr id="615" name="Google Shape;615;p39"/>
          <p:cNvSpPr txBox="1">
            <a:spLocks noGrp="1"/>
          </p:cNvSpPr>
          <p:nvPr>
            <p:ph type="title"/>
          </p:nvPr>
        </p:nvSpPr>
        <p:spPr>
          <a:xfrm>
            <a:off x="746750" y="1522875"/>
            <a:ext cx="822300" cy="45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p>
        </p:txBody>
      </p:sp>
      <p:sp>
        <p:nvSpPr>
          <p:cNvPr id="617" name="Google Shape;617;p39"/>
          <p:cNvSpPr txBox="1">
            <a:spLocks noGrp="1"/>
          </p:cNvSpPr>
          <p:nvPr>
            <p:ph type="title" idx="2"/>
          </p:nvPr>
        </p:nvSpPr>
        <p:spPr>
          <a:xfrm>
            <a:off x="3420300" y="1522875"/>
            <a:ext cx="822300" cy="45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02</a:t>
            </a:r>
          </a:p>
        </p:txBody>
      </p:sp>
      <p:sp>
        <p:nvSpPr>
          <p:cNvPr id="623" name="Google Shape;623;p39"/>
          <p:cNvSpPr txBox="1">
            <a:spLocks noGrp="1"/>
          </p:cNvSpPr>
          <p:nvPr>
            <p:ph type="title" idx="8"/>
          </p:nvPr>
        </p:nvSpPr>
        <p:spPr>
          <a:xfrm>
            <a:off x="720280" y="3003430"/>
            <a:ext cx="822300" cy="45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a:t>
            </a:r>
            <a:r>
              <a:rPr lang="en-US" altLang="en-GB"/>
              <a:t>3</a:t>
            </a:r>
          </a:p>
        </p:txBody>
      </p:sp>
      <p:sp>
        <p:nvSpPr>
          <p:cNvPr id="625" name="Google Shape;625;p39"/>
          <p:cNvSpPr txBox="1">
            <a:spLocks noGrp="1"/>
          </p:cNvSpPr>
          <p:nvPr>
            <p:ph type="title" idx="13"/>
          </p:nvPr>
        </p:nvSpPr>
        <p:spPr>
          <a:xfrm>
            <a:off x="720000" y="39029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t>II.</a:t>
            </a:r>
            <a:r>
              <a:rPr lang="en-GB"/>
              <a:t>TABLE OF </a:t>
            </a:r>
            <a:r>
              <a:rPr lang="en-GB">
                <a:solidFill>
                  <a:schemeClr val="accent4"/>
                </a:solidFill>
              </a:rPr>
              <a:t>CONTENTS</a:t>
            </a:r>
            <a:endParaRPr>
              <a:solidFill>
                <a:schemeClr val="accent4"/>
              </a:solidFill>
            </a:endParaRPr>
          </a:p>
        </p:txBody>
      </p:sp>
      <p:sp>
        <p:nvSpPr>
          <p:cNvPr id="626" name="Google Shape;626;p39"/>
          <p:cNvSpPr txBox="1">
            <a:spLocks noGrp="1"/>
          </p:cNvSpPr>
          <p:nvPr>
            <p:ph type="subTitle" idx="15"/>
          </p:nvPr>
        </p:nvSpPr>
        <p:spPr>
          <a:xfrm>
            <a:off x="3433000" y="1965781"/>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vi-VN"/>
              <a:t>DENOISING </a:t>
            </a:r>
            <a:r>
              <a:rPr lang="vi-VN" altLang="en-GB"/>
              <a:t>TECHNIQUES</a:t>
            </a:r>
          </a:p>
        </p:txBody>
      </p:sp>
      <p:sp>
        <p:nvSpPr>
          <p:cNvPr id="629" name="Google Shape;629;p39"/>
          <p:cNvSpPr txBox="1">
            <a:spLocks noGrp="1"/>
          </p:cNvSpPr>
          <p:nvPr>
            <p:ph type="subTitle" idx="18"/>
          </p:nvPr>
        </p:nvSpPr>
        <p:spPr>
          <a:xfrm>
            <a:off x="720280" y="3579949"/>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ltLang="en-GB"/>
              <a:t>EVALUATION METRICS</a:t>
            </a:r>
          </a:p>
        </p:txBody>
      </p:sp>
      <p:sp>
        <p:nvSpPr>
          <p:cNvPr id="2" name="Google Shape;629;p39"/>
          <p:cNvSpPr txBox="1"/>
          <p:nvPr/>
        </p:nvSpPr>
        <p:spPr>
          <a:xfrm>
            <a:off x="3404424" y="3452949"/>
            <a:ext cx="2682897" cy="484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6"/>
              </a:buClr>
              <a:buSzPts val="2400"/>
              <a:buFont typeface="Bebas Neue" panose="020B0606020202050201"/>
              <a:buNone/>
              <a:defRPr sz="1900" b="1" i="0" u="none" strike="noStrike" cap="none">
                <a:solidFill>
                  <a:schemeClr val="accent6"/>
                </a:solidFill>
                <a:latin typeface="Audiowide" panose="02000503000000020004"/>
                <a:ea typeface="Audiowide" panose="02000503000000020004"/>
                <a:cs typeface="Audiowide" panose="02000503000000020004"/>
                <a:sym typeface="Audiowide" panose="02000503000000020004"/>
              </a:defRPr>
            </a:lvl1pPr>
            <a:lvl2pPr marL="914400" marR="0" lvl="1" indent="-317500" algn="l" rtl="0">
              <a:lnSpc>
                <a:spcPct val="100000"/>
              </a:lnSpc>
              <a:spcBef>
                <a:spcPts val="0"/>
              </a:spcBef>
              <a:spcAft>
                <a:spcPts val="0"/>
              </a:spcAft>
              <a:buClr>
                <a:schemeClr val="accent6"/>
              </a:buClr>
              <a:buSzPts val="2400"/>
              <a:buFont typeface="Bebas Neue" panose="020B0606020202050201"/>
              <a:buNone/>
              <a:defRPr sz="24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2pPr>
            <a:lvl3pPr marL="1371600" marR="0" lvl="2" indent="-317500" algn="l" rtl="0">
              <a:lnSpc>
                <a:spcPct val="100000"/>
              </a:lnSpc>
              <a:spcBef>
                <a:spcPts val="0"/>
              </a:spcBef>
              <a:spcAft>
                <a:spcPts val="0"/>
              </a:spcAft>
              <a:buClr>
                <a:schemeClr val="accent6"/>
              </a:buClr>
              <a:buSzPts val="2400"/>
              <a:buFont typeface="Bebas Neue" panose="020B0606020202050201"/>
              <a:buNone/>
              <a:defRPr sz="24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3pPr>
            <a:lvl4pPr marL="1828800" marR="0" lvl="3" indent="-317500" algn="l" rtl="0">
              <a:lnSpc>
                <a:spcPct val="100000"/>
              </a:lnSpc>
              <a:spcBef>
                <a:spcPts val="0"/>
              </a:spcBef>
              <a:spcAft>
                <a:spcPts val="0"/>
              </a:spcAft>
              <a:buClr>
                <a:schemeClr val="accent6"/>
              </a:buClr>
              <a:buSzPts val="2400"/>
              <a:buFont typeface="Bebas Neue" panose="020B0606020202050201"/>
              <a:buNone/>
              <a:defRPr sz="24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4pPr>
            <a:lvl5pPr marL="2286000" marR="0" lvl="4" indent="-317500" algn="l" rtl="0">
              <a:lnSpc>
                <a:spcPct val="100000"/>
              </a:lnSpc>
              <a:spcBef>
                <a:spcPts val="0"/>
              </a:spcBef>
              <a:spcAft>
                <a:spcPts val="0"/>
              </a:spcAft>
              <a:buClr>
                <a:schemeClr val="accent6"/>
              </a:buClr>
              <a:buSzPts val="2400"/>
              <a:buFont typeface="Bebas Neue" panose="020B0606020202050201"/>
              <a:buNone/>
              <a:defRPr sz="24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5pPr>
            <a:lvl6pPr marL="2743200" marR="0" lvl="5" indent="-317500" algn="l" rtl="0">
              <a:lnSpc>
                <a:spcPct val="100000"/>
              </a:lnSpc>
              <a:spcBef>
                <a:spcPts val="0"/>
              </a:spcBef>
              <a:spcAft>
                <a:spcPts val="0"/>
              </a:spcAft>
              <a:buClr>
                <a:schemeClr val="accent6"/>
              </a:buClr>
              <a:buSzPts val="2400"/>
              <a:buFont typeface="Bebas Neue" panose="020B0606020202050201"/>
              <a:buNone/>
              <a:defRPr sz="24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6pPr>
            <a:lvl7pPr marL="3200400" marR="0" lvl="6" indent="-317500" algn="l" rtl="0">
              <a:lnSpc>
                <a:spcPct val="100000"/>
              </a:lnSpc>
              <a:spcBef>
                <a:spcPts val="0"/>
              </a:spcBef>
              <a:spcAft>
                <a:spcPts val="0"/>
              </a:spcAft>
              <a:buClr>
                <a:schemeClr val="accent6"/>
              </a:buClr>
              <a:buSzPts val="2400"/>
              <a:buFont typeface="Bebas Neue" panose="020B0606020202050201"/>
              <a:buNone/>
              <a:defRPr sz="24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7pPr>
            <a:lvl8pPr marL="3657600" marR="0" lvl="7" indent="-317500" algn="l" rtl="0">
              <a:lnSpc>
                <a:spcPct val="100000"/>
              </a:lnSpc>
              <a:spcBef>
                <a:spcPts val="0"/>
              </a:spcBef>
              <a:spcAft>
                <a:spcPts val="0"/>
              </a:spcAft>
              <a:buClr>
                <a:schemeClr val="accent6"/>
              </a:buClr>
              <a:buSzPts val="2400"/>
              <a:buFont typeface="Bebas Neue" panose="020B0606020202050201"/>
              <a:buNone/>
              <a:defRPr sz="24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8pPr>
            <a:lvl9pPr marL="4114800" marR="0" lvl="8" indent="-317500" algn="l" rtl="0">
              <a:lnSpc>
                <a:spcPct val="100000"/>
              </a:lnSpc>
              <a:spcBef>
                <a:spcPts val="0"/>
              </a:spcBef>
              <a:spcAft>
                <a:spcPts val="0"/>
              </a:spcAft>
              <a:buClr>
                <a:schemeClr val="accent6"/>
              </a:buClr>
              <a:buSzPts val="2400"/>
              <a:buFont typeface="Bebas Neue" panose="020B0606020202050201"/>
              <a:buNone/>
              <a:defRPr sz="24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9pPr>
          </a:lstStyle>
          <a:p>
            <a:pPr marL="0" lvl="0" indent="0" algn="l" rtl="0">
              <a:spcBef>
                <a:spcPts val="0"/>
              </a:spcBef>
              <a:spcAft>
                <a:spcPts val="0"/>
              </a:spcAft>
              <a:buNone/>
            </a:pPr>
            <a:r>
              <a:rPr lang="vi-VN" altLang="en-GB" dirty="0"/>
              <a:t>OUR APPROACH</a:t>
            </a:r>
          </a:p>
        </p:txBody>
      </p:sp>
      <p:sp>
        <p:nvSpPr>
          <p:cNvPr id="3" name="Google Shape;623;p39"/>
          <p:cNvSpPr txBox="1"/>
          <p:nvPr/>
        </p:nvSpPr>
        <p:spPr>
          <a:xfrm>
            <a:off x="3433000" y="3003430"/>
            <a:ext cx="822300" cy="4596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000"/>
              <a:buFont typeface="Audiowide" panose="02000503000000020004"/>
              <a:buNone/>
              <a:defRPr sz="2600" b="1" i="0" u="none" strike="noStrike" cap="none">
                <a:solidFill>
                  <a:schemeClr val="accent4"/>
                </a:solidFill>
                <a:latin typeface="Audiowide" panose="02000503000000020004"/>
                <a:ea typeface="Audiowide" panose="02000503000000020004"/>
                <a:cs typeface="Audiowide" panose="02000503000000020004"/>
                <a:sym typeface="Audiowide" panose="02000503000000020004"/>
              </a:defRPr>
            </a:lvl1pPr>
            <a:lvl2pPr marR="0" lvl="1" algn="l" rtl="0">
              <a:lnSpc>
                <a:spcPct val="100000"/>
              </a:lnSpc>
              <a:spcBef>
                <a:spcPts val="0"/>
              </a:spcBef>
              <a:spcAft>
                <a:spcPts val="0"/>
              </a:spcAft>
              <a:buClr>
                <a:schemeClr val="accent6"/>
              </a:buClr>
              <a:buSzPts val="3000"/>
              <a:buFont typeface="Bebas Neue" panose="020B0606020202050201"/>
              <a:buNone/>
              <a:defRPr sz="30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accent6"/>
              </a:buClr>
              <a:buSzPts val="3000"/>
              <a:buFont typeface="Bebas Neue" panose="020B0606020202050201"/>
              <a:buNone/>
              <a:defRPr sz="30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accent6"/>
              </a:buClr>
              <a:buSzPts val="3000"/>
              <a:buFont typeface="Bebas Neue" panose="020B0606020202050201"/>
              <a:buNone/>
              <a:defRPr sz="30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accent6"/>
              </a:buClr>
              <a:buSzPts val="3000"/>
              <a:buFont typeface="Bebas Neue" panose="020B0606020202050201"/>
              <a:buNone/>
              <a:defRPr sz="30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accent6"/>
              </a:buClr>
              <a:buSzPts val="3000"/>
              <a:buFont typeface="Bebas Neue" panose="020B0606020202050201"/>
              <a:buNone/>
              <a:defRPr sz="30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accent6"/>
              </a:buClr>
              <a:buSzPts val="3000"/>
              <a:buFont typeface="Bebas Neue" panose="020B0606020202050201"/>
              <a:buNone/>
              <a:defRPr sz="30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accent6"/>
              </a:buClr>
              <a:buSzPts val="3000"/>
              <a:buFont typeface="Bebas Neue" panose="020B0606020202050201"/>
              <a:buNone/>
              <a:defRPr sz="30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accent6"/>
              </a:buClr>
              <a:buSzPts val="3000"/>
              <a:buFont typeface="Bebas Neue" panose="020B0606020202050201"/>
              <a:buNone/>
              <a:defRPr sz="30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9pPr>
          </a:lstStyle>
          <a:p>
            <a:pPr marL="0" lvl="0" indent="0" algn="l" rtl="0">
              <a:spcBef>
                <a:spcPts val="0"/>
              </a:spcBef>
              <a:spcAft>
                <a:spcPts val="0"/>
              </a:spcAft>
              <a:buNone/>
            </a:pPr>
            <a:r>
              <a:rPr lang="en-GB"/>
              <a:t>0</a:t>
            </a:r>
            <a:r>
              <a:rPr lang="en-US" altLang="en-GB"/>
              <a:t>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41"/>
          <p:cNvSpPr txBox="1">
            <a:spLocks noGrp="1"/>
          </p:cNvSpPr>
          <p:nvPr>
            <p:ph type="title" idx="2"/>
          </p:nvPr>
        </p:nvSpPr>
        <p:spPr>
          <a:xfrm>
            <a:off x="1030700" y="915927"/>
            <a:ext cx="3150900" cy="106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p>
        </p:txBody>
      </p:sp>
      <p:sp>
        <p:nvSpPr>
          <p:cNvPr id="642" name="Google Shape;642;p41"/>
          <p:cNvSpPr txBox="1">
            <a:spLocks noGrp="1"/>
          </p:cNvSpPr>
          <p:nvPr>
            <p:ph type="subTitle" idx="1"/>
          </p:nvPr>
        </p:nvSpPr>
        <p:spPr>
          <a:xfrm>
            <a:off x="1030605" y="3693160"/>
            <a:ext cx="6612255" cy="60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ltLang="en-GB" sz="2000">
                <a:latin typeface="Bahnschrift SemiBold Condensed" panose="020B0502040204020203" charset="0"/>
                <a:cs typeface="Bahnschrift SemiBold Condensed" panose="020B0502040204020203" charset="0"/>
              </a:rPr>
              <a:t>What is speech denoising?</a:t>
            </a:r>
          </a:p>
        </p:txBody>
      </p:sp>
      <p:sp>
        <p:nvSpPr>
          <p:cNvPr id="643" name="Google Shape;643;p41"/>
          <p:cNvSpPr txBox="1">
            <a:spLocks noGrp="1"/>
          </p:cNvSpPr>
          <p:nvPr>
            <p:ph type="title"/>
          </p:nvPr>
        </p:nvSpPr>
        <p:spPr>
          <a:xfrm>
            <a:off x="1044035" y="1707747"/>
            <a:ext cx="4302900" cy="115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accent4"/>
                </a:solidFill>
              </a:rPr>
              <a:t>INTRODUCTION</a:t>
            </a:r>
            <a:r>
              <a:rPr lang="en-GB"/>
              <a:t> </a:t>
            </a:r>
          </a:p>
        </p:txBody>
      </p:sp>
      <p:sp>
        <p:nvSpPr>
          <p:cNvPr id="644" name="Google Shape;644;p41"/>
          <p:cNvSpPr/>
          <p:nvPr/>
        </p:nvSpPr>
        <p:spPr>
          <a:xfrm>
            <a:off x="4860392" y="1924088"/>
            <a:ext cx="362400" cy="362400"/>
          </a:xfrm>
          <a:prstGeom prst="star4">
            <a:avLst>
              <a:gd name="adj" fmla="val 12500"/>
            </a:avLst>
          </a:prstGeom>
          <a:solidFill>
            <a:schemeClr val="dk1"/>
          </a:solidFill>
          <a:ln w="19050" cap="flat" cmpd="sng">
            <a:solidFill>
              <a:schemeClr val="accent5"/>
            </a:solidFill>
            <a:prstDash val="solid"/>
            <a:round/>
            <a:headEnd type="none" w="sm" len="sm"/>
            <a:tailEnd type="none" w="sm" len="sm"/>
          </a:ln>
          <a:effectLst>
            <a:outerShdw blurRad="85725" algn="bl" rotWithShape="0">
              <a:srgbClr val="E0FFC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2"/>
          <p:cNvSpPr txBox="1">
            <a:spLocks noGrp="1"/>
          </p:cNvSpPr>
          <p:nvPr>
            <p:ph type="title"/>
          </p:nvPr>
        </p:nvSpPr>
        <p:spPr>
          <a:xfrm>
            <a:off x="720000" y="38498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chemeClr val="accent4"/>
                </a:solidFill>
              </a:rPr>
              <a:t>OVERVIEW</a:t>
            </a:r>
          </a:p>
        </p:txBody>
      </p:sp>
      <p:sp>
        <p:nvSpPr>
          <p:cNvPr id="650" name="Google Shape;650;p42"/>
          <p:cNvSpPr txBox="1">
            <a:spLocks noGrp="1"/>
          </p:cNvSpPr>
          <p:nvPr>
            <p:ph type="body" idx="1"/>
          </p:nvPr>
        </p:nvSpPr>
        <p:spPr>
          <a:xfrm>
            <a:off x="720090" y="843280"/>
            <a:ext cx="3763010" cy="13246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2400" b="1" dirty="0">
                <a:solidFill>
                  <a:schemeClr val="accent4"/>
                </a:solidFill>
                <a:latin typeface="Consolas" panose="020B0609020204030204" pitchFamily="49" charset="0"/>
                <a:cs typeface="Comic Sans MS" panose="030F0702030302020204" charset="0"/>
              </a:rPr>
              <a:t>Definition</a:t>
            </a:r>
            <a:r>
              <a:rPr lang="en-US" altLang="en-GB" sz="2400" dirty="0">
                <a:solidFill>
                  <a:schemeClr val="accent4"/>
                </a:solidFill>
                <a:latin typeface="Consolas" panose="020B0609020204030204" pitchFamily="49" charset="0"/>
                <a:cs typeface="Comic Sans MS" panose="030F0702030302020204" charset="0"/>
              </a:rPr>
              <a:t>:</a:t>
            </a:r>
          </a:p>
        </p:txBody>
      </p:sp>
      <p:pic>
        <p:nvPicPr>
          <p:cNvPr id="101" name="Picture 100"/>
          <p:cNvPicPr/>
          <p:nvPr/>
        </p:nvPicPr>
        <p:blipFill>
          <a:blip r:embed="rId3"/>
          <a:stretch>
            <a:fillRect/>
          </a:stretch>
        </p:blipFill>
        <p:spPr>
          <a:xfrm>
            <a:off x="4139565" y="1561465"/>
            <a:ext cx="4229735" cy="2130425"/>
          </a:xfrm>
          <a:prstGeom prst="rect">
            <a:avLst/>
          </a:prstGeom>
          <a:noFill/>
          <a:ln w="9525">
            <a:noFill/>
          </a:ln>
        </p:spPr>
      </p:pic>
      <p:sp>
        <p:nvSpPr>
          <p:cNvPr id="3" name="Text Box 2"/>
          <p:cNvSpPr txBox="1"/>
          <p:nvPr/>
        </p:nvSpPr>
        <p:spPr>
          <a:xfrm>
            <a:off x="827405" y="1772920"/>
            <a:ext cx="3062605" cy="1569660"/>
          </a:xfrm>
          <a:prstGeom prst="rect">
            <a:avLst/>
          </a:prstGeom>
          <a:noFill/>
        </p:spPr>
        <p:txBody>
          <a:bodyPr wrap="square" rtlCol="0">
            <a:spAutoFit/>
          </a:bodyPr>
          <a:lstStyle/>
          <a:p>
            <a:r>
              <a:rPr lang="en-US" sz="1600" dirty="0">
                <a:solidFill>
                  <a:schemeClr val="accent6"/>
                </a:solidFill>
                <a:latin typeface="Consolas" panose="020B0609020204030204" pitchFamily="49" charset="0"/>
                <a:cs typeface="Comic Sans MS" panose="030F0702030302020204" charset="0"/>
              </a:rPr>
              <a:t>The process of removing unwanted noise from speech signals, improve the quality and intelligibility of the speech.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Google Shape;641;p41"/>
          <p:cNvSpPr txBox="1"/>
          <p:nvPr/>
        </p:nvSpPr>
        <p:spPr>
          <a:xfrm>
            <a:off x="1030700" y="915927"/>
            <a:ext cx="3150900" cy="10677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600"/>
              <a:buFont typeface="Audiowide" panose="02000503000000020004"/>
              <a:buNone/>
              <a:defRPr sz="3600" b="1" i="0" u="none" strike="noStrike" cap="none">
                <a:solidFill>
                  <a:schemeClr val="accent6"/>
                </a:solidFill>
                <a:latin typeface="Audiowide" panose="02000503000000020004"/>
                <a:ea typeface="Audiowide" panose="02000503000000020004"/>
                <a:cs typeface="Audiowide" panose="02000503000000020004"/>
                <a:sym typeface="Audiowide" panose="02000503000000020004"/>
              </a:defRPr>
            </a:lvl1pPr>
            <a:lvl2pPr marR="0" lvl="1" algn="ctr" rtl="0">
              <a:lnSpc>
                <a:spcPct val="100000"/>
              </a:lnSpc>
              <a:spcBef>
                <a:spcPts val="0"/>
              </a:spcBef>
              <a:spcAft>
                <a:spcPts val="0"/>
              </a:spcAft>
              <a:buClr>
                <a:schemeClr val="accent6"/>
              </a:buClr>
              <a:buSzPts val="3600"/>
              <a:buFont typeface="Bebas Neue" panose="020B0606020202050201"/>
              <a:buNone/>
              <a:defRPr sz="36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accent6"/>
              </a:buClr>
              <a:buSzPts val="3600"/>
              <a:buFont typeface="Bebas Neue" panose="020B0606020202050201"/>
              <a:buNone/>
              <a:defRPr sz="36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accent6"/>
              </a:buClr>
              <a:buSzPts val="3600"/>
              <a:buFont typeface="Bebas Neue" panose="020B0606020202050201"/>
              <a:buNone/>
              <a:defRPr sz="36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accent6"/>
              </a:buClr>
              <a:buSzPts val="3600"/>
              <a:buFont typeface="Bebas Neue" panose="020B0606020202050201"/>
              <a:buNone/>
              <a:defRPr sz="36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accent6"/>
              </a:buClr>
              <a:buSzPts val="3600"/>
              <a:buFont typeface="Bebas Neue" panose="020B0606020202050201"/>
              <a:buNone/>
              <a:defRPr sz="36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accent6"/>
              </a:buClr>
              <a:buSzPts val="3600"/>
              <a:buFont typeface="Bebas Neue" panose="020B0606020202050201"/>
              <a:buNone/>
              <a:defRPr sz="36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accent6"/>
              </a:buClr>
              <a:buSzPts val="3600"/>
              <a:buFont typeface="Bebas Neue" panose="020B0606020202050201"/>
              <a:buNone/>
              <a:defRPr sz="36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accent6"/>
              </a:buClr>
              <a:buSzPts val="3600"/>
              <a:buFont typeface="Bebas Neue" panose="020B0606020202050201"/>
              <a:buNone/>
              <a:defRPr sz="36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9pPr>
          </a:lstStyle>
          <a:p>
            <a:pPr marL="0" lvl="0" indent="0" algn="l" rtl="0">
              <a:spcBef>
                <a:spcPts val="0"/>
              </a:spcBef>
              <a:spcAft>
                <a:spcPts val="0"/>
              </a:spcAft>
              <a:buNone/>
            </a:pPr>
            <a:r>
              <a:rPr lang="en-GB"/>
              <a:t>0</a:t>
            </a:r>
            <a:r>
              <a:rPr lang="en-US" altLang="en-GB"/>
              <a:t>2</a:t>
            </a:r>
          </a:p>
        </p:txBody>
      </p:sp>
      <p:sp>
        <p:nvSpPr>
          <p:cNvPr id="643" name="Google Shape;643;p41"/>
          <p:cNvSpPr txBox="1"/>
          <p:nvPr/>
        </p:nvSpPr>
        <p:spPr>
          <a:xfrm>
            <a:off x="1030700" y="1707747"/>
            <a:ext cx="4302900" cy="1154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600"/>
              <a:buFont typeface="Audiowide" panose="02000503000000020004"/>
              <a:buNone/>
              <a:defRPr sz="3600" b="1" i="0" u="none" strike="noStrike" cap="none">
                <a:solidFill>
                  <a:schemeClr val="accent6"/>
                </a:solidFill>
                <a:latin typeface="Audiowide" panose="02000503000000020004"/>
                <a:ea typeface="Audiowide" panose="02000503000000020004"/>
                <a:cs typeface="Audiowide" panose="02000503000000020004"/>
                <a:sym typeface="Audiowide" panose="02000503000000020004"/>
              </a:defRPr>
            </a:lvl1pPr>
            <a:lvl2pPr marR="0" lvl="1" algn="ctr" rtl="0">
              <a:lnSpc>
                <a:spcPct val="100000"/>
              </a:lnSpc>
              <a:spcBef>
                <a:spcPts val="0"/>
              </a:spcBef>
              <a:spcAft>
                <a:spcPts val="0"/>
              </a:spcAft>
              <a:buClr>
                <a:schemeClr val="accent6"/>
              </a:buClr>
              <a:buSzPts val="3600"/>
              <a:buFont typeface="Bebas Neue" panose="020B0606020202050201"/>
              <a:buNone/>
              <a:defRPr sz="36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accent6"/>
              </a:buClr>
              <a:buSzPts val="3600"/>
              <a:buFont typeface="Bebas Neue" panose="020B0606020202050201"/>
              <a:buNone/>
              <a:defRPr sz="36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accent6"/>
              </a:buClr>
              <a:buSzPts val="3600"/>
              <a:buFont typeface="Bebas Neue" panose="020B0606020202050201"/>
              <a:buNone/>
              <a:defRPr sz="36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accent6"/>
              </a:buClr>
              <a:buSzPts val="3600"/>
              <a:buFont typeface="Bebas Neue" panose="020B0606020202050201"/>
              <a:buNone/>
              <a:defRPr sz="36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accent6"/>
              </a:buClr>
              <a:buSzPts val="3600"/>
              <a:buFont typeface="Bebas Neue" panose="020B0606020202050201"/>
              <a:buNone/>
              <a:defRPr sz="36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accent6"/>
              </a:buClr>
              <a:buSzPts val="3600"/>
              <a:buFont typeface="Bebas Neue" panose="020B0606020202050201"/>
              <a:buNone/>
              <a:defRPr sz="36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accent6"/>
              </a:buClr>
              <a:buSzPts val="3600"/>
              <a:buFont typeface="Bebas Neue" panose="020B0606020202050201"/>
              <a:buNone/>
              <a:defRPr sz="36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accent6"/>
              </a:buClr>
              <a:buSzPts val="3600"/>
              <a:buFont typeface="Bebas Neue" panose="020B0606020202050201"/>
              <a:buNone/>
              <a:defRPr sz="3600" b="0" i="0" u="none" strike="noStrike" cap="none">
                <a:solidFill>
                  <a:schemeClr val="accent6"/>
                </a:solidFill>
                <a:latin typeface="Bebas Neue" panose="020B0606020202050201"/>
                <a:ea typeface="Bebas Neue" panose="020B0606020202050201"/>
                <a:cs typeface="Bebas Neue" panose="020B0606020202050201"/>
                <a:sym typeface="Bebas Neue" panose="020B0606020202050201"/>
              </a:defRPr>
            </a:lvl9pPr>
          </a:lstStyle>
          <a:p>
            <a:pPr marL="0" lvl="0" indent="0" algn="l" rtl="0">
              <a:spcBef>
                <a:spcPts val="0"/>
              </a:spcBef>
              <a:spcAft>
                <a:spcPts val="0"/>
              </a:spcAft>
              <a:buNone/>
            </a:pPr>
            <a:r>
              <a:rPr lang="en-US" altLang="en-GB">
                <a:solidFill>
                  <a:schemeClr val="accent4"/>
                </a:solidFill>
              </a:rPr>
              <a:t>DENOISING TECHNIQUES</a:t>
            </a:r>
            <a:r>
              <a:rPr lang="en-GB">
                <a:solidFill>
                  <a:schemeClr val="accent4"/>
                </a:solidFill>
              </a:rPr>
              <a:t> </a:t>
            </a:r>
          </a:p>
        </p:txBody>
      </p:sp>
      <p:sp>
        <p:nvSpPr>
          <p:cNvPr id="644" name="Google Shape;644;p41"/>
          <p:cNvSpPr/>
          <p:nvPr/>
        </p:nvSpPr>
        <p:spPr>
          <a:xfrm>
            <a:off x="3779622" y="1635798"/>
            <a:ext cx="362400" cy="362400"/>
          </a:xfrm>
          <a:prstGeom prst="star4">
            <a:avLst>
              <a:gd name="adj" fmla="val 12500"/>
            </a:avLst>
          </a:prstGeom>
          <a:solidFill>
            <a:schemeClr val="dk1"/>
          </a:solidFill>
          <a:ln w="19050" cap="flat" cmpd="sng">
            <a:solidFill>
              <a:schemeClr val="accent5"/>
            </a:solidFill>
            <a:prstDash val="solid"/>
            <a:round/>
            <a:headEnd type="none" w="sm" len="sm"/>
            <a:tailEnd type="none" w="sm" len="sm"/>
          </a:ln>
          <a:effectLst>
            <a:outerShdw blurRad="85725" algn="bl" rotWithShape="0">
              <a:srgbClr val="E0FFC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43"/>
          <p:cNvSpPr txBox="1">
            <a:spLocks noGrp="1"/>
          </p:cNvSpPr>
          <p:nvPr>
            <p:ph type="title"/>
          </p:nvPr>
        </p:nvSpPr>
        <p:spPr>
          <a:xfrm>
            <a:off x="720000" y="38485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solidFill>
                  <a:schemeClr val="accent4"/>
                </a:solidFill>
              </a:rPr>
              <a:t>DENOISING TECHNIQUES</a:t>
            </a:r>
          </a:p>
        </p:txBody>
      </p:sp>
      <p:sp>
        <p:nvSpPr>
          <p:cNvPr id="657" name="Google Shape;657;p43"/>
          <p:cNvSpPr txBox="1">
            <a:spLocks noGrp="1"/>
          </p:cNvSpPr>
          <p:nvPr>
            <p:ph type="subTitle" idx="1"/>
          </p:nvPr>
        </p:nvSpPr>
        <p:spPr>
          <a:xfrm>
            <a:off x="178760" y="2362045"/>
            <a:ext cx="30912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dirty="0"/>
              <a:t>Traditional</a:t>
            </a:r>
          </a:p>
        </p:txBody>
      </p:sp>
      <p:sp>
        <p:nvSpPr>
          <p:cNvPr id="658" name="Google Shape;658;p43"/>
          <p:cNvSpPr txBox="1">
            <a:spLocks noGrp="1"/>
          </p:cNvSpPr>
          <p:nvPr>
            <p:ph type="subTitle" idx="2"/>
          </p:nvPr>
        </p:nvSpPr>
        <p:spPr>
          <a:xfrm>
            <a:off x="6084075" y="2353155"/>
            <a:ext cx="30912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Advanced</a:t>
            </a:r>
          </a:p>
        </p:txBody>
      </p:sp>
      <p:sp>
        <p:nvSpPr>
          <p:cNvPr id="659" name="Google Shape;659;p43"/>
          <p:cNvSpPr txBox="1">
            <a:spLocks noGrp="1"/>
          </p:cNvSpPr>
          <p:nvPr>
            <p:ph type="subTitle" idx="3"/>
          </p:nvPr>
        </p:nvSpPr>
        <p:spPr>
          <a:xfrm>
            <a:off x="611555" y="2715693"/>
            <a:ext cx="2907600" cy="8973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altLang="en-GB" dirty="0">
                <a:latin typeface="Consolas" panose="020B0609020204030204" pitchFamily="49" charset="0"/>
                <a:cs typeface="Comic Sans MS" panose="030F0702030302020204" charset="0"/>
              </a:rPr>
              <a:t>Filtering techniques</a:t>
            </a:r>
          </a:p>
          <a:p>
            <a:pPr marL="285750" lvl="0" indent="-285750" algn="l" rtl="0">
              <a:spcBef>
                <a:spcPts val="0"/>
              </a:spcBef>
              <a:spcAft>
                <a:spcPts val="0"/>
              </a:spcAft>
              <a:buFont typeface="Arial" panose="020B0604020202020204" pitchFamily="34" charset="0"/>
              <a:buChar char="•"/>
            </a:pPr>
            <a:r>
              <a:rPr lang="en-US" altLang="en-GB" dirty="0">
                <a:latin typeface="Consolas" panose="020B0609020204030204" pitchFamily="49" charset="0"/>
                <a:cs typeface="Comic Sans MS" panose="030F0702030302020204" charset="0"/>
              </a:rPr>
              <a:t>Model-Based approaches</a:t>
            </a:r>
          </a:p>
        </p:txBody>
      </p:sp>
      <p:sp>
        <p:nvSpPr>
          <p:cNvPr id="660" name="Google Shape;660;p43"/>
          <p:cNvSpPr txBox="1">
            <a:spLocks noGrp="1"/>
          </p:cNvSpPr>
          <p:nvPr>
            <p:ph type="subTitle" idx="4"/>
          </p:nvPr>
        </p:nvSpPr>
        <p:spPr>
          <a:xfrm>
            <a:off x="6361140" y="2722305"/>
            <a:ext cx="2907600" cy="8973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altLang="en-GB" dirty="0">
                <a:latin typeface="Consolas" panose="020B0609020204030204" pitchFamily="49" charset="0"/>
                <a:cs typeface="Comic Sans MS" panose="030F0702030302020204" charset="0"/>
              </a:rPr>
              <a:t>Generative models</a:t>
            </a:r>
          </a:p>
          <a:p>
            <a:pPr marL="285750" lvl="0" indent="-285750" algn="l" rtl="0">
              <a:spcBef>
                <a:spcPts val="0"/>
              </a:spcBef>
              <a:spcAft>
                <a:spcPts val="0"/>
              </a:spcAft>
              <a:buFont typeface="Arial" panose="020B0604020202020204" pitchFamily="34" charset="0"/>
              <a:buChar char="•"/>
            </a:pPr>
            <a:r>
              <a:rPr lang="en-US" altLang="en-GB" dirty="0" err="1">
                <a:latin typeface="Consolas" panose="020B0609020204030204" pitchFamily="49" charset="0"/>
                <a:cs typeface="Comic Sans MS" panose="030F0702030302020204" charset="0"/>
              </a:rPr>
              <a:t>Attentio</a:t>
            </a:r>
            <a:r>
              <a:rPr lang="vi-VN" altLang="en-US" dirty="0">
                <a:latin typeface="Consolas" panose="020B0609020204030204" pitchFamily="49" charset="0"/>
                <a:cs typeface="Comic Sans MS" panose="030F0702030302020204" charset="0"/>
              </a:rPr>
              <a:t>n</a:t>
            </a:r>
            <a:r>
              <a:rPr lang="en-US" altLang="en-GB" dirty="0">
                <a:latin typeface="Consolas" panose="020B0609020204030204" pitchFamily="49" charset="0"/>
                <a:cs typeface="Comic Sans MS" panose="030F0702030302020204" charset="0"/>
              </a:rPr>
              <a:t> Mechanisms</a:t>
            </a:r>
          </a:p>
        </p:txBody>
      </p:sp>
      <p:grpSp>
        <p:nvGrpSpPr>
          <p:cNvPr id="661" name="Google Shape;661;p43"/>
          <p:cNvGrpSpPr/>
          <p:nvPr/>
        </p:nvGrpSpPr>
        <p:grpSpPr>
          <a:xfrm>
            <a:off x="7450294" y="2012399"/>
            <a:ext cx="357489" cy="334579"/>
            <a:chOff x="2218275" y="4084825"/>
            <a:chExt cx="260200" cy="243525"/>
          </a:xfrm>
        </p:grpSpPr>
        <p:sp>
          <p:nvSpPr>
            <p:cNvPr id="662" name="Google Shape;662;p43"/>
            <p:cNvSpPr/>
            <p:nvPr/>
          </p:nvSpPr>
          <p:spPr>
            <a:xfrm>
              <a:off x="2220675" y="4174125"/>
              <a:ext cx="51225" cy="77425"/>
            </a:xfrm>
            <a:custGeom>
              <a:avLst/>
              <a:gdLst/>
              <a:ahLst/>
              <a:cxnLst/>
              <a:rect l="l" t="t" r="r" b="b"/>
              <a:pathLst>
                <a:path w="2049" h="3097" extrusionOk="0">
                  <a:moveTo>
                    <a:pt x="548" y="0"/>
                  </a:moveTo>
                  <a:cubicBezTo>
                    <a:pt x="238" y="0"/>
                    <a:pt x="0" y="262"/>
                    <a:pt x="0" y="572"/>
                  </a:cubicBezTo>
                  <a:lnTo>
                    <a:pt x="0" y="2525"/>
                  </a:lnTo>
                  <a:cubicBezTo>
                    <a:pt x="0" y="2834"/>
                    <a:pt x="238" y="3096"/>
                    <a:pt x="548" y="3096"/>
                  </a:cubicBezTo>
                  <a:lnTo>
                    <a:pt x="1905" y="3096"/>
                  </a:lnTo>
                  <a:cubicBezTo>
                    <a:pt x="1977" y="3096"/>
                    <a:pt x="2048" y="3025"/>
                    <a:pt x="2048" y="2930"/>
                  </a:cubicBezTo>
                  <a:lnTo>
                    <a:pt x="2048" y="1525"/>
                  </a:lnTo>
                  <a:cubicBezTo>
                    <a:pt x="2048" y="1501"/>
                    <a:pt x="2048" y="1501"/>
                    <a:pt x="2048" y="1501"/>
                  </a:cubicBezTo>
                  <a:cubicBezTo>
                    <a:pt x="2020" y="1435"/>
                    <a:pt x="1965" y="1406"/>
                    <a:pt x="1911" y="1406"/>
                  </a:cubicBezTo>
                  <a:cubicBezTo>
                    <a:pt x="1829" y="1406"/>
                    <a:pt x="1748" y="1472"/>
                    <a:pt x="1763" y="1572"/>
                  </a:cubicBezTo>
                  <a:lnTo>
                    <a:pt x="1763" y="2549"/>
                  </a:lnTo>
                  <a:cubicBezTo>
                    <a:pt x="1763" y="2691"/>
                    <a:pt x="1643" y="2811"/>
                    <a:pt x="1501" y="2811"/>
                  </a:cubicBezTo>
                  <a:lnTo>
                    <a:pt x="548" y="2811"/>
                  </a:lnTo>
                  <a:cubicBezTo>
                    <a:pt x="405" y="2811"/>
                    <a:pt x="286" y="2691"/>
                    <a:pt x="286" y="2549"/>
                  </a:cubicBezTo>
                  <a:lnTo>
                    <a:pt x="286" y="572"/>
                  </a:lnTo>
                  <a:cubicBezTo>
                    <a:pt x="286" y="429"/>
                    <a:pt x="405" y="310"/>
                    <a:pt x="548" y="310"/>
                  </a:cubicBezTo>
                  <a:lnTo>
                    <a:pt x="1596" y="310"/>
                  </a:lnTo>
                  <a:cubicBezTo>
                    <a:pt x="1691" y="310"/>
                    <a:pt x="1763" y="381"/>
                    <a:pt x="1763" y="453"/>
                  </a:cubicBezTo>
                  <a:lnTo>
                    <a:pt x="1763" y="905"/>
                  </a:lnTo>
                  <a:cubicBezTo>
                    <a:pt x="1763" y="953"/>
                    <a:pt x="1763" y="977"/>
                    <a:pt x="1786" y="977"/>
                  </a:cubicBezTo>
                  <a:cubicBezTo>
                    <a:pt x="1820" y="1019"/>
                    <a:pt x="1862" y="1037"/>
                    <a:pt x="1903" y="1037"/>
                  </a:cubicBezTo>
                  <a:cubicBezTo>
                    <a:pt x="1978" y="1037"/>
                    <a:pt x="2048" y="974"/>
                    <a:pt x="2048" y="882"/>
                  </a:cubicBezTo>
                  <a:lnTo>
                    <a:pt x="2048" y="572"/>
                  </a:lnTo>
                  <a:cubicBezTo>
                    <a:pt x="2048" y="262"/>
                    <a:pt x="1810" y="0"/>
                    <a:pt x="1501"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2286750" y="4141375"/>
              <a:ext cx="51225" cy="110175"/>
            </a:xfrm>
            <a:custGeom>
              <a:avLst/>
              <a:gdLst/>
              <a:ahLst/>
              <a:cxnLst/>
              <a:rect l="l" t="t" r="r" b="b"/>
              <a:pathLst>
                <a:path w="2049" h="4407" extrusionOk="0">
                  <a:moveTo>
                    <a:pt x="1501" y="310"/>
                  </a:moveTo>
                  <a:cubicBezTo>
                    <a:pt x="1644" y="310"/>
                    <a:pt x="1763" y="406"/>
                    <a:pt x="1763" y="548"/>
                  </a:cubicBezTo>
                  <a:lnTo>
                    <a:pt x="1763" y="3859"/>
                  </a:lnTo>
                  <a:cubicBezTo>
                    <a:pt x="1763" y="4001"/>
                    <a:pt x="1644" y="4121"/>
                    <a:pt x="1501" y="4121"/>
                  </a:cubicBezTo>
                  <a:lnTo>
                    <a:pt x="548" y="4121"/>
                  </a:lnTo>
                  <a:cubicBezTo>
                    <a:pt x="405" y="4121"/>
                    <a:pt x="310" y="4001"/>
                    <a:pt x="310" y="3859"/>
                  </a:cubicBezTo>
                  <a:lnTo>
                    <a:pt x="310" y="548"/>
                  </a:lnTo>
                  <a:cubicBezTo>
                    <a:pt x="310" y="429"/>
                    <a:pt x="405" y="310"/>
                    <a:pt x="548" y="310"/>
                  </a:cubicBezTo>
                  <a:close/>
                  <a:moveTo>
                    <a:pt x="548" y="1"/>
                  </a:moveTo>
                  <a:cubicBezTo>
                    <a:pt x="239" y="1"/>
                    <a:pt x="1" y="263"/>
                    <a:pt x="1" y="548"/>
                  </a:cubicBezTo>
                  <a:lnTo>
                    <a:pt x="1" y="3859"/>
                  </a:lnTo>
                  <a:cubicBezTo>
                    <a:pt x="1" y="4168"/>
                    <a:pt x="239" y="4406"/>
                    <a:pt x="548" y="4406"/>
                  </a:cubicBezTo>
                  <a:lnTo>
                    <a:pt x="1501" y="4406"/>
                  </a:lnTo>
                  <a:cubicBezTo>
                    <a:pt x="1811" y="4406"/>
                    <a:pt x="2049" y="4168"/>
                    <a:pt x="2049" y="3859"/>
                  </a:cubicBezTo>
                  <a:lnTo>
                    <a:pt x="2049" y="548"/>
                  </a:lnTo>
                  <a:cubicBezTo>
                    <a:pt x="2049" y="263"/>
                    <a:pt x="1811" y="1"/>
                    <a:pt x="1501"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2352850" y="4114000"/>
              <a:ext cx="51225" cy="137550"/>
            </a:xfrm>
            <a:custGeom>
              <a:avLst/>
              <a:gdLst/>
              <a:ahLst/>
              <a:cxnLst/>
              <a:rect l="l" t="t" r="r" b="b"/>
              <a:pathLst>
                <a:path w="2049" h="5502" extrusionOk="0">
                  <a:moveTo>
                    <a:pt x="1500" y="286"/>
                  </a:moveTo>
                  <a:cubicBezTo>
                    <a:pt x="1643" y="286"/>
                    <a:pt x="1762" y="405"/>
                    <a:pt x="1762" y="548"/>
                  </a:cubicBezTo>
                  <a:lnTo>
                    <a:pt x="1762" y="4954"/>
                  </a:lnTo>
                  <a:cubicBezTo>
                    <a:pt x="1762" y="5073"/>
                    <a:pt x="1643" y="5192"/>
                    <a:pt x="1500" y="5192"/>
                  </a:cubicBezTo>
                  <a:lnTo>
                    <a:pt x="548" y="5192"/>
                  </a:lnTo>
                  <a:cubicBezTo>
                    <a:pt x="405" y="5192"/>
                    <a:pt x="286" y="5073"/>
                    <a:pt x="286" y="4954"/>
                  </a:cubicBezTo>
                  <a:lnTo>
                    <a:pt x="286" y="548"/>
                  </a:lnTo>
                  <a:cubicBezTo>
                    <a:pt x="286" y="405"/>
                    <a:pt x="405" y="286"/>
                    <a:pt x="548" y="286"/>
                  </a:cubicBezTo>
                  <a:close/>
                  <a:moveTo>
                    <a:pt x="548" y="0"/>
                  </a:moveTo>
                  <a:cubicBezTo>
                    <a:pt x="238" y="0"/>
                    <a:pt x="0" y="238"/>
                    <a:pt x="0" y="548"/>
                  </a:cubicBezTo>
                  <a:lnTo>
                    <a:pt x="0" y="4930"/>
                  </a:lnTo>
                  <a:cubicBezTo>
                    <a:pt x="0" y="5239"/>
                    <a:pt x="238" y="5501"/>
                    <a:pt x="548" y="5501"/>
                  </a:cubicBezTo>
                  <a:lnTo>
                    <a:pt x="1500" y="5501"/>
                  </a:lnTo>
                  <a:cubicBezTo>
                    <a:pt x="1810" y="5501"/>
                    <a:pt x="2048" y="5263"/>
                    <a:pt x="2048" y="4954"/>
                  </a:cubicBezTo>
                  <a:lnTo>
                    <a:pt x="2048" y="548"/>
                  </a:lnTo>
                  <a:cubicBezTo>
                    <a:pt x="2048" y="238"/>
                    <a:pt x="1810" y="0"/>
                    <a:pt x="1500"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2421900" y="4084825"/>
              <a:ext cx="51825" cy="167325"/>
            </a:xfrm>
            <a:custGeom>
              <a:avLst/>
              <a:gdLst/>
              <a:ahLst/>
              <a:cxnLst/>
              <a:rect l="l" t="t" r="r" b="b"/>
              <a:pathLst>
                <a:path w="2073" h="6693" extrusionOk="0">
                  <a:moveTo>
                    <a:pt x="167" y="0"/>
                  </a:moveTo>
                  <a:cubicBezTo>
                    <a:pt x="72" y="0"/>
                    <a:pt x="24" y="72"/>
                    <a:pt x="24" y="167"/>
                  </a:cubicBezTo>
                  <a:lnTo>
                    <a:pt x="24" y="1262"/>
                  </a:lnTo>
                  <a:cubicBezTo>
                    <a:pt x="1" y="1262"/>
                    <a:pt x="1" y="1286"/>
                    <a:pt x="24" y="1286"/>
                  </a:cubicBezTo>
                  <a:cubicBezTo>
                    <a:pt x="52" y="1333"/>
                    <a:pt x="98" y="1354"/>
                    <a:pt x="144" y="1354"/>
                  </a:cubicBezTo>
                  <a:cubicBezTo>
                    <a:pt x="215" y="1354"/>
                    <a:pt x="286" y="1302"/>
                    <a:pt x="286" y="1215"/>
                  </a:cubicBezTo>
                  <a:lnTo>
                    <a:pt x="286" y="572"/>
                  </a:lnTo>
                  <a:cubicBezTo>
                    <a:pt x="286" y="429"/>
                    <a:pt x="405" y="310"/>
                    <a:pt x="548" y="310"/>
                  </a:cubicBezTo>
                  <a:lnTo>
                    <a:pt x="1501" y="310"/>
                  </a:lnTo>
                  <a:cubicBezTo>
                    <a:pt x="1644" y="310"/>
                    <a:pt x="1763" y="429"/>
                    <a:pt x="1763" y="572"/>
                  </a:cubicBezTo>
                  <a:lnTo>
                    <a:pt x="1763" y="6144"/>
                  </a:lnTo>
                  <a:cubicBezTo>
                    <a:pt x="1763" y="6287"/>
                    <a:pt x="1644" y="6406"/>
                    <a:pt x="1501" y="6406"/>
                  </a:cubicBezTo>
                  <a:lnTo>
                    <a:pt x="477" y="6406"/>
                  </a:lnTo>
                  <a:cubicBezTo>
                    <a:pt x="382" y="6406"/>
                    <a:pt x="310" y="6335"/>
                    <a:pt x="310" y="6240"/>
                  </a:cubicBezTo>
                  <a:lnTo>
                    <a:pt x="310" y="1858"/>
                  </a:lnTo>
                  <a:cubicBezTo>
                    <a:pt x="310" y="1834"/>
                    <a:pt x="286" y="1810"/>
                    <a:pt x="286" y="1786"/>
                  </a:cubicBezTo>
                  <a:cubicBezTo>
                    <a:pt x="256" y="1756"/>
                    <a:pt x="219" y="1743"/>
                    <a:pt x="183" y="1743"/>
                  </a:cubicBezTo>
                  <a:cubicBezTo>
                    <a:pt x="103" y="1743"/>
                    <a:pt x="24" y="1807"/>
                    <a:pt x="24" y="1905"/>
                  </a:cubicBezTo>
                  <a:lnTo>
                    <a:pt x="24" y="6144"/>
                  </a:lnTo>
                  <a:cubicBezTo>
                    <a:pt x="24" y="6430"/>
                    <a:pt x="262" y="6692"/>
                    <a:pt x="572" y="6692"/>
                  </a:cubicBezTo>
                  <a:lnTo>
                    <a:pt x="1525" y="6692"/>
                  </a:lnTo>
                  <a:cubicBezTo>
                    <a:pt x="1810" y="6692"/>
                    <a:pt x="2072" y="6430"/>
                    <a:pt x="2072" y="6144"/>
                  </a:cubicBezTo>
                  <a:lnTo>
                    <a:pt x="2072" y="572"/>
                  </a:lnTo>
                  <a:cubicBezTo>
                    <a:pt x="2072" y="262"/>
                    <a:pt x="1810" y="0"/>
                    <a:pt x="1525"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2218275" y="4273850"/>
              <a:ext cx="260200" cy="54500"/>
            </a:xfrm>
            <a:custGeom>
              <a:avLst/>
              <a:gdLst/>
              <a:ahLst/>
              <a:cxnLst/>
              <a:rect l="l" t="t" r="r" b="b"/>
              <a:pathLst>
                <a:path w="10408" h="2180" extrusionOk="0">
                  <a:moveTo>
                    <a:pt x="5454" y="822"/>
                  </a:moveTo>
                  <a:cubicBezTo>
                    <a:pt x="5431" y="917"/>
                    <a:pt x="5407" y="989"/>
                    <a:pt x="5407" y="1084"/>
                  </a:cubicBezTo>
                  <a:cubicBezTo>
                    <a:pt x="5407" y="1179"/>
                    <a:pt x="5431" y="1274"/>
                    <a:pt x="5454" y="1346"/>
                  </a:cubicBezTo>
                  <a:lnTo>
                    <a:pt x="668" y="1346"/>
                  </a:lnTo>
                  <a:cubicBezTo>
                    <a:pt x="525" y="1346"/>
                    <a:pt x="430" y="1251"/>
                    <a:pt x="406" y="1132"/>
                  </a:cubicBezTo>
                  <a:cubicBezTo>
                    <a:pt x="382" y="1060"/>
                    <a:pt x="406" y="965"/>
                    <a:pt x="477" y="893"/>
                  </a:cubicBezTo>
                  <a:cubicBezTo>
                    <a:pt x="525" y="846"/>
                    <a:pt x="596" y="822"/>
                    <a:pt x="668" y="822"/>
                  </a:cubicBezTo>
                  <a:close/>
                  <a:moveTo>
                    <a:pt x="9622" y="822"/>
                  </a:moveTo>
                  <a:cubicBezTo>
                    <a:pt x="9765" y="822"/>
                    <a:pt x="9860" y="917"/>
                    <a:pt x="9908" y="1036"/>
                  </a:cubicBezTo>
                  <a:cubicBezTo>
                    <a:pt x="9908" y="1132"/>
                    <a:pt x="9884" y="1203"/>
                    <a:pt x="9836" y="1274"/>
                  </a:cubicBezTo>
                  <a:cubicBezTo>
                    <a:pt x="9789" y="1322"/>
                    <a:pt x="9717" y="1346"/>
                    <a:pt x="9646" y="1346"/>
                  </a:cubicBezTo>
                  <a:lnTo>
                    <a:pt x="7550" y="1346"/>
                  </a:lnTo>
                  <a:cubicBezTo>
                    <a:pt x="7574" y="1274"/>
                    <a:pt x="7574" y="1179"/>
                    <a:pt x="7574" y="1084"/>
                  </a:cubicBezTo>
                  <a:cubicBezTo>
                    <a:pt x="7574" y="989"/>
                    <a:pt x="7574" y="917"/>
                    <a:pt x="7550" y="822"/>
                  </a:cubicBezTo>
                  <a:close/>
                  <a:moveTo>
                    <a:pt x="6490" y="0"/>
                  </a:moveTo>
                  <a:cubicBezTo>
                    <a:pt x="6127" y="0"/>
                    <a:pt x="5764" y="179"/>
                    <a:pt x="5550" y="536"/>
                  </a:cubicBezTo>
                  <a:lnTo>
                    <a:pt x="668" y="536"/>
                  </a:lnTo>
                  <a:cubicBezTo>
                    <a:pt x="646" y="533"/>
                    <a:pt x="625" y="532"/>
                    <a:pt x="604" y="532"/>
                  </a:cubicBezTo>
                  <a:cubicBezTo>
                    <a:pt x="465" y="532"/>
                    <a:pt x="346" y="599"/>
                    <a:pt x="263" y="703"/>
                  </a:cubicBezTo>
                  <a:cubicBezTo>
                    <a:pt x="1" y="965"/>
                    <a:pt x="49" y="1417"/>
                    <a:pt x="358" y="1632"/>
                  </a:cubicBezTo>
                  <a:cubicBezTo>
                    <a:pt x="382" y="1632"/>
                    <a:pt x="406" y="1655"/>
                    <a:pt x="430" y="1655"/>
                  </a:cubicBezTo>
                  <a:lnTo>
                    <a:pt x="5550" y="1655"/>
                  </a:lnTo>
                  <a:cubicBezTo>
                    <a:pt x="5597" y="1727"/>
                    <a:pt x="5645" y="1798"/>
                    <a:pt x="5716" y="1846"/>
                  </a:cubicBezTo>
                  <a:cubicBezTo>
                    <a:pt x="5716" y="1858"/>
                    <a:pt x="5722" y="1864"/>
                    <a:pt x="5728" y="1864"/>
                  </a:cubicBezTo>
                  <a:cubicBezTo>
                    <a:pt x="5734" y="1864"/>
                    <a:pt x="5740" y="1858"/>
                    <a:pt x="5740" y="1846"/>
                  </a:cubicBezTo>
                  <a:cubicBezTo>
                    <a:pt x="5757" y="1852"/>
                    <a:pt x="5774" y="1854"/>
                    <a:pt x="5789" y="1854"/>
                  </a:cubicBezTo>
                  <a:cubicBezTo>
                    <a:pt x="5904" y="1854"/>
                    <a:pt x="5970" y="1713"/>
                    <a:pt x="5907" y="1608"/>
                  </a:cubicBezTo>
                  <a:cubicBezTo>
                    <a:pt x="5764" y="1465"/>
                    <a:pt x="5693" y="1274"/>
                    <a:pt x="5693" y="1084"/>
                  </a:cubicBezTo>
                  <a:cubicBezTo>
                    <a:pt x="5709" y="594"/>
                    <a:pt x="6095" y="272"/>
                    <a:pt x="6505" y="272"/>
                  </a:cubicBezTo>
                  <a:cubicBezTo>
                    <a:pt x="6693" y="272"/>
                    <a:pt x="6886" y="339"/>
                    <a:pt x="7050" y="489"/>
                  </a:cubicBezTo>
                  <a:lnTo>
                    <a:pt x="7098" y="512"/>
                  </a:lnTo>
                  <a:cubicBezTo>
                    <a:pt x="7550" y="1036"/>
                    <a:pt x="7193" y="1870"/>
                    <a:pt x="6502" y="1870"/>
                  </a:cubicBezTo>
                  <a:cubicBezTo>
                    <a:pt x="6479" y="1882"/>
                    <a:pt x="6455" y="1888"/>
                    <a:pt x="6431" y="1888"/>
                  </a:cubicBezTo>
                  <a:cubicBezTo>
                    <a:pt x="6407" y="1888"/>
                    <a:pt x="6383" y="1882"/>
                    <a:pt x="6359" y="1870"/>
                  </a:cubicBezTo>
                  <a:lnTo>
                    <a:pt x="6336" y="1870"/>
                  </a:lnTo>
                  <a:cubicBezTo>
                    <a:pt x="6169" y="1989"/>
                    <a:pt x="6240" y="2156"/>
                    <a:pt x="6383" y="2179"/>
                  </a:cubicBezTo>
                  <a:lnTo>
                    <a:pt x="6502" y="2179"/>
                  </a:lnTo>
                  <a:cubicBezTo>
                    <a:pt x="6883" y="2179"/>
                    <a:pt x="7241" y="1965"/>
                    <a:pt x="7431" y="1632"/>
                  </a:cubicBezTo>
                  <a:lnTo>
                    <a:pt x="9646" y="1632"/>
                  </a:lnTo>
                  <a:cubicBezTo>
                    <a:pt x="10408" y="1632"/>
                    <a:pt x="10408" y="512"/>
                    <a:pt x="9646" y="512"/>
                  </a:cubicBezTo>
                  <a:lnTo>
                    <a:pt x="9646" y="536"/>
                  </a:lnTo>
                  <a:lnTo>
                    <a:pt x="7431" y="536"/>
                  </a:lnTo>
                  <a:cubicBezTo>
                    <a:pt x="7217" y="179"/>
                    <a:pt x="6854" y="0"/>
                    <a:pt x="6490"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43"/>
          <p:cNvGrpSpPr/>
          <p:nvPr/>
        </p:nvGrpSpPr>
        <p:grpSpPr>
          <a:xfrm>
            <a:off x="1547219" y="1958004"/>
            <a:ext cx="373388" cy="365751"/>
            <a:chOff x="2802325" y="4080125"/>
            <a:chExt cx="257225" cy="252975"/>
          </a:xfrm>
        </p:grpSpPr>
        <p:sp>
          <p:nvSpPr>
            <p:cNvPr id="668" name="Google Shape;668;p43"/>
            <p:cNvSpPr/>
            <p:nvPr/>
          </p:nvSpPr>
          <p:spPr>
            <a:xfrm>
              <a:off x="2846400" y="4119350"/>
              <a:ext cx="174450" cy="174175"/>
            </a:xfrm>
            <a:custGeom>
              <a:avLst/>
              <a:gdLst/>
              <a:ahLst/>
              <a:cxnLst/>
              <a:rect l="l" t="t" r="r" b="b"/>
              <a:pathLst>
                <a:path w="6978" h="6967" extrusionOk="0">
                  <a:moveTo>
                    <a:pt x="3477" y="1"/>
                  </a:moveTo>
                  <a:cubicBezTo>
                    <a:pt x="1548" y="1"/>
                    <a:pt x="0" y="1572"/>
                    <a:pt x="0" y="3477"/>
                  </a:cubicBezTo>
                  <a:cubicBezTo>
                    <a:pt x="0" y="4025"/>
                    <a:pt x="119" y="4573"/>
                    <a:pt x="381" y="5073"/>
                  </a:cubicBezTo>
                  <a:cubicBezTo>
                    <a:pt x="404" y="5126"/>
                    <a:pt x="445" y="5147"/>
                    <a:pt x="489" y="5147"/>
                  </a:cubicBezTo>
                  <a:cubicBezTo>
                    <a:pt x="585" y="5147"/>
                    <a:pt x="692" y="5044"/>
                    <a:pt x="643" y="4930"/>
                  </a:cubicBezTo>
                  <a:cubicBezTo>
                    <a:pt x="405" y="4478"/>
                    <a:pt x="286" y="3978"/>
                    <a:pt x="286" y="3477"/>
                  </a:cubicBezTo>
                  <a:cubicBezTo>
                    <a:pt x="286" y="1656"/>
                    <a:pt x="1784" y="302"/>
                    <a:pt x="3468" y="302"/>
                  </a:cubicBezTo>
                  <a:cubicBezTo>
                    <a:pt x="3832" y="302"/>
                    <a:pt x="4205" y="365"/>
                    <a:pt x="4573" y="501"/>
                  </a:cubicBezTo>
                  <a:lnTo>
                    <a:pt x="4096" y="1334"/>
                  </a:lnTo>
                  <a:cubicBezTo>
                    <a:pt x="4025" y="1453"/>
                    <a:pt x="4001" y="1620"/>
                    <a:pt x="4025" y="1763"/>
                  </a:cubicBezTo>
                  <a:cubicBezTo>
                    <a:pt x="4096" y="2001"/>
                    <a:pt x="4311" y="2168"/>
                    <a:pt x="4573" y="2168"/>
                  </a:cubicBezTo>
                  <a:cubicBezTo>
                    <a:pt x="4620" y="2168"/>
                    <a:pt x="4668" y="2144"/>
                    <a:pt x="4716" y="2144"/>
                  </a:cubicBezTo>
                  <a:cubicBezTo>
                    <a:pt x="4858" y="2096"/>
                    <a:pt x="4977" y="2001"/>
                    <a:pt x="5049" y="1882"/>
                  </a:cubicBezTo>
                  <a:lnTo>
                    <a:pt x="5073" y="1834"/>
                  </a:lnTo>
                  <a:cubicBezTo>
                    <a:pt x="5120" y="1763"/>
                    <a:pt x="5097" y="1668"/>
                    <a:pt x="5025" y="1620"/>
                  </a:cubicBezTo>
                  <a:cubicBezTo>
                    <a:pt x="5007" y="1614"/>
                    <a:pt x="4988" y="1611"/>
                    <a:pt x="4968" y="1611"/>
                  </a:cubicBezTo>
                  <a:cubicBezTo>
                    <a:pt x="4909" y="1611"/>
                    <a:pt x="4847" y="1638"/>
                    <a:pt x="4811" y="1691"/>
                  </a:cubicBezTo>
                  <a:lnTo>
                    <a:pt x="4787" y="1739"/>
                  </a:lnTo>
                  <a:cubicBezTo>
                    <a:pt x="4739" y="1787"/>
                    <a:pt x="4692" y="1834"/>
                    <a:pt x="4620" y="1858"/>
                  </a:cubicBezTo>
                  <a:cubicBezTo>
                    <a:pt x="4606" y="1865"/>
                    <a:pt x="4590" y="1868"/>
                    <a:pt x="4573" y="1868"/>
                  </a:cubicBezTo>
                  <a:cubicBezTo>
                    <a:pt x="4531" y="1868"/>
                    <a:pt x="4480" y="1851"/>
                    <a:pt x="4430" y="1834"/>
                  </a:cubicBezTo>
                  <a:cubicBezTo>
                    <a:pt x="4382" y="1787"/>
                    <a:pt x="4334" y="1739"/>
                    <a:pt x="4311" y="1668"/>
                  </a:cubicBezTo>
                  <a:cubicBezTo>
                    <a:pt x="4311" y="1620"/>
                    <a:pt x="4311" y="1548"/>
                    <a:pt x="4358" y="1477"/>
                  </a:cubicBezTo>
                  <a:lnTo>
                    <a:pt x="4858" y="596"/>
                  </a:lnTo>
                  <a:cubicBezTo>
                    <a:pt x="5001" y="667"/>
                    <a:pt x="5144" y="739"/>
                    <a:pt x="5287" y="858"/>
                  </a:cubicBezTo>
                  <a:lnTo>
                    <a:pt x="5168" y="1072"/>
                  </a:lnTo>
                  <a:cubicBezTo>
                    <a:pt x="5120" y="1144"/>
                    <a:pt x="5144" y="1239"/>
                    <a:pt x="5216" y="1287"/>
                  </a:cubicBezTo>
                  <a:lnTo>
                    <a:pt x="5287" y="1287"/>
                  </a:lnTo>
                  <a:cubicBezTo>
                    <a:pt x="5335" y="1287"/>
                    <a:pt x="5382" y="1263"/>
                    <a:pt x="5430" y="1215"/>
                  </a:cubicBezTo>
                  <a:lnTo>
                    <a:pt x="5525" y="1025"/>
                  </a:lnTo>
                  <a:cubicBezTo>
                    <a:pt x="5859" y="1310"/>
                    <a:pt x="6121" y="1644"/>
                    <a:pt x="6335" y="2025"/>
                  </a:cubicBezTo>
                  <a:cubicBezTo>
                    <a:pt x="6549" y="2477"/>
                    <a:pt x="6668" y="2977"/>
                    <a:pt x="6668" y="3477"/>
                  </a:cubicBezTo>
                  <a:cubicBezTo>
                    <a:pt x="6668" y="5422"/>
                    <a:pt x="5078" y="6666"/>
                    <a:pt x="3447" y="6666"/>
                  </a:cubicBezTo>
                  <a:cubicBezTo>
                    <a:pt x="2561" y="6666"/>
                    <a:pt x="1663" y="6299"/>
                    <a:pt x="1000" y="5478"/>
                  </a:cubicBezTo>
                  <a:cubicBezTo>
                    <a:pt x="962" y="5440"/>
                    <a:pt x="921" y="5424"/>
                    <a:pt x="883" y="5424"/>
                  </a:cubicBezTo>
                  <a:cubicBezTo>
                    <a:pt x="776" y="5424"/>
                    <a:pt x="692" y="5546"/>
                    <a:pt x="762" y="5668"/>
                  </a:cubicBezTo>
                  <a:cubicBezTo>
                    <a:pt x="1492" y="6565"/>
                    <a:pt x="2478" y="6967"/>
                    <a:pt x="3449" y="6967"/>
                  </a:cubicBezTo>
                  <a:cubicBezTo>
                    <a:pt x="5238" y="6967"/>
                    <a:pt x="6978" y="5607"/>
                    <a:pt x="6978" y="3477"/>
                  </a:cubicBezTo>
                  <a:lnTo>
                    <a:pt x="6954" y="3477"/>
                  </a:lnTo>
                  <a:cubicBezTo>
                    <a:pt x="6954" y="2382"/>
                    <a:pt x="6454" y="1358"/>
                    <a:pt x="5573" y="691"/>
                  </a:cubicBezTo>
                  <a:cubicBezTo>
                    <a:pt x="4977" y="239"/>
                    <a:pt x="4239" y="1"/>
                    <a:pt x="3477"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2802325" y="4192025"/>
              <a:ext cx="33375" cy="29150"/>
            </a:xfrm>
            <a:custGeom>
              <a:avLst/>
              <a:gdLst/>
              <a:ahLst/>
              <a:cxnLst/>
              <a:rect l="l" t="t" r="r" b="b"/>
              <a:pathLst>
                <a:path w="1335" h="1166" extrusionOk="0">
                  <a:moveTo>
                    <a:pt x="756" y="292"/>
                  </a:moveTo>
                  <a:cubicBezTo>
                    <a:pt x="907" y="292"/>
                    <a:pt x="1049" y="409"/>
                    <a:pt x="1049" y="570"/>
                  </a:cubicBezTo>
                  <a:cubicBezTo>
                    <a:pt x="1049" y="737"/>
                    <a:pt x="930" y="856"/>
                    <a:pt x="763" y="856"/>
                  </a:cubicBezTo>
                  <a:cubicBezTo>
                    <a:pt x="501" y="856"/>
                    <a:pt x="382" y="570"/>
                    <a:pt x="549" y="380"/>
                  </a:cubicBezTo>
                  <a:cubicBezTo>
                    <a:pt x="610" y="318"/>
                    <a:pt x="684" y="292"/>
                    <a:pt x="756" y="292"/>
                  </a:cubicBezTo>
                  <a:close/>
                  <a:moveTo>
                    <a:pt x="753" y="0"/>
                  </a:moveTo>
                  <a:cubicBezTo>
                    <a:pt x="614" y="0"/>
                    <a:pt x="473" y="51"/>
                    <a:pt x="358" y="166"/>
                  </a:cubicBezTo>
                  <a:cubicBezTo>
                    <a:pt x="1" y="547"/>
                    <a:pt x="239" y="1166"/>
                    <a:pt x="763" y="1166"/>
                  </a:cubicBezTo>
                  <a:cubicBezTo>
                    <a:pt x="1073" y="1166"/>
                    <a:pt x="1335" y="904"/>
                    <a:pt x="1335" y="570"/>
                  </a:cubicBezTo>
                  <a:cubicBezTo>
                    <a:pt x="1335" y="230"/>
                    <a:pt x="1048" y="0"/>
                    <a:pt x="753"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3025600" y="4191975"/>
              <a:ext cx="33950" cy="29150"/>
            </a:xfrm>
            <a:custGeom>
              <a:avLst/>
              <a:gdLst/>
              <a:ahLst/>
              <a:cxnLst/>
              <a:rect l="l" t="t" r="r" b="b"/>
              <a:pathLst>
                <a:path w="1358" h="1166" extrusionOk="0">
                  <a:moveTo>
                    <a:pt x="774" y="294"/>
                  </a:moveTo>
                  <a:cubicBezTo>
                    <a:pt x="917" y="294"/>
                    <a:pt x="1048" y="411"/>
                    <a:pt x="1048" y="572"/>
                  </a:cubicBezTo>
                  <a:cubicBezTo>
                    <a:pt x="1048" y="739"/>
                    <a:pt x="929" y="858"/>
                    <a:pt x="786" y="858"/>
                  </a:cubicBezTo>
                  <a:cubicBezTo>
                    <a:pt x="524" y="858"/>
                    <a:pt x="405" y="572"/>
                    <a:pt x="572" y="382"/>
                  </a:cubicBezTo>
                  <a:cubicBezTo>
                    <a:pt x="633" y="320"/>
                    <a:pt x="705" y="294"/>
                    <a:pt x="774" y="294"/>
                  </a:cubicBezTo>
                  <a:close/>
                  <a:moveTo>
                    <a:pt x="786" y="1"/>
                  </a:moveTo>
                  <a:cubicBezTo>
                    <a:pt x="262" y="1"/>
                    <a:pt x="0" y="620"/>
                    <a:pt x="381" y="1001"/>
                  </a:cubicBezTo>
                  <a:cubicBezTo>
                    <a:pt x="495" y="1115"/>
                    <a:pt x="635" y="1166"/>
                    <a:pt x="773" y="1166"/>
                  </a:cubicBezTo>
                  <a:cubicBezTo>
                    <a:pt x="1069" y="1166"/>
                    <a:pt x="1358" y="930"/>
                    <a:pt x="1358" y="572"/>
                  </a:cubicBezTo>
                  <a:cubicBezTo>
                    <a:pt x="1358" y="263"/>
                    <a:pt x="1096" y="1"/>
                    <a:pt x="786"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2819000" y="4248225"/>
              <a:ext cx="33975" cy="28925"/>
            </a:xfrm>
            <a:custGeom>
              <a:avLst/>
              <a:gdLst/>
              <a:ahLst/>
              <a:cxnLst/>
              <a:rect l="l" t="t" r="r" b="b"/>
              <a:pathLst>
                <a:path w="1359" h="1157" extrusionOk="0">
                  <a:moveTo>
                    <a:pt x="650" y="289"/>
                  </a:moveTo>
                  <a:cubicBezTo>
                    <a:pt x="664" y="289"/>
                    <a:pt x="677" y="292"/>
                    <a:pt x="691" y="299"/>
                  </a:cubicBezTo>
                  <a:cubicBezTo>
                    <a:pt x="704" y="296"/>
                    <a:pt x="717" y="294"/>
                    <a:pt x="730" y="294"/>
                  </a:cubicBezTo>
                  <a:cubicBezTo>
                    <a:pt x="811" y="294"/>
                    <a:pt x="888" y="356"/>
                    <a:pt x="930" y="418"/>
                  </a:cubicBezTo>
                  <a:cubicBezTo>
                    <a:pt x="977" y="490"/>
                    <a:pt x="977" y="561"/>
                    <a:pt x="977" y="632"/>
                  </a:cubicBezTo>
                  <a:cubicBezTo>
                    <a:pt x="953" y="704"/>
                    <a:pt x="906" y="775"/>
                    <a:pt x="834" y="823"/>
                  </a:cubicBezTo>
                  <a:cubicBezTo>
                    <a:pt x="797" y="845"/>
                    <a:pt x="754" y="856"/>
                    <a:pt x="709" y="856"/>
                  </a:cubicBezTo>
                  <a:cubicBezTo>
                    <a:pt x="609" y="856"/>
                    <a:pt x="503" y="803"/>
                    <a:pt x="453" y="704"/>
                  </a:cubicBezTo>
                  <a:cubicBezTo>
                    <a:pt x="382" y="585"/>
                    <a:pt x="429" y="394"/>
                    <a:pt x="549" y="323"/>
                  </a:cubicBezTo>
                  <a:cubicBezTo>
                    <a:pt x="582" y="306"/>
                    <a:pt x="616" y="289"/>
                    <a:pt x="650" y="289"/>
                  </a:cubicBezTo>
                  <a:close/>
                  <a:moveTo>
                    <a:pt x="695" y="0"/>
                  </a:moveTo>
                  <a:cubicBezTo>
                    <a:pt x="529" y="0"/>
                    <a:pt x="361" y="73"/>
                    <a:pt x="239" y="228"/>
                  </a:cubicBezTo>
                  <a:cubicBezTo>
                    <a:pt x="1" y="537"/>
                    <a:pt x="144" y="1013"/>
                    <a:pt x="549" y="1133"/>
                  </a:cubicBezTo>
                  <a:cubicBezTo>
                    <a:pt x="596" y="1133"/>
                    <a:pt x="644" y="1133"/>
                    <a:pt x="691" y="1156"/>
                  </a:cubicBezTo>
                  <a:cubicBezTo>
                    <a:pt x="787" y="1133"/>
                    <a:pt x="906" y="1109"/>
                    <a:pt x="977" y="1061"/>
                  </a:cubicBezTo>
                  <a:cubicBezTo>
                    <a:pt x="1263" y="918"/>
                    <a:pt x="1358" y="561"/>
                    <a:pt x="1192" y="275"/>
                  </a:cubicBezTo>
                  <a:cubicBezTo>
                    <a:pt x="1077" y="97"/>
                    <a:pt x="887" y="0"/>
                    <a:pt x="695"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3014275" y="4136275"/>
              <a:ext cx="34575" cy="28950"/>
            </a:xfrm>
            <a:custGeom>
              <a:avLst/>
              <a:gdLst/>
              <a:ahLst/>
              <a:cxnLst/>
              <a:rect l="l" t="t" r="r" b="b"/>
              <a:pathLst>
                <a:path w="1383" h="1158" extrusionOk="0">
                  <a:moveTo>
                    <a:pt x="622" y="291"/>
                  </a:moveTo>
                  <a:cubicBezTo>
                    <a:pt x="716" y="291"/>
                    <a:pt x="816" y="344"/>
                    <a:pt x="882" y="443"/>
                  </a:cubicBezTo>
                  <a:cubicBezTo>
                    <a:pt x="996" y="654"/>
                    <a:pt x="810" y="854"/>
                    <a:pt x="620" y="854"/>
                  </a:cubicBezTo>
                  <a:cubicBezTo>
                    <a:pt x="532" y="854"/>
                    <a:pt x="443" y="811"/>
                    <a:pt x="382" y="705"/>
                  </a:cubicBezTo>
                  <a:cubicBezTo>
                    <a:pt x="358" y="657"/>
                    <a:pt x="334" y="562"/>
                    <a:pt x="358" y="514"/>
                  </a:cubicBezTo>
                  <a:cubicBezTo>
                    <a:pt x="382" y="419"/>
                    <a:pt x="430" y="371"/>
                    <a:pt x="501" y="324"/>
                  </a:cubicBezTo>
                  <a:cubicBezTo>
                    <a:pt x="538" y="302"/>
                    <a:pt x="579" y="291"/>
                    <a:pt x="622" y="291"/>
                  </a:cubicBezTo>
                  <a:close/>
                  <a:moveTo>
                    <a:pt x="639" y="1"/>
                  </a:moveTo>
                  <a:cubicBezTo>
                    <a:pt x="538" y="1"/>
                    <a:pt x="438" y="22"/>
                    <a:pt x="358" y="86"/>
                  </a:cubicBezTo>
                  <a:cubicBezTo>
                    <a:pt x="72" y="228"/>
                    <a:pt x="1" y="586"/>
                    <a:pt x="144" y="871"/>
                  </a:cubicBezTo>
                  <a:cubicBezTo>
                    <a:pt x="239" y="1038"/>
                    <a:pt x="430" y="1157"/>
                    <a:pt x="644" y="1157"/>
                  </a:cubicBezTo>
                  <a:cubicBezTo>
                    <a:pt x="739" y="1157"/>
                    <a:pt x="834" y="1133"/>
                    <a:pt x="930" y="1086"/>
                  </a:cubicBezTo>
                  <a:cubicBezTo>
                    <a:pt x="1382" y="824"/>
                    <a:pt x="1287" y="157"/>
                    <a:pt x="787" y="14"/>
                  </a:cubicBezTo>
                  <a:cubicBezTo>
                    <a:pt x="739" y="6"/>
                    <a:pt x="689" y="1"/>
                    <a:pt x="639"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2970825" y="4095100"/>
              <a:ext cx="36900" cy="29050"/>
            </a:xfrm>
            <a:custGeom>
              <a:avLst/>
              <a:gdLst/>
              <a:ahLst/>
              <a:cxnLst/>
              <a:rect l="l" t="t" r="r" b="b"/>
              <a:pathLst>
                <a:path w="1476" h="1162" extrusionOk="0">
                  <a:moveTo>
                    <a:pt x="726" y="302"/>
                  </a:moveTo>
                  <a:cubicBezTo>
                    <a:pt x="777" y="302"/>
                    <a:pt x="831" y="318"/>
                    <a:pt x="882" y="351"/>
                  </a:cubicBezTo>
                  <a:cubicBezTo>
                    <a:pt x="1001" y="423"/>
                    <a:pt x="1048" y="590"/>
                    <a:pt x="977" y="732"/>
                  </a:cubicBezTo>
                  <a:cubicBezTo>
                    <a:pt x="929" y="780"/>
                    <a:pt x="882" y="828"/>
                    <a:pt x="810" y="851"/>
                  </a:cubicBezTo>
                  <a:cubicBezTo>
                    <a:pt x="781" y="861"/>
                    <a:pt x="751" y="867"/>
                    <a:pt x="721" y="867"/>
                  </a:cubicBezTo>
                  <a:cubicBezTo>
                    <a:pt x="680" y="867"/>
                    <a:pt x="638" y="856"/>
                    <a:pt x="596" y="828"/>
                  </a:cubicBezTo>
                  <a:cubicBezTo>
                    <a:pt x="477" y="756"/>
                    <a:pt x="429" y="590"/>
                    <a:pt x="501" y="447"/>
                  </a:cubicBezTo>
                  <a:cubicBezTo>
                    <a:pt x="547" y="354"/>
                    <a:pt x="633" y="302"/>
                    <a:pt x="726" y="302"/>
                  </a:cubicBezTo>
                  <a:close/>
                  <a:moveTo>
                    <a:pt x="739" y="1"/>
                  </a:moveTo>
                  <a:cubicBezTo>
                    <a:pt x="693" y="1"/>
                    <a:pt x="645" y="6"/>
                    <a:pt x="596" y="18"/>
                  </a:cubicBezTo>
                  <a:cubicBezTo>
                    <a:pt x="96" y="161"/>
                    <a:pt x="0" y="828"/>
                    <a:pt x="453" y="1090"/>
                  </a:cubicBezTo>
                  <a:cubicBezTo>
                    <a:pt x="524" y="1137"/>
                    <a:pt x="643" y="1161"/>
                    <a:pt x="739" y="1161"/>
                  </a:cubicBezTo>
                  <a:cubicBezTo>
                    <a:pt x="786" y="1161"/>
                    <a:pt x="834" y="1161"/>
                    <a:pt x="882" y="1137"/>
                  </a:cubicBezTo>
                  <a:cubicBezTo>
                    <a:pt x="1048" y="1113"/>
                    <a:pt x="1167" y="994"/>
                    <a:pt x="1239" y="875"/>
                  </a:cubicBezTo>
                  <a:cubicBezTo>
                    <a:pt x="1475" y="467"/>
                    <a:pt x="1169" y="1"/>
                    <a:pt x="739"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2919025" y="4080125"/>
              <a:ext cx="33375" cy="29125"/>
            </a:xfrm>
            <a:custGeom>
              <a:avLst/>
              <a:gdLst/>
              <a:ahLst/>
              <a:cxnLst/>
              <a:rect l="l" t="t" r="r" b="b"/>
              <a:pathLst>
                <a:path w="1335" h="1165" extrusionOk="0">
                  <a:moveTo>
                    <a:pt x="572" y="307"/>
                  </a:moveTo>
                  <a:cubicBezTo>
                    <a:pt x="810" y="307"/>
                    <a:pt x="929" y="617"/>
                    <a:pt x="763" y="784"/>
                  </a:cubicBezTo>
                  <a:cubicBezTo>
                    <a:pt x="709" y="837"/>
                    <a:pt x="641" y="861"/>
                    <a:pt x="572" y="861"/>
                  </a:cubicBezTo>
                  <a:cubicBezTo>
                    <a:pt x="429" y="861"/>
                    <a:pt x="286" y="755"/>
                    <a:pt x="286" y="593"/>
                  </a:cubicBezTo>
                  <a:cubicBezTo>
                    <a:pt x="286" y="426"/>
                    <a:pt x="405" y="307"/>
                    <a:pt x="572" y="307"/>
                  </a:cubicBezTo>
                  <a:close/>
                  <a:moveTo>
                    <a:pt x="586" y="0"/>
                  </a:moveTo>
                  <a:cubicBezTo>
                    <a:pt x="289" y="0"/>
                    <a:pt x="1" y="236"/>
                    <a:pt x="1" y="593"/>
                  </a:cubicBezTo>
                  <a:cubicBezTo>
                    <a:pt x="1" y="903"/>
                    <a:pt x="239" y="1165"/>
                    <a:pt x="572" y="1165"/>
                  </a:cubicBezTo>
                  <a:cubicBezTo>
                    <a:pt x="1072" y="1165"/>
                    <a:pt x="1334" y="546"/>
                    <a:pt x="977" y="164"/>
                  </a:cubicBezTo>
                  <a:cubicBezTo>
                    <a:pt x="864" y="51"/>
                    <a:pt x="724" y="0"/>
                    <a:pt x="586"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2857175" y="4094325"/>
              <a:ext cx="38075" cy="29825"/>
            </a:xfrm>
            <a:custGeom>
              <a:avLst/>
              <a:gdLst/>
              <a:ahLst/>
              <a:cxnLst/>
              <a:rect l="l" t="t" r="r" b="b"/>
              <a:pathLst>
                <a:path w="1523" h="1193" extrusionOk="0">
                  <a:moveTo>
                    <a:pt x="808" y="335"/>
                  </a:moveTo>
                  <a:cubicBezTo>
                    <a:pt x="903" y="335"/>
                    <a:pt x="998" y="382"/>
                    <a:pt x="1046" y="478"/>
                  </a:cubicBezTo>
                  <a:cubicBezTo>
                    <a:pt x="1151" y="667"/>
                    <a:pt x="1014" y="894"/>
                    <a:pt x="816" y="894"/>
                  </a:cubicBezTo>
                  <a:cubicBezTo>
                    <a:pt x="790" y="894"/>
                    <a:pt x="763" y="891"/>
                    <a:pt x="736" y="882"/>
                  </a:cubicBezTo>
                  <a:cubicBezTo>
                    <a:pt x="641" y="859"/>
                    <a:pt x="593" y="811"/>
                    <a:pt x="546" y="763"/>
                  </a:cubicBezTo>
                  <a:cubicBezTo>
                    <a:pt x="474" y="621"/>
                    <a:pt x="522" y="454"/>
                    <a:pt x="665" y="382"/>
                  </a:cubicBezTo>
                  <a:cubicBezTo>
                    <a:pt x="689" y="359"/>
                    <a:pt x="736" y="335"/>
                    <a:pt x="808" y="335"/>
                  </a:cubicBezTo>
                  <a:close/>
                  <a:moveTo>
                    <a:pt x="812" y="1"/>
                  </a:moveTo>
                  <a:cubicBezTo>
                    <a:pt x="407" y="1"/>
                    <a:pt x="0" y="437"/>
                    <a:pt x="308" y="906"/>
                  </a:cubicBezTo>
                  <a:cubicBezTo>
                    <a:pt x="379" y="1025"/>
                    <a:pt x="498" y="1144"/>
                    <a:pt x="665" y="1168"/>
                  </a:cubicBezTo>
                  <a:cubicBezTo>
                    <a:pt x="712" y="1192"/>
                    <a:pt x="760" y="1192"/>
                    <a:pt x="808" y="1192"/>
                  </a:cubicBezTo>
                  <a:cubicBezTo>
                    <a:pt x="1260" y="1192"/>
                    <a:pt x="1522" y="716"/>
                    <a:pt x="1308" y="335"/>
                  </a:cubicBezTo>
                  <a:cubicBezTo>
                    <a:pt x="1193" y="98"/>
                    <a:pt x="1003" y="1"/>
                    <a:pt x="812"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3013700" y="4248075"/>
              <a:ext cx="34550" cy="28625"/>
            </a:xfrm>
            <a:custGeom>
              <a:avLst/>
              <a:gdLst/>
              <a:ahLst/>
              <a:cxnLst/>
              <a:rect l="l" t="t" r="r" b="b"/>
              <a:pathLst>
                <a:path w="1382" h="1145" extrusionOk="0">
                  <a:moveTo>
                    <a:pt x="708" y="295"/>
                  </a:moveTo>
                  <a:cubicBezTo>
                    <a:pt x="740" y="295"/>
                    <a:pt x="769" y="312"/>
                    <a:pt x="786" y="329"/>
                  </a:cubicBezTo>
                  <a:cubicBezTo>
                    <a:pt x="929" y="400"/>
                    <a:pt x="977" y="591"/>
                    <a:pt x="905" y="710"/>
                  </a:cubicBezTo>
                  <a:cubicBezTo>
                    <a:pt x="844" y="802"/>
                    <a:pt x="752" y="855"/>
                    <a:pt x="663" y="855"/>
                  </a:cubicBezTo>
                  <a:cubicBezTo>
                    <a:pt x="614" y="855"/>
                    <a:pt x="566" y="839"/>
                    <a:pt x="524" y="805"/>
                  </a:cubicBezTo>
                  <a:cubicBezTo>
                    <a:pt x="453" y="781"/>
                    <a:pt x="405" y="710"/>
                    <a:pt x="381" y="638"/>
                  </a:cubicBezTo>
                  <a:cubicBezTo>
                    <a:pt x="336" y="481"/>
                    <a:pt x="461" y="303"/>
                    <a:pt x="635" y="303"/>
                  </a:cubicBezTo>
                  <a:cubicBezTo>
                    <a:pt x="645" y="303"/>
                    <a:pt x="656" y="304"/>
                    <a:pt x="667" y="305"/>
                  </a:cubicBezTo>
                  <a:cubicBezTo>
                    <a:pt x="681" y="298"/>
                    <a:pt x="695" y="295"/>
                    <a:pt x="708" y="295"/>
                  </a:cubicBezTo>
                  <a:close/>
                  <a:moveTo>
                    <a:pt x="670" y="1"/>
                  </a:moveTo>
                  <a:cubicBezTo>
                    <a:pt x="463" y="1"/>
                    <a:pt x="265" y="102"/>
                    <a:pt x="167" y="281"/>
                  </a:cubicBezTo>
                  <a:cubicBezTo>
                    <a:pt x="0" y="567"/>
                    <a:pt x="95" y="924"/>
                    <a:pt x="357" y="1067"/>
                  </a:cubicBezTo>
                  <a:cubicBezTo>
                    <a:pt x="435" y="1106"/>
                    <a:pt x="513" y="1145"/>
                    <a:pt x="604" y="1145"/>
                  </a:cubicBezTo>
                  <a:cubicBezTo>
                    <a:pt x="624" y="1145"/>
                    <a:pt x="645" y="1143"/>
                    <a:pt x="667" y="1139"/>
                  </a:cubicBezTo>
                  <a:lnTo>
                    <a:pt x="810" y="1139"/>
                  </a:lnTo>
                  <a:cubicBezTo>
                    <a:pt x="1310" y="996"/>
                    <a:pt x="1381" y="329"/>
                    <a:pt x="953" y="67"/>
                  </a:cubicBezTo>
                  <a:cubicBezTo>
                    <a:pt x="863" y="22"/>
                    <a:pt x="766" y="1"/>
                    <a:pt x="670"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2819600" y="4136325"/>
              <a:ext cx="32775" cy="28775"/>
            </a:xfrm>
            <a:custGeom>
              <a:avLst/>
              <a:gdLst/>
              <a:ahLst/>
              <a:cxnLst/>
              <a:rect l="l" t="t" r="r" b="b"/>
              <a:pathLst>
                <a:path w="1311" h="1151" extrusionOk="0">
                  <a:moveTo>
                    <a:pt x="667" y="298"/>
                  </a:moveTo>
                  <a:cubicBezTo>
                    <a:pt x="810" y="298"/>
                    <a:pt x="906" y="369"/>
                    <a:pt x="953" y="512"/>
                  </a:cubicBezTo>
                  <a:cubicBezTo>
                    <a:pt x="953" y="560"/>
                    <a:pt x="953" y="655"/>
                    <a:pt x="906" y="703"/>
                  </a:cubicBezTo>
                  <a:cubicBezTo>
                    <a:pt x="853" y="809"/>
                    <a:pt x="766" y="852"/>
                    <a:pt x="678" y="852"/>
                  </a:cubicBezTo>
                  <a:cubicBezTo>
                    <a:pt x="491" y="852"/>
                    <a:pt x="299" y="652"/>
                    <a:pt x="429" y="441"/>
                  </a:cubicBezTo>
                  <a:cubicBezTo>
                    <a:pt x="477" y="346"/>
                    <a:pt x="572" y="298"/>
                    <a:pt x="667" y="298"/>
                  </a:cubicBezTo>
                  <a:close/>
                  <a:moveTo>
                    <a:pt x="665" y="1"/>
                  </a:moveTo>
                  <a:cubicBezTo>
                    <a:pt x="471" y="1"/>
                    <a:pt x="277" y="101"/>
                    <a:pt x="167" y="274"/>
                  </a:cubicBezTo>
                  <a:cubicBezTo>
                    <a:pt x="1" y="560"/>
                    <a:pt x="96" y="917"/>
                    <a:pt x="382" y="1084"/>
                  </a:cubicBezTo>
                  <a:cubicBezTo>
                    <a:pt x="472" y="1129"/>
                    <a:pt x="566" y="1150"/>
                    <a:pt x="659" y="1150"/>
                  </a:cubicBezTo>
                  <a:cubicBezTo>
                    <a:pt x="861" y="1150"/>
                    <a:pt x="1053" y="1049"/>
                    <a:pt x="1168" y="869"/>
                  </a:cubicBezTo>
                  <a:cubicBezTo>
                    <a:pt x="1310" y="584"/>
                    <a:pt x="1239" y="226"/>
                    <a:pt x="953" y="84"/>
                  </a:cubicBezTo>
                  <a:cubicBezTo>
                    <a:pt x="864" y="27"/>
                    <a:pt x="765" y="1"/>
                    <a:pt x="665"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2834475" y="4298550"/>
              <a:ext cx="45275" cy="23850"/>
            </a:xfrm>
            <a:custGeom>
              <a:avLst/>
              <a:gdLst/>
              <a:ahLst/>
              <a:cxnLst/>
              <a:rect l="l" t="t" r="r" b="b"/>
              <a:pathLst>
                <a:path w="1811" h="954" extrusionOk="0">
                  <a:moveTo>
                    <a:pt x="1501" y="286"/>
                  </a:moveTo>
                  <a:cubicBezTo>
                    <a:pt x="1501" y="286"/>
                    <a:pt x="1525" y="286"/>
                    <a:pt x="1525" y="310"/>
                  </a:cubicBezTo>
                  <a:lnTo>
                    <a:pt x="1525" y="596"/>
                  </a:lnTo>
                  <a:lnTo>
                    <a:pt x="1501" y="596"/>
                  </a:lnTo>
                  <a:cubicBezTo>
                    <a:pt x="1501" y="620"/>
                    <a:pt x="1477" y="644"/>
                    <a:pt x="1477" y="644"/>
                  </a:cubicBezTo>
                  <a:lnTo>
                    <a:pt x="334" y="644"/>
                  </a:lnTo>
                  <a:cubicBezTo>
                    <a:pt x="311" y="644"/>
                    <a:pt x="311" y="620"/>
                    <a:pt x="311" y="620"/>
                  </a:cubicBezTo>
                  <a:lnTo>
                    <a:pt x="311" y="310"/>
                  </a:lnTo>
                  <a:cubicBezTo>
                    <a:pt x="311" y="286"/>
                    <a:pt x="311" y="286"/>
                    <a:pt x="334" y="286"/>
                  </a:cubicBezTo>
                  <a:close/>
                  <a:moveTo>
                    <a:pt x="334" y="1"/>
                  </a:moveTo>
                  <a:cubicBezTo>
                    <a:pt x="144" y="1"/>
                    <a:pt x="1" y="144"/>
                    <a:pt x="1" y="334"/>
                  </a:cubicBezTo>
                  <a:lnTo>
                    <a:pt x="1" y="620"/>
                  </a:lnTo>
                  <a:cubicBezTo>
                    <a:pt x="1" y="810"/>
                    <a:pt x="168" y="953"/>
                    <a:pt x="334" y="953"/>
                  </a:cubicBezTo>
                  <a:lnTo>
                    <a:pt x="1501" y="953"/>
                  </a:lnTo>
                  <a:cubicBezTo>
                    <a:pt x="1668" y="953"/>
                    <a:pt x="1811" y="787"/>
                    <a:pt x="1811" y="620"/>
                  </a:cubicBezTo>
                  <a:lnTo>
                    <a:pt x="1811" y="310"/>
                  </a:lnTo>
                  <a:cubicBezTo>
                    <a:pt x="1811" y="144"/>
                    <a:pt x="1668" y="1"/>
                    <a:pt x="1477"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2986900" y="4287250"/>
              <a:ext cx="45275" cy="45850"/>
            </a:xfrm>
            <a:custGeom>
              <a:avLst/>
              <a:gdLst/>
              <a:ahLst/>
              <a:cxnLst/>
              <a:rect l="l" t="t" r="r" b="b"/>
              <a:pathLst>
                <a:path w="1811" h="1834" extrusionOk="0">
                  <a:moveTo>
                    <a:pt x="1048" y="286"/>
                  </a:moveTo>
                  <a:cubicBezTo>
                    <a:pt x="1072" y="286"/>
                    <a:pt x="1072" y="310"/>
                    <a:pt x="1072" y="334"/>
                  </a:cubicBezTo>
                  <a:lnTo>
                    <a:pt x="1072" y="572"/>
                  </a:lnTo>
                  <a:cubicBezTo>
                    <a:pt x="1072" y="667"/>
                    <a:pt x="1144" y="738"/>
                    <a:pt x="1239" y="738"/>
                  </a:cubicBezTo>
                  <a:lnTo>
                    <a:pt x="1477" y="738"/>
                  </a:lnTo>
                  <a:cubicBezTo>
                    <a:pt x="1501" y="738"/>
                    <a:pt x="1525" y="738"/>
                    <a:pt x="1525" y="762"/>
                  </a:cubicBezTo>
                  <a:lnTo>
                    <a:pt x="1525" y="1072"/>
                  </a:lnTo>
                  <a:cubicBezTo>
                    <a:pt x="1525" y="1072"/>
                    <a:pt x="1501" y="1096"/>
                    <a:pt x="1477" y="1096"/>
                  </a:cubicBezTo>
                  <a:lnTo>
                    <a:pt x="1239" y="1096"/>
                  </a:lnTo>
                  <a:cubicBezTo>
                    <a:pt x="1144" y="1096"/>
                    <a:pt x="1072" y="1167"/>
                    <a:pt x="1072" y="1239"/>
                  </a:cubicBezTo>
                  <a:lnTo>
                    <a:pt x="1072" y="1500"/>
                  </a:lnTo>
                  <a:cubicBezTo>
                    <a:pt x="1072" y="1524"/>
                    <a:pt x="1072" y="1524"/>
                    <a:pt x="1048" y="1524"/>
                  </a:cubicBezTo>
                  <a:lnTo>
                    <a:pt x="739" y="1524"/>
                  </a:lnTo>
                  <a:cubicBezTo>
                    <a:pt x="739" y="1524"/>
                    <a:pt x="715" y="1524"/>
                    <a:pt x="715" y="1500"/>
                  </a:cubicBezTo>
                  <a:lnTo>
                    <a:pt x="715" y="1239"/>
                  </a:lnTo>
                  <a:cubicBezTo>
                    <a:pt x="715" y="1167"/>
                    <a:pt x="643" y="1096"/>
                    <a:pt x="572" y="1096"/>
                  </a:cubicBezTo>
                  <a:lnTo>
                    <a:pt x="310" y="1096"/>
                  </a:lnTo>
                  <a:cubicBezTo>
                    <a:pt x="286" y="1096"/>
                    <a:pt x="286" y="1072"/>
                    <a:pt x="286" y="1072"/>
                  </a:cubicBezTo>
                  <a:lnTo>
                    <a:pt x="286" y="762"/>
                  </a:lnTo>
                  <a:cubicBezTo>
                    <a:pt x="286" y="738"/>
                    <a:pt x="286" y="738"/>
                    <a:pt x="310" y="738"/>
                  </a:cubicBezTo>
                  <a:lnTo>
                    <a:pt x="572" y="738"/>
                  </a:lnTo>
                  <a:cubicBezTo>
                    <a:pt x="643" y="738"/>
                    <a:pt x="715" y="667"/>
                    <a:pt x="715" y="572"/>
                  </a:cubicBezTo>
                  <a:lnTo>
                    <a:pt x="715" y="334"/>
                  </a:lnTo>
                  <a:cubicBezTo>
                    <a:pt x="715" y="310"/>
                    <a:pt x="739" y="286"/>
                    <a:pt x="739" y="286"/>
                  </a:cubicBezTo>
                  <a:close/>
                  <a:moveTo>
                    <a:pt x="763" y="0"/>
                  </a:moveTo>
                  <a:cubicBezTo>
                    <a:pt x="572" y="0"/>
                    <a:pt x="429" y="143"/>
                    <a:pt x="429" y="334"/>
                  </a:cubicBezTo>
                  <a:lnTo>
                    <a:pt x="429" y="453"/>
                  </a:lnTo>
                  <a:lnTo>
                    <a:pt x="310" y="453"/>
                  </a:lnTo>
                  <a:cubicBezTo>
                    <a:pt x="143" y="453"/>
                    <a:pt x="0" y="596"/>
                    <a:pt x="0" y="786"/>
                  </a:cubicBezTo>
                  <a:lnTo>
                    <a:pt x="0" y="1072"/>
                  </a:lnTo>
                  <a:cubicBezTo>
                    <a:pt x="0" y="1262"/>
                    <a:pt x="143" y="1405"/>
                    <a:pt x="310" y="1405"/>
                  </a:cubicBezTo>
                  <a:lnTo>
                    <a:pt x="429" y="1405"/>
                  </a:lnTo>
                  <a:lnTo>
                    <a:pt x="429" y="1500"/>
                  </a:lnTo>
                  <a:cubicBezTo>
                    <a:pt x="429" y="1691"/>
                    <a:pt x="572" y="1834"/>
                    <a:pt x="763" y="1834"/>
                  </a:cubicBezTo>
                  <a:lnTo>
                    <a:pt x="1048" y="1834"/>
                  </a:lnTo>
                  <a:cubicBezTo>
                    <a:pt x="1239" y="1834"/>
                    <a:pt x="1382" y="1691"/>
                    <a:pt x="1382" y="1500"/>
                  </a:cubicBezTo>
                  <a:lnTo>
                    <a:pt x="1382" y="1405"/>
                  </a:lnTo>
                  <a:lnTo>
                    <a:pt x="1477" y="1405"/>
                  </a:lnTo>
                  <a:cubicBezTo>
                    <a:pt x="1667" y="1405"/>
                    <a:pt x="1810" y="1239"/>
                    <a:pt x="1810" y="1072"/>
                  </a:cubicBezTo>
                  <a:lnTo>
                    <a:pt x="1810" y="762"/>
                  </a:lnTo>
                  <a:cubicBezTo>
                    <a:pt x="1810" y="572"/>
                    <a:pt x="1667" y="429"/>
                    <a:pt x="1477" y="429"/>
                  </a:cubicBezTo>
                  <a:lnTo>
                    <a:pt x="1382" y="429"/>
                  </a:lnTo>
                  <a:lnTo>
                    <a:pt x="1382" y="334"/>
                  </a:lnTo>
                  <a:cubicBezTo>
                    <a:pt x="1382" y="143"/>
                    <a:pt x="1239" y="0"/>
                    <a:pt x="1048"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657;p43"/>
          <p:cNvSpPr txBox="1"/>
          <p:nvPr/>
        </p:nvSpPr>
        <p:spPr>
          <a:xfrm>
            <a:off x="3269940" y="2355695"/>
            <a:ext cx="3091200" cy="5727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panose="020B0606020202050201"/>
              <a:buNone/>
              <a:defRPr sz="1900" b="1" i="0" u="none" strike="noStrike" cap="none">
                <a:solidFill>
                  <a:schemeClr val="accent6"/>
                </a:solidFill>
                <a:latin typeface="Audiowide" panose="02000503000000020004"/>
                <a:ea typeface="Audiowide" panose="02000503000000020004"/>
                <a:cs typeface="Audiowide" panose="02000503000000020004"/>
                <a:sym typeface="Audiowide" panose="02000503000000020004"/>
              </a:defRPr>
            </a:lvl1pPr>
            <a:lvl2pPr marL="914400" marR="0" lvl="1"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L="1371600" marR="0" lvl="2"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L="1828800" marR="0" lvl="3"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L="2286000" marR="0" lvl="4"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L="2743200" marR="0" lvl="5"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L="3200400" marR="0" lvl="6"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L="3657600" marR="0" lvl="7"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L="4114800" marR="0" lvl="8"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US" altLang="en-GB"/>
              <a:t>Machine Learning</a:t>
            </a:r>
          </a:p>
        </p:txBody>
      </p:sp>
      <p:grpSp>
        <p:nvGrpSpPr>
          <p:cNvPr id="691" name="Google Shape;691;p44"/>
          <p:cNvGrpSpPr/>
          <p:nvPr/>
        </p:nvGrpSpPr>
        <p:grpSpPr>
          <a:xfrm>
            <a:off x="4618988" y="2000254"/>
            <a:ext cx="346875" cy="346875"/>
            <a:chOff x="5687450" y="4080625"/>
            <a:chExt cx="252475" cy="252475"/>
          </a:xfrm>
        </p:grpSpPr>
        <p:sp>
          <p:nvSpPr>
            <p:cNvPr id="692" name="Google Shape;692;p44"/>
            <p:cNvSpPr/>
            <p:nvPr/>
          </p:nvSpPr>
          <p:spPr>
            <a:xfrm>
              <a:off x="5742225" y="4080625"/>
              <a:ext cx="197700" cy="202500"/>
            </a:xfrm>
            <a:custGeom>
              <a:avLst/>
              <a:gdLst/>
              <a:ahLst/>
              <a:cxnLst/>
              <a:rect l="l" t="t" r="r" b="b"/>
              <a:pathLst>
                <a:path w="7908" h="8100" extrusionOk="0">
                  <a:moveTo>
                    <a:pt x="2899" y="0"/>
                  </a:moveTo>
                  <a:cubicBezTo>
                    <a:pt x="2886" y="0"/>
                    <a:pt x="2872" y="1"/>
                    <a:pt x="2859" y="2"/>
                  </a:cubicBezTo>
                  <a:cubicBezTo>
                    <a:pt x="2478" y="2"/>
                    <a:pt x="2168" y="335"/>
                    <a:pt x="2168" y="716"/>
                  </a:cubicBezTo>
                  <a:lnTo>
                    <a:pt x="2168" y="3217"/>
                  </a:lnTo>
                  <a:cubicBezTo>
                    <a:pt x="2168" y="3336"/>
                    <a:pt x="2144" y="3431"/>
                    <a:pt x="2049" y="3502"/>
                  </a:cubicBezTo>
                  <a:cubicBezTo>
                    <a:pt x="1972" y="3587"/>
                    <a:pt x="1876" y="3624"/>
                    <a:pt x="1780" y="3624"/>
                  </a:cubicBezTo>
                  <a:cubicBezTo>
                    <a:pt x="1579" y="3624"/>
                    <a:pt x="1382" y="3459"/>
                    <a:pt x="1382" y="3217"/>
                  </a:cubicBezTo>
                  <a:lnTo>
                    <a:pt x="1382" y="2073"/>
                  </a:lnTo>
                  <a:cubicBezTo>
                    <a:pt x="1382" y="1692"/>
                    <a:pt x="1096" y="1407"/>
                    <a:pt x="715" y="1383"/>
                  </a:cubicBezTo>
                  <a:cubicBezTo>
                    <a:pt x="334" y="1383"/>
                    <a:pt x="1" y="1692"/>
                    <a:pt x="1" y="2097"/>
                  </a:cubicBezTo>
                  <a:lnTo>
                    <a:pt x="1" y="2383"/>
                  </a:lnTo>
                  <a:cubicBezTo>
                    <a:pt x="1" y="2466"/>
                    <a:pt x="73" y="2531"/>
                    <a:pt x="138" y="2531"/>
                  </a:cubicBezTo>
                  <a:cubicBezTo>
                    <a:pt x="148" y="2531"/>
                    <a:pt x="158" y="2529"/>
                    <a:pt x="168" y="2526"/>
                  </a:cubicBezTo>
                  <a:cubicBezTo>
                    <a:pt x="239" y="2526"/>
                    <a:pt x="311" y="2454"/>
                    <a:pt x="311" y="2383"/>
                  </a:cubicBezTo>
                  <a:lnTo>
                    <a:pt x="311" y="2097"/>
                  </a:lnTo>
                  <a:cubicBezTo>
                    <a:pt x="311" y="1859"/>
                    <a:pt x="477" y="1692"/>
                    <a:pt x="692" y="1692"/>
                  </a:cubicBezTo>
                  <a:cubicBezTo>
                    <a:pt x="906" y="1692"/>
                    <a:pt x="1096" y="1859"/>
                    <a:pt x="1096" y="2073"/>
                  </a:cubicBezTo>
                  <a:lnTo>
                    <a:pt x="1096" y="3193"/>
                  </a:lnTo>
                  <a:cubicBezTo>
                    <a:pt x="1096" y="3598"/>
                    <a:pt x="1406" y="3907"/>
                    <a:pt x="1811" y="3907"/>
                  </a:cubicBezTo>
                  <a:cubicBezTo>
                    <a:pt x="2168" y="3907"/>
                    <a:pt x="2478" y="3598"/>
                    <a:pt x="2478" y="3217"/>
                  </a:cubicBezTo>
                  <a:lnTo>
                    <a:pt x="2478" y="692"/>
                  </a:lnTo>
                  <a:cubicBezTo>
                    <a:pt x="2478" y="478"/>
                    <a:pt x="2644" y="287"/>
                    <a:pt x="2859" y="287"/>
                  </a:cubicBezTo>
                  <a:cubicBezTo>
                    <a:pt x="3002" y="287"/>
                    <a:pt x="3121" y="335"/>
                    <a:pt x="3216" y="454"/>
                  </a:cubicBezTo>
                  <a:cubicBezTo>
                    <a:pt x="3264" y="526"/>
                    <a:pt x="3287" y="597"/>
                    <a:pt x="3287" y="692"/>
                  </a:cubicBezTo>
                  <a:lnTo>
                    <a:pt x="3287" y="3550"/>
                  </a:lnTo>
                  <a:cubicBezTo>
                    <a:pt x="3287" y="3955"/>
                    <a:pt x="3597" y="4264"/>
                    <a:pt x="4002" y="4264"/>
                  </a:cubicBezTo>
                  <a:cubicBezTo>
                    <a:pt x="4168" y="4264"/>
                    <a:pt x="4335" y="4193"/>
                    <a:pt x="4454" y="4074"/>
                  </a:cubicBezTo>
                  <a:cubicBezTo>
                    <a:pt x="4597" y="3931"/>
                    <a:pt x="4669" y="3764"/>
                    <a:pt x="4669" y="3574"/>
                  </a:cubicBezTo>
                  <a:lnTo>
                    <a:pt x="4669" y="1192"/>
                  </a:lnTo>
                  <a:cubicBezTo>
                    <a:pt x="4669" y="978"/>
                    <a:pt x="4835" y="787"/>
                    <a:pt x="5050" y="787"/>
                  </a:cubicBezTo>
                  <a:cubicBezTo>
                    <a:pt x="5264" y="787"/>
                    <a:pt x="5454" y="954"/>
                    <a:pt x="5454" y="1192"/>
                  </a:cubicBezTo>
                  <a:lnTo>
                    <a:pt x="5454" y="3836"/>
                  </a:lnTo>
                  <a:cubicBezTo>
                    <a:pt x="5454" y="4241"/>
                    <a:pt x="5764" y="4550"/>
                    <a:pt x="6169" y="4550"/>
                  </a:cubicBezTo>
                  <a:cubicBezTo>
                    <a:pt x="6336" y="4550"/>
                    <a:pt x="6502" y="4479"/>
                    <a:pt x="6621" y="4336"/>
                  </a:cubicBezTo>
                  <a:cubicBezTo>
                    <a:pt x="6764" y="4217"/>
                    <a:pt x="6836" y="4050"/>
                    <a:pt x="6836" y="3860"/>
                  </a:cubicBezTo>
                  <a:lnTo>
                    <a:pt x="6836" y="2669"/>
                  </a:lnTo>
                  <a:cubicBezTo>
                    <a:pt x="6836" y="2454"/>
                    <a:pt x="7002" y="2264"/>
                    <a:pt x="7241" y="2264"/>
                  </a:cubicBezTo>
                  <a:cubicBezTo>
                    <a:pt x="7455" y="2264"/>
                    <a:pt x="7622" y="2431"/>
                    <a:pt x="7622" y="2645"/>
                  </a:cubicBezTo>
                  <a:lnTo>
                    <a:pt x="7622" y="7408"/>
                  </a:lnTo>
                  <a:cubicBezTo>
                    <a:pt x="7622" y="7646"/>
                    <a:pt x="7431" y="7813"/>
                    <a:pt x="7217" y="7813"/>
                  </a:cubicBezTo>
                  <a:cubicBezTo>
                    <a:pt x="7002" y="7813"/>
                    <a:pt x="6836" y="7646"/>
                    <a:pt x="6836" y="7432"/>
                  </a:cubicBezTo>
                  <a:lnTo>
                    <a:pt x="6836" y="6241"/>
                  </a:lnTo>
                  <a:cubicBezTo>
                    <a:pt x="6836" y="5836"/>
                    <a:pt x="6502" y="5527"/>
                    <a:pt x="6121" y="5527"/>
                  </a:cubicBezTo>
                  <a:cubicBezTo>
                    <a:pt x="5955" y="5527"/>
                    <a:pt x="5788" y="5598"/>
                    <a:pt x="5645" y="5741"/>
                  </a:cubicBezTo>
                  <a:cubicBezTo>
                    <a:pt x="5526" y="5860"/>
                    <a:pt x="5454" y="6027"/>
                    <a:pt x="5454" y="6217"/>
                  </a:cubicBezTo>
                  <a:lnTo>
                    <a:pt x="5454" y="7670"/>
                  </a:lnTo>
                  <a:cubicBezTo>
                    <a:pt x="5454" y="7753"/>
                    <a:pt x="5508" y="7817"/>
                    <a:pt x="5585" y="7817"/>
                  </a:cubicBezTo>
                  <a:cubicBezTo>
                    <a:pt x="5596" y="7817"/>
                    <a:pt x="5609" y="7816"/>
                    <a:pt x="5621" y="7813"/>
                  </a:cubicBezTo>
                  <a:cubicBezTo>
                    <a:pt x="5693" y="7813"/>
                    <a:pt x="5740" y="7741"/>
                    <a:pt x="5740" y="7670"/>
                  </a:cubicBezTo>
                  <a:lnTo>
                    <a:pt x="5740" y="6217"/>
                  </a:lnTo>
                  <a:cubicBezTo>
                    <a:pt x="5740" y="6003"/>
                    <a:pt x="5931" y="5836"/>
                    <a:pt x="6145" y="5836"/>
                  </a:cubicBezTo>
                  <a:cubicBezTo>
                    <a:pt x="6359" y="5836"/>
                    <a:pt x="6526" y="6003"/>
                    <a:pt x="6526" y="6241"/>
                  </a:cubicBezTo>
                  <a:lnTo>
                    <a:pt x="6526" y="7432"/>
                  </a:lnTo>
                  <a:cubicBezTo>
                    <a:pt x="6526" y="7789"/>
                    <a:pt x="6836" y="8098"/>
                    <a:pt x="7217" y="8098"/>
                  </a:cubicBezTo>
                  <a:cubicBezTo>
                    <a:pt x="7230" y="8099"/>
                    <a:pt x="7244" y="8100"/>
                    <a:pt x="7258" y="8100"/>
                  </a:cubicBezTo>
                  <a:cubicBezTo>
                    <a:pt x="7620" y="8100"/>
                    <a:pt x="7907" y="7798"/>
                    <a:pt x="7907" y="7408"/>
                  </a:cubicBezTo>
                  <a:lnTo>
                    <a:pt x="7907" y="2669"/>
                  </a:lnTo>
                  <a:cubicBezTo>
                    <a:pt x="7907" y="2502"/>
                    <a:pt x="7836" y="2312"/>
                    <a:pt x="7717" y="2193"/>
                  </a:cubicBezTo>
                  <a:cubicBezTo>
                    <a:pt x="7598" y="2073"/>
                    <a:pt x="7431" y="2002"/>
                    <a:pt x="7241" y="1978"/>
                  </a:cubicBezTo>
                  <a:cubicBezTo>
                    <a:pt x="6859" y="1978"/>
                    <a:pt x="6526" y="2288"/>
                    <a:pt x="6526" y="2693"/>
                  </a:cubicBezTo>
                  <a:lnTo>
                    <a:pt x="6526" y="3883"/>
                  </a:lnTo>
                  <a:cubicBezTo>
                    <a:pt x="6526" y="3979"/>
                    <a:pt x="6502" y="4098"/>
                    <a:pt x="6407" y="4169"/>
                  </a:cubicBezTo>
                  <a:cubicBezTo>
                    <a:pt x="6336" y="4241"/>
                    <a:pt x="6240" y="4288"/>
                    <a:pt x="6145" y="4288"/>
                  </a:cubicBezTo>
                  <a:cubicBezTo>
                    <a:pt x="5931" y="4264"/>
                    <a:pt x="5740" y="4098"/>
                    <a:pt x="5740" y="3883"/>
                  </a:cubicBezTo>
                  <a:lnTo>
                    <a:pt x="5740" y="1192"/>
                  </a:lnTo>
                  <a:cubicBezTo>
                    <a:pt x="5740" y="1002"/>
                    <a:pt x="5669" y="835"/>
                    <a:pt x="5550" y="716"/>
                  </a:cubicBezTo>
                  <a:cubicBezTo>
                    <a:pt x="5431" y="573"/>
                    <a:pt x="5264" y="502"/>
                    <a:pt x="5073" y="502"/>
                  </a:cubicBezTo>
                  <a:cubicBezTo>
                    <a:pt x="4692" y="502"/>
                    <a:pt x="4359" y="811"/>
                    <a:pt x="4359" y="1216"/>
                  </a:cubicBezTo>
                  <a:lnTo>
                    <a:pt x="4359" y="3574"/>
                  </a:lnTo>
                  <a:cubicBezTo>
                    <a:pt x="4359" y="3788"/>
                    <a:pt x="4192" y="3979"/>
                    <a:pt x="3978" y="3979"/>
                  </a:cubicBezTo>
                  <a:cubicBezTo>
                    <a:pt x="3764" y="3979"/>
                    <a:pt x="3573" y="3788"/>
                    <a:pt x="3573" y="3574"/>
                  </a:cubicBezTo>
                  <a:lnTo>
                    <a:pt x="3573" y="692"/>
                  </a:lnTo>
                  <a:cubicBezTo>
                    <a:pt x="3573" y="324"/>
                    <a:pt x="3284" y="0"/>
                    <a:pt x="2899"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4"/>
            <p:cNvSpPr/>
            <p:nvPr/>
          </p:nvSpPr>
          <p:spPr>
            <a:xfrm>
              <a:off x="5687450" y="4141225"/>
              <a:ext cx="198300" cy="191875"/>
            </a:xfrm>
            <a:custGeom>
              <a:avLst/>
              <a:gdLst/>
              <a:ahLst/>
              <a:cxnLst/>
              <a:rect l="l" t="t" r="r" b="b"/>
              <a:pathLst>
                <a:path w="7932" h="7675" extrusionOk="0">
                  <a:moveTo>
                    <a:pt x="692" y="1"/>
                  </a:moveTo>
                  <a:cubicBezTo>
                    <a:pt x="346" y="1"/>
                    <a:pt x="1" y="233"/>
                    <a:pt x="1" y="697"/>
                  </a:cubicBezTo>
                  <a:lnTo>
                    <a:pt x="1" y="4579"/>
                  </a:lnTo>
                  <a:cubicBezTo>
                    <a:pt x="1" y="4936"/>
                    <a:pt x="287" y="5246"/>
                    <a:pt x="668" y="5270"/>
                  </a:cubicBezTo>
                  <a:cubicBezTo>
                    <a:pt x="1073" y="5270"/>
                    <a:pt x="1382" y="4936"/>
                    <a:pt x="1382" y="4555"/>
                  </a:cubicBezTo>
                  <a:lnTo>
                    <a:pt x="1382" y="4317"/>
                  </a:lnTo>
                  <a:cubicBezTo>
                    <a:pt x="1382" y="4072"/>
                    <a:pt x="1575" y="3897"/>
                    <a:pt x="1795" y="3897"/>
                  </a:cubicBezTo>
                  <a:cubicBezTo>
                    <a:pt x="1831" y="3897"/>
                    <a:pt x="1869" y="3902"/>
                    <a:pt x="1906" y="3912"/>
                  </a:cubicBezTo>
                  <a:cubicBezTo>
                    <a:pt x="2073" y="3960"/>
                    <a:pt x="2192" y="4127"/>
                    <a:pt x="2192" y="4317"/>
                  </a:cubicBezTo>
                  <a:lnTo>
                    <a:pt x="2192" y="5579"/>
                  </a:lnTo>
                  <a:cubicBezTo>
                    <a:pt x="2192" y="5770"/>
                    <a:pt x="2263" y="5936"/>
                    <a:pt x="2406" y="6056"/>
                  </a:cubicBezTo>
                  <a:cubicBezTo>
                    <a:pt x="2525" y="6198"/>
                    <a:pt x="2692" y="6270"/>
                    <a:pt x="2859" y="6270"/>
                  </a:cubicBezTo>
                  <a:cubicBezTo>
                    <a:pt x="3264" y="6270"/>
                    <a:pt x="3573" y="5960"/>
                    <a:pt x="3573" y="5555"/>
                  </a:cubicBezTo>
                  <a:lnTo>
                    <a:pt x="3573" y="4436"/>
                  </a:lnTo>
                  <a:cubicBezTo>
                    <a:pt x="3573" y="4234"/>
                    <a:pt x="3743" y="4053"/>
                    <a:pt x="3942" y="4053"/>
                  </a:cubicBezTo>
                  <a:cubicBezTo>
                    <a:pt x="3954" y="4053"/>
                    <a:pt x="3966" y="4054"/>
                    <a:pt x="3978" y="4055"/>
                  </a:cubicBezTo>
                  <a:cubicBezTo>
                    <a:pt x="4192" y="4055"/>
                    <a:pt x="4359" y="4222"/>
                    <a:pt x="4359" y="4460"/>
                  </a:cubicBezTo>
                  <a:lnTo>
                    <a:pt x="4359" y="6960"/>
                  </a:lnTo>
                  <a:cubicBezTo>
                    <a:pt x="4359" y="7103"/>
                    <a:pt x="4407" y="7270"/>
                    <a:pt x="4502" y="7389"/>
                  </a:cubicBezTo>
                  <a:cubicBezTo>
                    <a:pt x="4645" y="7556"/>
                    <a:pt x="4859" y="7675"/>
                    <a:pt x="5073" y="7675"/>
                  </a:cubicBezTo>
                  <a:lnTo>
                    <a:pt x="5073" y="7651"/>
                  </a:lnTo>
                  <a:cubicBezTo>
                    <a:pt x="5455" y="7627"/>
                    <a:pt x="5764" y="7318"/>
                    <a:pt x="5764" y="6937"/>
                  </a:cubicBezTo>
                  <a:lnTo>
                    <a:pt x="5764" y="4079"/>
                  </a:lnTo>
                  <a:cubicBezTo>
                    <a:pt x="5764" y="3865"/>
                    <a:pt x="5931" y="3674"/>
                    <a:pt x="6145" y="3674"/>
                  </a:cubicBezTo>
                  <a:cubicBezTo>
                    <a:pt x="6383" y="3674"/>
                    <a:pt x="6550" y="3865"/>
                    <a:pt x="6550" y="4079"/>
                  </a:cubicBezTo>
                  <a:lnTo>
                    <a:pt x="6550" y="6460"/>
                  </a:lnTo>
                  <a:cubicBezTo>
                    <a:pt x="6550" y="6841"/>
                    <a:pt x="6860" y="7151"/>
                    <a:pt x="7217" y="7151"/>
                  </a:cubicBezTo>
                  <a:cubicBezTo>
                    <a:pt x="7622" y="7151"/>
                    <a:pt x="7931" y="6841"/>
                    <a:pt x="7931" y="6437"/>
                  </a:cubicBezTo>
                  <a:lnTo>
                    <a:pt x="7931" y="5936"/>
                  </a:lnTo>
                  <a:cubicBezTo>
                    <a:pt x="7931" y="5841"/>
                    <a:pt x="7860" y="5770"/>
                    <a:pt x="7765" y="5770"/>
                  </a:cubicBezTo>
                  <a:cubicBezTo>
                    <a:pt x="7693" y="5794"/>
                    <a:pt x="7645" y="5865"/>
                    <a:pt x="7645" y="5936"/>
                  </a:cubicBezTo>
                  <a:lnTo>
                    <a:pt x="7645" y="6460"/>
                  </a:lnTo>
                  <a:cubicBezTo>
                    <a:pt x="7645" y="6675"/>
                    <a:pt x="7455" y="6841"/>
                    <a:pt x="7241" y="6865"/>
                  </a:cubicBezTo>
                  <a:cubicBezTo>
                    <a:pt x="7026" y="6865"/>
                    <a:pt x="6836" y="6675"/>
                    <a:pt x="6860" y="6460"/>
                  </a:cubicBezTo>
                  <a:lnTo>
                    <a:pt x="6860" y="4103"/>
                  </a:lnTo>
                  <a:cubicBezTo>
                    <a:pt x="6860" y="3698"/>
                    <a:pt x="6526" y="3388"/>
                    <a:pt x="6145" y="3388"/>
                  </a:cubicBezTo>
                  <a:cubicBezTo>
                    <a:pt x="5955" y="3388"/>
                    <a:pt x="5788" y="3460"/>
                    <a:pt x="5669" y="3603"/>
                  </a:cubicBezTo>
                  <a:cubicBezTo>
                    <a:pt x="5550" y="3722"/>
                    <a:pt x="5455" y="3888"/>
                    <a:pt x="5478" y="4079"/>
                  </a:cubicBezTo>
                  <a:lnTo>
                    <a:pt x="5478" y="6960"/>
                  </a:lnTo>
                  <a:cubicBezTo>
                    <a:pt x="5478" y="7175"/>
                    <a:pt x="5288" y="7365"/>
                    <a:pt x="5073" y="7365"/>
                  </a:cubicBezTo>
                  <a:cubicBezTo>
                    <a:pt x="4931" y="7365"/>
                    <a:pt x="4812" y="7318"/>
                    <a:pt x="4740" y="7199"/>
                  </a:cubicBezTo>
                  <a:cubicBezTo>
                    <a:pt x="4692" y="7127"/>
                    <a:pt x="4645" y="7056"/>
                    <a:pt x="4669" y="6960"/>
                  </a:cubicBezTo>
                  <a:lnTo>
                    <a:pt x="4669" y="4436"/>
                  </a:lnTo>
                  <a:cubicBezTo>
                    <a:pt x="4669" y="4055"/>
                    <a:pt x="4335" y="3746"/>
                    <a:pt x="3954" y="3746"/>
                  </a:cubicBezTo>
                  <a:cubicBezTo>
                    <a:pt x="3573" y="3746"/>
                    <a:pt x="3287" y="4055"/>
                    <a:pt x="3287" y="4436"/>
                  </a:cubicBezTo>
                  <a:lnTo>
                    <a:pt x="3287" y="5555"/>
                  </a:lnTo>
                  <a:cubicBezTo>
                    <a:pt x="3287" y="5794"/>
                    <a:pt x="3097" y="5960"/>
                    <a:pt x="2883" y="5960"/>
                  </a:cubicBezTo>
                  <a:cubicBezTo>
                    <a:pt x="2668" y="5960"/>
                    <a:pt x="2478" y="5794"/>
                    <a:pt x="2502" y="5579"/>
                  </a:cubicBezTo>
                  <a:lnTo>
                    <a:pt x="2502" y="4317"/>
                  </a:lnTo>
                  <a:cubicBezTo>
                    <a:pt x="2485" y="3884"/>
                    <a:pt x="2146" y="3603"/>
                    <a:pt x="1795" y="3603"/>
                  </a:cubicBezTo>
                  <a:cubicBezTo>
                    <a:pt x="1624" y="3603"/>
                    <a:pt x="1451" y="3669"/>
                    <a:pt x="1311" y="3817"/>
                  </a:cubicBezTo>
                  <a:cubicBezTo>
                    <a:pt x="1168" y="3936"/>
                    <a:pt x="1096" y="4127"/>
                    <a:pt x="1096" y="4293"/>
                  </a:cubicBezTo>
                  <a:lnTo>
                    <a:pt x="1096" y="4555"/>
                  </a:lnTo>
                  <a:cubicBezTo>
                    <a:pt x="1096" y="4770"/>
                    <a:pt x="906" y="4936"/>
                    <a:pt x="692" y="4960"/>
                  </a:cubicBezTo>
                  <a:cubicBezTo>
                    <a:pt x="477" y="4960"/>
                    <a:pt x="311" y="4770"/>
                    <a:pt x="311" y="4555"/>
                  </a:cubicBezTo>
                  <a:lnTo>
                    <a:pt x="311" y="673"/>
                  </a:lnTo>
                  <a:cubicBezTo>
                    <a:pt x="311" y="471"/>
                    <a:pt x="480" y="290"/>
                    <a:pt x="679" y="290"/>
                  </a:cubicBezTo>
                  <a:cubicBezTo>
                    <a:pt x="691" y="290"/>
                    <a:pt x="703" y="291"/>
                    <a:pt x="715" y="292"/>
                  </a:cubicBezTo>
                  <a:cubicBezTo>
                    <a:pt x="930" y="292"/>
                    <a:pt x="1096" y="483"/>
                    <a:pt x="1096" y="697"/>
                  </a:cubicBezTo>
                  <a:lnTo>
                    <a:pt x="1096" y="959"/>
                  </a:lnTo>
                  <a:cubicBezTo>
                    <a:pt x="1061" y="1459"/>
                    <a:pt x="1424" y="1709"/>
                    <a:pt x="1790" y="1709"/>
                  </a:cubicBezTo>
                  <a:cubicBezTo>
                    <a:pt x="2156" y="1709"/>
                    <a:pt x="2525" y="1459"/>
                    <a:pt x="2502" y="959"/>
                  </a:cubicBezTo>
                  <a:lnTo>
                    <a:pt x="2502" y="673"/>
                  </a:lnTo>
                  <a:cubicBezTo>
                    <a:pt x="2502" y="602"/>
                    <a:pt x="2406" y="531"/>
                    <a:pt x="2335" y="531"/>
                  </a:cubicBezTo>
                  <a:cubicBezTo>
                    <a:pt x="2263" y="554"/>
                    <a:pt x="2192" y="602"/>
                    <a:pt x="2192" y="697"/>
                  </a:cubicBezTo>
                  <a:lnTo>
                    <a:pt x="2192" y="959"/>
                  </a:lnTo>
                  <a:cubicBezTo>
                    <a:pt x="2192" y="1184"/>
                    <a:pt x="2000" y="1355"/>
                    <a:pt x="1780" y="1355"/>
                  </a:cubicBezTo>
                  <a:cubicBezTo>
                    <a:pt x="1743" y="1355"/>
                    <a:pt x="1706" y="1351"/>
                    <a:pt x="1668" y="1340"/>
                  </a:cubicBezTo>
                  <a:cubicBezTo>
                    <a:pt x="1501" y="1293"/>
                    <a:pt x="1382" y="1126"/>
                    <a:pt x="1382" y="959"/>
                  </a:cubicBezTo>
                  <a:lnTo>
                    <a:pt x="1382" y="697"/>
                  </a:lnTo>
                  <a:cubicBezTo>
                    <a:pt x="1382" y="233"/>
                    <a:pt x="1037" y="1"/>
                    <a:pt x="692"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59;p43"/>
          <p:cNvSpPr txBox="1"/>
          <p:nvPr/>
        </p:nvSpPr>
        <p:spPr>
          <a:xfrm>
            <a:off x="3453815" y="2715693"/>
            <a:ext cx="2907600" cy="8973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6"/>
              </a:buClr>
              <a:buSzPts val="1400"/>
              <a:buFont typeface="Asap"/>
              <a:buNone/>
              <a:defRPr sz="1400" b="0" i="0" u="none" strike="noStrike" cap="none">
                <a:solidFill>
                  <a:schemeClr val="accent6"/>
                </a:solidFill>
                <a:latin typeface="Asap"/>
                <a:ea typeface="Asap"/>
                <a:cs typeface="Asap"/>
                <a:sym typeface="Asap"/>
              </a:defRPr>
            </a:lvl1pPr>
            <a:lvl2pPr marL="914400" marR="0" lvl="1" indent="-317500" algn="ctr" rtl="0">
              <a:lnSpc>
                <a:spcPct val="100000"/>
              </a:lnSpc>
              <a:spcBef>
                <a:spcPts val="0"/>
              </a:spcBef>
              <a:spcAft>
                <a:spcPts val="0"/>
              </a:spcAft>
              <a:buClr>
                <a:schemeClr val="accent6"/>
              </a:buClr>
              <a:buSzPts val="1400"/>
              <a:buFont typeface="Asap"/>
              <a:buNone/>
              <a:defRPr sz="1400" b="0" i="0" u="none" strike="noStrike" cap="none">
                <a:solidFill>
                  <a:schemeClr val="accent6"/>
                </a:solidFill>
                <a:latin typeface="Asap"/>
                <a:ea typeface="Asap"/>
                <a:cs typeface="Asap"/>
                <a:sym typeface="Asap"/>
              </a:defRPr>
            </a:lvl2pPr>
            <a:lvl3pPr marL="1371600" marR="0" lvl="2" indent="-317500" algn="ctr" rtl="0">
              <a:lnSpc>
                <a:spcPct val="100000"/>
              </a:lnSpc>
              <a:spcBef>
                <a:spcPts val="0"/>
              </a:spcBef>
              <a:spcAft>
                <a:spcPts val="0"/>
              </a:spcAft>
              <a:buClr>
                <a:schemeClr val="accent6"/>
              </a:buClr>
              <a:buSzPts val="1400"/>
              <a:buFont typeface="Asap"/>
              <a:buNone/>
              <a:defRPr sz="1400" b="0" i="0" u="none" strike="noStrike" cap="none">
                <a:solidFill>
                  <a:schemeClr val="accent6"/>
                </a:solidFill>
                <a:latin typeface="Asap"/>
                <a:ea typeface="Asap"/>
                <a:cs typeface="Asap"/>
                <a:sym typeface="Asap"/>
              </a:defRPr>
            </a:lvl3pPr>
            <a:lvl4pPr marL="1828800" marR="0" lvl="3" indent="-317500" algn="ctr" rtl="0">
              <a:lnSpc>
                <a:spcPct val="100000"/>
              </a:lnSpc>
              <a:spcBef>
                <a:spcPts val="0"/>
              </a:spcBef>
              <a:spcAft>
                <a:spcPts val="0"/>
              </a:spcAft>
              <a:buClr>
                <a:schemeClr val="accent6"/>
              </a:buClr>
              <a:buSzPts val="1400"/>
              <a:buFont typeface="Asap"/>
              <a:buNone/>
              <a:defRPr sz="1400" b="0" i="0" u="none" strike="noStrike" cap="none">
                <a:solidFill>
                  <a:schemeClr val="accent6"/>
                </a:solidFill>
                <a:latin typeface="Asap"/>
                <a:ea typeface="Asap"/>
                <a:cs typeface="Asap"/>
                <a:sym typeface="Asap"/>
              </a:defRPr>
            </a:lvl4pPr>
            <a:lvl5pPr marL="2286000" marR="0" lvl="4" indent="-317500" algn="ctr" rtl="0">
              <a:lnSpc>
                <a:spcPct val="100000"/>
              </a:lnSpc>
              <a:spcBef>
                <a:spcPts val="0"/>
              </a:spcBef>
              <a:spcAft>
                <a:spcPts val="0"/>
              </a:spcAft>
              <a:buClr>
                <a:schemeClr val="accent6"/>
              </a:buClr>
              <a:buSzPts val="1400"/>
              <a:buFont typeface="Asap"/>
              <a:buNone/>
              <a:defRPr sz="1400" b="0" i="0" u="none" strike="noStrike" cap="none">
                <a:solidFill>
                  <a:schemeClr val="accent6"/>
                </a:solidFill>
                <a:latin typeface="Asap"/>
                <a:ea typeface="Asap"/>
                <a:cs typeface="Asap"/>
                <a:sym typeface="Asap"/>
              </a:defRPr>
            </a:lvl5pPr>
            <a:lvl6pPr marL="2743200" marR="0" lvl="5" indent="-317500" algn="ctr" rtl="0">
              <a:lnSpc>
                <a:spcPct val="100000"/>
              </a:lnSpc>
              <a:spcBef>
                <a:spcPts val="0"/>
              </a:spcBef>
              <a:spcAft>
                <a:spcPts val="0"/>
              </a:spcAft>
              <a:buClr>
                <a:schemeClr val="accent6"/>
              </a:buClr>
              <a:buSzPts val="1400"/>
              <a:buFont typeface="Asap"/>
              <a:buNone/>
              <a:defRPr sz="1400" b="0" i="0" u="none" strike="noStrike" cap="none">
                <a:solidFill>
                  <a:schemeClr val="accent6"/>
                </a:solidFill>
                <a:latin typeface="Asap"/>
                <a:ea typeface="Asap"/>
                <a:cs typeface="Asap"/>
                <a:sym typeface="Asap"/>
              </a:defRPr>
            </a:lvl6pPr>
            <a:lvl7pPr marL="3200400" marR="0" lvl="6" indent="-317500" algn="ctr" rtl="0">
              <a:lnSpc>
                <a:spcPct val="100000"/>
              </a:lnSpc>
              <a:spcBef>
                <a:spcPts val="0"/>
              </a:spcBef>
              <a:spcAft>
                <a:spcPts val="0"/>
              </a:spcAft>
              <a:buClr>
                <a:schemeClr val="accent6"/>
              </a:buClr>
              <a:buSzPts val="1400"/>
              <a:buFont typeface="Asap"/>
              <a:buNone/>
              <a:defRPr sz="1400" b="0" i="0" u="none" strike="noStrike" cap="none">
                <a:solidFill>
                  <a:schemeClr val="accent6"/>
                </a:solidFill>
                <a:latin typeface="Asap"/>
                <a:ea typeface="Asap"/>
                <a:cs typeface="Asap"/>
                <a:sym typeface="Asap"/>
              </a:defRPr>
            </a:lvl7pPr>
            <a:lvl8pPr marL="3657600" marR="0" lvl="7" indent="-317500" algn="ctr" rtl="0">
              <a:lnSpc>
                <a:spcPct val="100000"/>
              </a:lnSpc>
              <a:spcBef>
                <a:spcPts val="0"/>
              </a:spcBef>
              <a:spcAft>
                <a:spcPts val="0"/>
              </a:spcAft>
              <a:buClr>
                <a:schemeClr val="accent6"/>
              </a:buClr>
              <a:buSzPts val="1400"/>
              <a:buFont typeface="Asap"/>
              <a:buNone/>
              <a:defRPr sz="1400" b="0" i="0" u="none" strike="noStrike" cap="none">
                <a:solidFill>
                  <a:schemeClr val="accent6"/>
                </a:solidFill>
                <a:latin typeface="Asap"/>
                <a:ea typeface="Asap"/>
                <a:cs typeface="Asap"/>
                <a:sym typeface="Asap"/>
              </a:defRPr>
            </a:lvl8pPr>
            <a:lvl9pPr marL="4114800" marR="0" lvl="8" indent="-317500" algn="ctr" rtl="0">
              <a:lnSpc>
                <a:spcPct val="100000"/>
              </a:lnSpc>
              <a:spcBef>
                <a:spcPts val="0"/>
              </a:spcBef>
              <a:spcAft>
                <a:spcPts val="0"/>
              </a:spcAft>
              <a:buClr>
                <a:schemeClr val="accent6"/>
              </a:buClr>
              <a:buSzPts val="1400"/>
              <a:buFont typeface="Asap"/>
              <a:buNone/>
              <a:defRPr sz="1400" b="0" i="0" u="none" strike="noStrike" cap="none">
                <a:solidFill>
                  <a:schemeClr val="accent6"/>
                </a:solidFill>
                <a:latin typeface="Asap"/>
                <a:ea typeface="Asap"/>
                <a:cs typeface="Asap"/>
                <a:sym typeface="Asap"/>
              </a:defRPr>
            </a:lvl9pPr>
          </a:lstStyle>
          <a:p>
            <a:pPr marL="285750" lvl="0" indent="-285750" algn="l" rtl="0">
              <a:spcBef>
                <a:spcPts val="0"/>
              </a:spcBef>
              <a:spcAft>
                <a:spcPts val="0"/>
              </a:spcAft>
              <a:buFont typeface="Arial" panose="020B0604020202020204" pitchFamily="34" charset="0"/>
              <a:buChar char="•"/>
            </a:pPr>
            <a:r>
              <a:rPr lang="en-US" altLang="en-GB" dirty="0">
                <a:latin typeface="Consolas" panose="020B0609020204030204" pitchFamily="49" charset="0"/>
                <a:cs typeface="Comic Sans MS" panose="030F0702030302020204" charset="0"/>
              </a:rPr>
              <a:t>Supervised Learning</a:t>
            </a:r>
          </a:p>
          <a:p>
            <a:pPr marL="285750" lvl="0" indent="-285750" algn="l" rtl="0">
              <a:spcBef>
                <a:spcPts val="0"/>
              </a:spcBef>
              <a:spcAft>
                <a:spcPts val="0"/>
              </a:spcAft>
              <a:buFont typeface="Arial" panose="020B0604020202020204" pitchFamily="34" charset="0"/>
              <a:buChar char="•"/>
            </a:pPr>
            <a:r>
              <a:rPr lang="en-US" altLang="en-GB" dirty="0">
                <a:latin typeface="Consolas" panose="020B0609020204030204" pitchFamily="49" charset="0"/>
                <a:cs typeface="Comic Sans MS" panose="030F0702030302020204" charset="0"/>
              </a:rPr>
              <a:t>Unsupervised Learning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41"/>
          <p:cNvSpPr txBox="1">
            <a:spLocks noGrp="1"/>
          </p:cNvSpPr>
          <p:nvPr>
            <p:ph type="title" idx="2"/>
          </p:nvPr>
        </p:nvSpPr>
        <p:spPr>
          <a:xfrm>
            <a:off x="1030700" y="886082"/>
            <a:ext cx="3150900" cy="106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03</a:t>
            </a:r>
          </a:p>
        </p:txBody>
      </p:sp>
      <p:sp>
        <p:nvSpPr>
          <p:cNvPr id="643" name="Google Shape;643;p41"/>
          <p:cNvSpPr txBox="1">
            <a:spLocks noGrp="1"/>
          </p:cNvSpPr>
          <p:nvPr>
            <p:ph type="title"/>
          </p:nvPr>
        </p:nvSpPr>
        <p:spPr>
          <a:xfrm>
            <a:off x="1030700" y="2102082"/>
            <a:ext cx="4302900" cy="115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ltLang="en-US" dirty="0">
                <a:solidFill>
                  <a:schemeClr val="accent4"/>
                </a:solidFill>
              </a:rPr>
              <a:t>EVALUATION METRICS</a:t>
            </a:r>
          </a:p>
        </p:txBody>
      </p:sp>
      <p:sp>
        <p:nvSpPr>
          <p:cNvPr id="644" name="Google Shape;644;p41"/>
          <p:cNvSpPr/>
          <p:nvPr/>
        </p:nvSpPr>
        <p:spPr>
          <a:xfrm>
            <a:off x="3387827" y="475653"/>
            <a:ext cx="362400" cy="362400"/>
          </a:xfrm>
          <a:prstGeom prst="star4">
            <a:avLst>
              <a:gd name="adj" fmla="val 12500"/>
            </a:avLst>
          </a:prstGeom>
          <a:solidFill>
            <a:schemeClr val="dk1"/>
          </a:solidFill>
          <a:ln w="19050" cap="flat" cmpd="sng">
            <a:solidFill>
              <a:schemeClr val="accent5"/>
            </a:solidFill>
            <a:prstDash val="solid"/>
            <a:round/>
            <a:headEnd type="none" w="sm" len="sm"/>
            <a:tailEnd type="none" w="sm" len="sm"/>
          </a:ln>
          <a:effectLst>
            <a:outerShdw blurRad="85725" algn="bl" rotWithShape="0">
              <a:srgbClr val="E0FFC3"/>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45"/>
          <p:cNvSpPr txBox="1">
            <a:spLocks noGrp="1"/>
          </p:cNvSpPr>
          <p:nvPr>
            <p:ph type="subTitle" idx="1"/>
          </p:nvPr>
        </p:nvSpPr>
        <p:spPr>
          <a:xfrm>
            <a:off x="1532192" y="1805478"/>
            <a:ext cx="2784369" cy="484800"/>
          </a:xfrm>
        </p:spPr>
        <p:txBody>
          <a:bodyPr spcFirstLastPara="1" wrap="square" lIns="91425" tIns="91425" rIns="91425" bIns="91425" anchor="ctr" anchorCtr="0">
            <a:noAutofit/>
          </a:bodyPr>
          <a:lstStyle/>
          <a:p>
            <a:pPr lvl="0" algn="ctr"/>
            <a:r>
              <a:rPr lang="en-US" sz="1600" dirty="0">
                <a:solidFill>
                  <a:schemeClr val="accent4"/>
                </a:solidFill>
              </a:rPr>
              <a:t>Signal-to-Noise Ratio</a:t>
            </a:r>
          </a:p>
          <a:p>
            <a:pPr lvl="0" algn="ctr"/>
            <a:r>
              <a:rPr lang="en-US" sz="1600" dirty="0">
                <a:solidFill>
                  <a:schemeClr val="accent4"/>
                </a:solidFill>
              </a:rPr>
              <a:t>(SNR)</a:t>
            </a:r>
          </a:p>
        </p:txBody>
      </p:sp>
      <p:sp>
        <p:nvSpPr>
          <p:cNvPr id="710" name="Google Shape;710;p45"/>
          <p:cNvSpPr txBox="1">
            <a:spLocks noGrp="1"/>
          </p:cNvSpPr>
          <p:nvPr>
            <p:ph type="title"/>
          </p:nvPr>
        </p:nvSpPr>
        <p:spPr>
          <a:xfrm>
            <a:off x="234270" y="314185"/>
            <a:ext cx="8675460" cy="572700"/>
          </a:xfrm>
        </p:spPr>
        <p:txBody>
          <a:bodyPr spcFirstLastPara="1" wrap="square" lIns="91425" tIns="91425" rIns="91425" bIns="91425" anchor="ctr" anchorCtr="0">
            <a:noAutofit/>
          </a:bodyPr>
          <a:lstStyle/>
          <a:p>
            <a:r>
              <a:rPr lang="vi-VN" sz="2800" dirty="0" err="1">
                <a:solidFill>
                  <a:schemeClr val="accent4"/>
                </a:solidFill>
              </a:rPr>
              <a:t>Common</a:t>
            </a:r>
            <a:r>
              <a:rPr lang="vi-VN" sz="2800" dirty="0">
                <a:solidFill>
                  <a:schemeClr val="accent4"/>
                </a:solidFill>
              </a:rPr>
              <a:t> </a:t>
            </a:r>
            <a:r>
              <a:rPr lang="vi-VN" sz="2800" dirty="0" err="1">
                <a:solidFill>
                  <a:schemeClr val="accent4"/>
                </a:solidFill>
              </a:rPr>
              <a:t>type</a:t>
            </a:r>
            <a:r>
              <a:rPr lang="vi-VN" sz="2800" dirty="0">
                <a:solidFill>
                  <a:schemeClr val="accent4"/>
                </a:solidFill>
              </a:rPr>
              <a:t> </a:t>
            </a:r>
            <a:r>
              <a:rPr lang="vi-VN" sz="2800" dirty="0" err="1">
                <a:solidFill>
                  <a:schemeClr val="accent4"/>
                </a:solidFill>
              </a:rPr>
              <a:t>of</a:t>
            </a:r>
            <a:r>
              <a:rPr lang="vi-VN" sz="2800" dirty="0">
                <a:solidFill>
                  <a:schemeClr val="accent4"/>
                </a:solidFill>
              </a:rPr>
              <a:t> </a:t>
            </a:r>
            <a:r>
              <a:rPr lang="en-US" sz="2800" dirty="0">
                <a:solidFill>
                  <a:schemeClr val="accent4"/>
                </a:solidFill>
              </a:rPr>
              <a:t>Evaluation Metrics</a:t>
            </a:r>
          </a:p>
        </p:txBody>
      </p:sp>
      <p:sp>
        <p:nvSpPr>
          <p:cNvPr id="711" name="Google Shape;711;p45"/>
          <p:cNvSpPr txBox="1">
            <a:spLocks noGrp="1"/>
          </p:cNvSpPr>
          <p:nvPr>
            <p:ph type="subTitle" idx="6"/>
          </p:nvPr>
        </p:nvSpPr>
        <p:spPr>
          <a:xfrm>
            <a:off x="5092431" y="1763171"/>
            <a:ext cx="3380048" cy="484800"/>
          </a:xfrm>
        </p:spPr>
        <p:txBody>
          <a:bodyPr spcFirstLastPara="1" wrap="square" lIns="91425" tIns="91425" rIns="91425" bIns="91425" anchor="ctr" anchorCtr="0">
            <a:noAutofit/>
          </a:bodyPr>
          <a:lstStyle/>
          <a:p>
            <a:pPr algn="ctr"/>
            <a:r>
              <a:rPr lang="en-US" sz="1600" dirty="0">
                <a:solidFill>
                  <a:schemeClr val="accent4"/>
                </a:solidFill>
              </a:rPr>
              <a:t>Perceptual Evaluation of Speech Quality (PESQ)</a:t>
            </a:r>
          </a:p>
        </p:txBody>
      </p:sp>
      <p:sp>
        <p:nvSpPr>
          <p:cNvPr id="715" name="Google Shape;715;p45"/>
          <p:cNvSpPr txBox="1">
            <a:spLocks noGrp="1"/>
          </p:cNvSpPr>
          <p:nvPr>
            <p:ph type="subTitle" idx="8"/>
          </p:nvPr>
        </p:nvSpPr>
        <p:spPr>
          <a:xfrm>
            <a:off x="2237838" y="3417674"/>
            <a:ext cx="5485940" cy="484800"/>
          </a:xfrm>
        </p:spPr>
        <p:txBody>
          <a:bodyPr spcFirstLastPara="1" wrap="square" lIns="91425" tIns="91425" rIns="91425" bIns="91425" anchor="ctr" anchorCtr="0">
            <a:noAutofit/>
          </a:bodyPr>
          <a:lstStyle/>
          <a:p>
            <a:pPr algn="ctr"/>
            <a:r>
              <a:rPr lang="en-US" sz="1600" dirty="0">
                <a:solidFill>
                  <a:schemeClr val="accent4"/>
                </a:solidFill>
              </a:rPr>
              <a:t>Short-Time Objective Intelligibility (STOI)</a:t>
            </a:r>
          </a:p>
        </p:txBody>
      </p:sp>
      <p:sp>
        <p:nvSpPr>
          <p:cNvPr id="716" name="Google Shape;716;p45"/>
          <p:cNvSpPr/>
          <p:nvPr/>
        </p:nvSpPr>
        <p:spPr>
          <a:xfrm>
            <a:off x="4871635" y="1833891"/>
            <a:ext cx="441592" cy="302176"/>
          </a:xfrm>
          <a:custGeom>
            <a:avLst/>
            <a:gdLst/>
            <a:ahLst/>
            <a:cxnLst/>
            <a:rect l="l" t="t" r="r" b="b"/>
            <a:pathLst>
              <a:path w="10098" h="7556" extrusionOk="0">
                <a:moveTo>
                  <a:pt x="1024" y="1221"/>
                </a:moveTo>
                <a:cubicBezTo>
                  <a:pt x="1215" y="1221"/>
                  <a:pt x="1381" y="1387"/>
                  <a:pt x="1381" y="1578"/>
                </a:cubicBezTo>
                <a:lnTo>
                  <a:pt x="1381" y="3673"/>
                </a:lnTo>
                <a:lnTo>
                  <a:pt x="667" y="3673"/>
                </a:lnTo>
                <a:lnTo>
                  <a:pt x="667" y="1578"/>
                </a:lnTo>
                <a:cubicBezTo>
                  <a:pt x="667" y="1387"/>
                  <a:pt x="834" y="1221"/>
                  <a:pt x="1024" y="1221"/>
                </a:cubicBezTo>
                <a:close/>
                <a:moveTo>
                  <a:pt x="5012" y="1980"/>
                </a:moveTo>
                <a:cubicBezTo>
                  <a:pt x="5024" y="1980"/>
                  <a:pt x="5036" y="1981"/>
                  <a:pt x="5049" y="1983"/>
                </a:cubicBezTo>
                <a:cubicBezTo>
                  <a:pt x="5239" y="1983"/>
                  <a:pt x="5406" y="2149"/>
                  <a:pt x="5406" y="2340"/>
                </a:cubicBezTo>
                <a:lnTo>
                  <a:pt x="5406" y="3673"/>
                </a:lnTo>
                <a:lnTo>
                  <a:pt x="4691" y="3673"/>
                </a:lnTo>
                <a:lnTo>
                  <a:pt x="4691" y="2340"/>
                </a:lnTo>
                <a:cubicBezTo>
                  <a:pt x="4691" y="2139"/>
                  <a:pt x="4838" y="1980"/>
                  <a:pt x="5012" y="1980"/>
                </a:cubicBezTo>
                <a:close/>
                <a:moveTo>
                  <a:pt x="9114" y="1837"/>
                </a:moveTo>
                <a:cubicBezTo>
                  <a:pt x="9308" y="1837"/>
                  <a:pt x="9454" y="1996"/>
                  <a:pt x="9454" y="2197"/>
                </a:cubicBezTo>
                <a:lnTo>
                  <a:pt x="9454" y="3673"/>
                </a:lnTo>
                <a:lnTo>
                  <a:pt x="8740" y="3673"/>
                </a:lnTo>
                <a:lnTo>
                  <a:pt x="8740" y="2197"/>
                </a:lnTo>
                <a:cubicBezTo>
                  <a:pt x="8740" y="2006"/>
                  <a:pt x="8883" y="1840"/>
                  <a:pt x="9073" y="1840"/>
                </a:cubicBezTo>
                <a:cubicBezTo>
                  <a:pt x="9087" y="1838"/>
                  <a:pt x="9101" y="1837"/>
                  <a:pt x="9114" y="1837"/>
                </a:cubicBezTo>
                <a:close/>
                <a:moveTo>
                  <a:pt x="3024" y="327"/>
                </a:moveTo>
                <a:cubicBezTo>
                  <a:pt x="3215" y="327"/>
                  <a:pt x="3405" y="458"/>
                  <a:pt x="3382" y="720"/>
                </a:cubicBezTo>
                <a:lnTo>
                  <a:pt x="3382" y="3697"/>
                </a:lnTo>
                <a:lnTo>
                  <a:pt x="2691" y="3697"/>
                </a:lnTo>
                <a:lnTo>
                  <a:pt x="2691" y="720"/>
                </a:lnTo>
                <a:lnTo>
                  <a:pt x="2667" y="720"/>
                </a:lnTo>
                <a:cubicBezTo>
                  <a:pt x="2643" y="458"/>
                  <a:pt x="2834" y="327"/>
                  <a:pt x="3024" y="327"/>
                </a:cubicBezTo>
                <a:close/>
                <a:moveTo>
                  <a:pt x="4382" y="3983"/>
                </a:moveTo>
                <a:lnTo>
                  <a:pt x="4382" y="5317"/>
                </a:lnTo>
                <a:cubicBezTo>
                  <a:pt x="4382" y="5507"/>
                  <a:pt x="4215" y="5674"/>
                  <a:pt x="4025" y="5674"/>
                </a:cubicBezTo>
                <a:cubicBezTo>
                  <a:pt x="3834" y="5650"/>
                  <a:pt x="3667" y="5507"/>
                  <a:pt x="3691" y="5317"/>
                </a:cubicBezTo>
                <a:lnTo>
                  <a:pt x="3691" y="3983"/>
                </a:lnTo>
                <a:close/>
                <a:moveTo>
                  <a:pt x="8430" y="3983"/>
                </a:moveTo>
                <a:lnTo>
                  <a:pt x="8430" y="5459"/>
                </a:lnTo>
                <a:cubicBezTo>
                  <a:pt x="8430" y="5660"/>
                  <a:pt x="8284" y="5819"/>
                  <a:pt x="8109" y="5819"/>
                </a:cubicBezTo>
                <a:cubicBezTo>
                  <a:pt x="8097" y="5819"/>
                  <a:pt x="8085" y="5818"/>
                  <a:pt x="8073" y="5817"/>
                </a:cubicBezTo>
                <a:cubicBezTo>
                  <a:pt x="7883" y="5817"/>
                  <a:pt x="7716" y="5650"/>
                  <a:pt x="7716" y="5459"/>
                </a:cubicBezTo>
                <a:lnTo>
                  <a:pt x="7716" y="3983"/>
                </a:lnTo>
                <a:close/>
                <a:moveTo>
                  <a:pt x="6430" y="3983"/>
                </a:moveTo>
                <a:lnTo>
                  <a:pt x="6430" y="6245"/>
                </a:lnTo>
                <a:cubicBezTo>
                  <a:pt x="6430" y="6436"/>
                  <a:pt x="6263" y="6603"/>
                  <a:pt x="6049" y="6603"/>
                </a:cubicBezTo>
                <a:cubicBezTo>
                  <a:pt x="5858" y="6579"/>
                  <a:pt x="5716" y="6412"/>
                  <a:pt x="5716" y="6222"/>
                </a:cubicBezTo>
                <a:lnTo>
                  <a:pt x="5716" y="3983"/>
                </a:lnTo>
                <a:close/>
                <a:moveTo>
                  <a:pt x="3024" y="0"/>
                </a:moveTo>
                <a:cubicBezTo>
                  <a:pt x="2685" y="0"/>
                  <a:pt x="2346" y="232"/>
                  <a:pt x="2381" y="697"/>
                </a:cubicBezTo>
                <a:lnTo>
                  <a:pt x="2381" y="3673"/>
                </a:lnTo>
                <a:lnTo>
                  <a:pt x="1667" y="3673"/>
                </a:lnTo>
                <a:lnTo>
                  <a:pt x="1667" y="1602"/>
                </a:lnTo>
                <a:cubicBezTo>
                  <a:pt x="1667" y="1158"/>
                  <a:pt x="1341" y="938"/>
                  <a:pt x="1014" y="938"/>
                </a:cubicBezTo>
                <a:cubicBezTo>
                  <a:pt x="692" y="938"/>
                  <a:pt x="369" y="1152"/>
                  <a:pt x="357" y="1578"/>
                </a:cubicBezTo>
                <a:lnTo>
                  <a:pt x="357" y="3673"/>
                </a:lnTo>
                <a:lnTo>
                  <a:pt x="143" y="3673"/>
                </a:lnTo>
                <a:cubicBezTo>
                  <a:pt x="143" y="3673"/>
                  <a:pt x="0" y="3721"/>
                  <a:pt x="0" y="3792"/>
                </a:cubicBezTo>
                <a:cubicBezTo>
                  <a:pt x="0" y="3888"/>
                  <a:pt x="71" y="3935"/>
                  <a:pt x="143" y="3935"/>
                </a:cubicBezTo>
                <a:lnTo>
                  <a:pt x="1357" y="3935"/>
                </a:lnTo>
                <a:lnTo>
                  <a:pt x="1357" y="5626"/>
                </a:lnTo>
                <a:cubicBezTo>
                  <a:pt x="1357" y="5698"/>
                  <a:pt x="1429" y="5769"/>
                  <a:pt x="1500" y="5769"/>
                </a:cubicBezTo>
                <a:cubicBezTo>
                  <a:pt x="1596" y="5769"/>
                  <a:pt x="1667" y="5626"/>
                  <a:pt x="1667" y="5626"/>
                </a:cubicBezTo>
                <a:lnTo>
                  <a:pt x="1667" y="3935"/>
                </a:lnTo>
                <a:lnTo>
                  <a:pt x="2381" y="3935"/>
                </a:lnTo>
                <a:lnTo>
                  <a:pt x="2381" y="6912"/>
                </a:lnTo>
                <a:cubicBezTo>
                  <a:pt x="2381" y="7125"/>
                  <a:pt x="2212" y="7271"/>
                  <a:pt x="2029" y="7271"/>
                </a:cubicBezTo>
                <a:cubicBezTo>
                  <a:pt x="1946" y="7271"/>
                  <a:pt x="1860" y="7241"/>
                  <a:pt x="1786" y="7174"/>
                </a:cubicBezTo>
                <a:cubicBezTo>
                  <a:pt x="1715" y="7103"/>
                  <a:pt x="1691" y="7007"/>
                  <a:pt x="1691" y="6912"/>
                </a:cubicBezTo>
                <a:lnTo>
                  <a:pt x="1691" y="6317"/>
                </a:lnTo>
                <a:cubicBezTo>
                  <a:pt x="1691" y="6245"/>
                  <a:pt x="1619" y="6174"/>
                  <a:pt x="1548" y="6174"/>
                </a:cubicBezTo>
                <a:cubicBezTo>
                  <a:pt x="1539" y="6171"/>
                  <a:pt x="1529" y="6169"/>
                  <a:pt x="1519" y="6169"/>
                </a:cubicBezTo>
                <a:cubicBezTo>
                  <a:pt x="1453" y="6169"/>
                  <a:pt x="1381" y="6234"/>
                  <a:pt x="1381" y="6317"/>
                </a:cubicBezTo>
                <a:lnTo>
                  <a:pt x="1381" y="6912"/>
                </a:lnTo>
                <a:cubicBezTo>
                  <a:pt x="1381" y="7269"/>
                  <a:pt x="1667" y="7555"/>
                  <a:pt x="2024" y="7555"/>
                </a:cubicBezTo>
                <a:cubicBezTo>
                  <a:pt x="2381" y="7555"/>
                  <a:pt x="2691" y="7269"/>
                  <a:pt x="2691" y="6888"/>
                </a:cubicBezTo>
                <a:lnTo>
                  <a:pt x="2691" y="3935"/>
                </a:lnTo>
                <a:lnTo>
                  <a:pt x="3405" y="3935"/>
                </a:lnTo>
                <a:lnTo>
                  <a:pt x="3405" y="5269"/>
                </a:lnTo>
                <a:cubicBezTo>
                  <a:pt x="3405" y="5650"/>
                  <a:pt x="3715" y="5936"/>
                  <a:pt x="4096" y="5936"/>
                </a:cubicBezTo>
                <a:cubicBezTo>
                  <a:pt x="4430" y="5888"/>
                  <a:pt x="4691" y="5626"/>
                  <a:pt x="4691" y="5269"/>
                </a:cubicBezTo>
                <a:lnTo>
                  <a:pt x="4691" y="3935"/>
                </a:lnTo>
                <a:lnTo>
                  <a:pt x="5430" y="3935"/>
                </a:lnTo>
                <a:lnTo>
                  <a:pt x="5430" y="6198"/>
                </a:lnTo>
                <a:cubicBezTo>
                  <a:pt x="5418" y="6629"/>
                  <a:pt x="5744" y="6850"/>
                  <a:pt x="6070" y="6850"/>
                </a:cubicBezTo>
                <a:cubicBezTo>
                  <a:pt x="6393" y="6850"/>
                  <a:pt x="6716" y="6635"/>
                  <a:pt x="6716" y="6198"/>
                </a:cubicBezTo>
                <a:lnTo>
                  <a:pt x="6716" y="3935"/>
                </a:lnTo>
                <a:lnTo>
                  <a:pt x="7454" y="3935"/>
                </a:lnTo>
                <a:lnTo>
                  <a:pt x="7454" y="5412"/>
                </a:lnTo>
                <a:cubicBezTo>
                  <a:pt x="7431" y="5779"/>
                  <a:pt x="7740" y="6080"/>
                  <a:pt x="8103" y="6080"/>
                </a:cubicBezTo>
                <a:cubicBezTo>
                  <a:pt x="8117" y="6080"/>
                  <a:pt x="8131" y="6080"/>
                  <a:pt x="8145" y="6079"/>
                </a:cubicBezTo>
                <a:cubicBezTo>
                  <a:pt x="8478" y="6055"/>
                  <a:pt x="8740" y="5769"/>
                  <a:pt x="8740" y="5412"/>
                </a:cubicBezTo>
                <a:lnTo>
                  <a:pt x="8740" y="3935"/>
                </a:lnTo>
                <a:lnTo>
                  <a:pt x="9931" y="3935"/>
                </a:lnTo>
                <a:cubicBezTo>
                  <a:pt x="10026" y="3935"/>
                  <a:pt x="10074" y="3888"/>
                  <a:pt x="10097" y="3792"/>
                </a:cubicBezTo>
                <a:cubicBezTo>
                  <a:pt x="10097" y="3721"/>
                  <a:pt x="10026" y="3626"/>
                  <a:pt x="9954" y="3626"/>
                </a:cubicBezTo>
                <a:lnTo>
                  <a:pt x="9954" y="3673"/>
                </a:lnTo>
                <a:lnTo>
                  <a:pt x="9740" y="3673"/>
                </a:lnTo>
                <a:lnTo>
                  <a:pt x="9740" y="2197"/>
                </a:lnTo>
                <a:cubicBezTo>
                  <a:pt x="9764" y="1733"/>
                  <a:pt x="9419" y="1500"/>
                  <a:pt x="9076" y="1500"/>
                </a:cubicBezTo>
                <a:cubicBezTo>
                  <a:pt x="8734" y="1500"/>
                  <a:pt x="8395" y="1733"/>
                  <a:pt x="8430" y="2197"/>
                </a:cubicBezTo>
                <a:lnTo>
                  <a:pt x="8430" y="3673"/>
                </a:lnTo>
                <a:lnTo>
                  <a:pt x="7716" y="3673"/>
                </a:lnTo>
                <a:lnTo>
                  <a:pt x="7716" y="2530"/>
                </a:lnTo>
                <a:cubicBezTo>
                  <a:pt x="7716" y="2423"/>
                  <a:pt x="7644" y="2370"/>
                  <a:pt x="7573" y="2370"/>
                </a:cubicBezTo>
                <a:cubicBezTo>
                  <a:pt x="7502" y="2370"/>
                  <a:pt x="7430" y="2423"/>
                  <a:pt x="7430" y="2530"/>
                </a:cubicBezTo>
                <a:lnTo>
                  <a:pt x="7430" y="3697"/>
                </a:lnTo>
                <a:lnTo>
                  <a:pt x="6716" y="3697"/>
                </a:lnTo>
                <a:lnTo>
                  <a:pt x="6716" y="1411"/>
                </a:lnTo>
                <a:cubicBezTo>
                  <a:pt x="6716" y="1233"/>
                  <a:pt x="6862" y="1075"/>
                  <a:pt x="7037" y="1075"/>
                </a:cubicBezTo>
                <a:cubicBezTo>
                  <a:pt x="7049" y="1075"/>
                  <a:pt x="7061" y="1076"/>
                  <a:pt x="7073" y="1078"/>
                </a:cubicBezTo>
                <a:cubicBezTo>
                  <a:pt x="7263" y="1078"/>
                  <a:pt x="7430" y="1221"/>
                  <a:pt x="7430" y="1435"/>
                </a:cubicBezTo>
                <a:lnTo>
                  <a:pt x="7430" y="1816"/>
                </a:lnTo>
                <a:cubicBezTo>
                  <a:pt x="7430" y="1887"/>
                  <a:pt x="7478" y="1935"/>
                  <a:pt x="7549" y="1959"/>
                </a:cubicBezTo>
                <a:cubicBezTo>
                  <a:pt x="7644" y="1959"/>
                  <a:pt x="7716" y="1887"/>
                  <a:pt x="7716" y="1816"/>
                </a:cubicBezTo>
                <a:lnTo>
                  <a:pt x="7716" y="1411"/>
                </a:lnTo>
                <a:cubicBezTo>
                  <a:pt x="7752" y="941"/>
                  <a:pt x="7404" y="702"/>
                  <a:pt x="7060" y="702"/>
                </a:cubicBezTo>
                <a:cubicBezTo>
                  <a:pt x="6725" y="702"/>
                  <a:pt x="6395" y="929"/>
                  <a:pt x="6430" y="1387"/>
                </a:cubicBezTo>
                <a:lnTo>
                  <a:pt x="6430" y="3650"/>
                </a:lnTo>
                <a:lnTo>
                  <a:pt x="5692" y="3650"/>
                </a:lnTo>
                <a:lnTo>
                  <a:pt x="5692" y="2340"/>
                </a:lnTo>
                <a:cubicBezTo>
                  <a:pt x="5727" y="1875"/>
                  <a:pt x="5388" y="1643"/>
                  <a:pt x="5046" y="1643"/>
                </a:cubicBezTo>
                <a:cubicBezTo>
                  <a:pt x="4703" y="1643"/>
                  <a:pt x="4358" y="1875"/>
                  <a:pt x="4382" y="2340"/>
                </a:cubicBezTo>
                <a:lnTo>
                  <a:pt x="4382" y="3673"/>
                </a:lnTo>
                <a:lnTo>
                  <a:pt x="3667" y="3673"/>
                </a:lnTo>
                <a:lnTo>
                  <a:pt x="3667" y="697"/>
                </a:lnTo>
                <a:cubicBezTo>
                  <a:pt x="3703" y="232"/>
                  <a:pt x="3364" y="0"/>
                  <a:pt x="3024"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45"/>
          <p:cNvGrpSpPr/>
          <p:nvPr/>
        </p:nvGrpSpPr>
        <p:grpSpPr>
          <a:xfrm>
            <a:off x="2039349" y="3371893"/>
            <a:ext cx="560550" cy="494852"/>
            <a:chOff x="5099850" y="2389525"/>
            <a:chExt cx="270900" cy="239150"/>
          </a:xfrm>
        </p:grpSpPr>
        <p:sp>
          <p:nvSpPr>
            <p:cNvPr id="722" name="Google Shape;722;p45"/>
            <p:cNvSpPr/>
            <p:nvPr/>
          </p:nvSpPr>
          <p:spPr>
            <a:xfrm>
              <a:off x="5184975" y="2399050"/>
              <a:ext cx="81600" cy="167025"/>
            </a:xfrm>
            <a:custGeom>
              <a:avLst/>
              <a:gdLst/>
              <a:ahLst/>
              <a:cxnLst/>
              <a:rect l="l" t="t" r="r" b="b"/>
              <a:pathLst>
                <a:path w="3264" h="6681" extrusionOk="0">
                  <a:moveTo>
                    <a:pt x="548" y="1"/>
                  </a:moveTo>
                  <a:cubicBezTo>
                    <a:pt x="274" y="1"/>
                    <a:pt x="1" y="180"/>
                    <a:pt x="1" y="537"/>
                  </a:cubicBezTo>
                  <a:lnTo>
                    <a:pt x="1" y="4014"/>
                  </a:lnTo>
                  <a:cubicBezTo>
                    <a:pt x="1" y="4490"/>
                    <a:pt x="167" y="4942"/>
                    <a:pt x="453" y="5300"/>
                  </a:cubicBezTo>
                  <a:cubicBezTo>
                    <a:pt x="739" y="5609"/>
                    <a:pt x="1096" y="5847"/>
                    <a:pt x="1477" y="5966"/>
                  </a:cubicBezTo>
                  <a:lnTo>
                    <a:pt x="1477" y="6514"/>
                  </a:lnTo>
                  <a:cubicBezTo>
                    <a:pt x="1477" y="6586"/>
                    <a:pt x="1549" y="6657"/>
                    <a:pt x="1620" y="6681"/>
                  </a:cubicBezTo>
                  <a:cubicBezTo>
                    <a:pt x="1691" y="6681"/>
                    <a:pt x="1787" y="6609"/>
                    <a:pt x="1787" y="6514"/>
                  </a:cubicBezTo>
                  <a:lnTo>
                    <a:pt x="1787" y="5847"/>
                  </a:lnTo>
                  <a:cubicBezTo>
                    <a:pt x="1787" y="5776"/>
                    <a:pt x="1739" y="5704"/>
                    <a:pt x="1668" y="5704"/>
                  </a:cubicBezTo>
                  <a:cubicBezTo>
                    <a:pt x="882" y="5514"/>
                    <a:pt x="310" y="4823"/>
                    <a:pt x="310" y="4014"/>
                  </a:cubicBezTo>
                  <a:lnTo>
                    <a:pt x="310" y="537"/>
                  </a:lnTo>
                  <a:cubicBezTo>
                    <a:pt x="310" y="418"/>
                    <a:pt x="382" y="299"/>
                    <a:pt x="501" y="275"/>
                  </a:cubicBezTo>
                  <a:cubicBezTo>
                    <a:pt x="515" y="273"/>
                    <a:pt x="529" y="272"/>
                    <a:pt x="543" y="272"/>
                  </a:cubicBezTo>
                  <a:cubicBezTo>
                    <a:pt x="691" y="272"/>
                    <a:pt x="810" y="384"/>
                    <a:pt x="810" y="537"/>
                  </a:cubicBezTo>
                  <a:lnTo>
                    <a:pt x="810" y="3990"/>
                  </a:lnTo>
                  <a:cubicBezTo>
                    <a:pt x="798" y="4817"/>
                    <a:pt x="1420" y="5234"/>
                    <a:pt x="2041" y="5234"/>
                  </a:cubicBezTo>
                  <a:cubicBezTo>
                    <a:pt x="2653" y="5234"/>
                    <a:pt x="3263" y="4829"/>
                    <a:pt x="3263" y="4014"/>
                  </a:cubicBezTo>
                  <a:lnTo>
                    <a:pt x="3263" y="1442"/>
                  </a:lnTo>
                  <a:cubicBezTo>
                    <a:pt x="3263" y="1370"/>
                    <a:pt x="3216" y="1299"/>
                    <a:pt x="3144" y="1299"/>
                  </a:cubicBezTo>
                  <a:cubicBezTo>
                    <a:pt x="3132" y="1296"/>
                    <a:pt x="3119" y="1294"/>
                    <a:pt x="3108" y="1294"/>
                  </a:cubicBezTo>
                  <a:cubicBezTo>
                    <a:pt x="3031" y="1294"/>
                    <a:pt x="2977" y="1359"/>
                    <a:pt x="2977" y="1442"/>
                  </a:cubicBezTo>
                  <a:lnTo>
                    <a:pt x="2977" y="3990"/>
                  </a:lnTo>
                  <a:cubicBezTo>
                    <a:pt x="2977" y="4490"/>
                    <a:pt x="2596" y="4919"/>
                    <a:pt x="2072" y="4942"/>
                  </a:cubicBezTo>
                  <a:cubicBezTo>
                    <a:pt x="2058" y="4943"/>
                    <a:pt x="2045" y="4943"/>
                    <a:pt x="2031" y="4943"/>
                  </a:cubicBezTo>
                  <a:cubicBezTo>
                    <a:pt x="1525" y="4943"/>
                    <a:pt x="1096" y="4524"/>
                    <a:pt x="1096" y="4014"/>
                  </a:cubicBezTo>
                  <a:lnTo>
                    <a:pt x="1096" y="537"/>
                  </a:lnTo>
                  <a:cubicBezTo>
                    <a:pt x="1096" y="180"/>
                    <a:pt x="822" y="1"/>
                    <a:pt x="548"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5"/>
            <p:cNvSpPr/>
            <p:nvPr/>
          </p:nvSpPr>
          <p:spPr>
            <a:xfrm>
              <a:off x="5186175" y="2398775"/>
              <a:ext cx="103075" cy="229900"/>
            </a:xfrm>
            <a:custGeom>
              <a:avLst/>
              <a:gdLst/>
              <a:ahLst/>
              <a:cxnLst/>
              <a:rect l="l" t="t" r="r" b="b"/>
              <a:pathLst>
                <a:path w="4123" h="9196" extrusionOk="0">
                  <a:moveTo>
                    <a:pt x="3310" y="8264"/>
                  </a:moveTo>
                  <a:cubicBezTo>
                    <a:pt x="3501" y="8264"/>
                    <a:pt x="3644" y="8454"/>
                    <a:pt x="3620" y="8645"/>
                  </a:cubicBezTo>
                  <a:cubicBezTo>
                    <a:pt x="3572" y="8788"/>
                    <a:pt x="3453" y="8907"/>
                    <a:pt x="3287" y="8907"/>
                  </a:cubicBezTo>
                  <a:lnTo>
                    <a:pt x="667" y="8907"/>
                  </a:lnTo>
                  <a:cubicBezTo>
                    <a:pt x="500" y="8907"/>
                    <a:pt x="357" y="8788"/>
                    <a:pt x="334" y="8645"/>
                  </a:cubicBezTo>
                  <a:cubicBezTo>
                    <a:pt x="310" y="8454"/>
                    <a:pt x="453" y="8264"/>
                    <a:pt x="643" y="8264"/>
                  </a:cubicBezTo>
                  <a:close/>
                  <a:moveTo>
                    <a:pt x="3453" y="0"/>
                  </a:moveTo>
                  <a:cubicBezTo>
                    <a:pt x="3168" y="0"/>
                    <a:pt x="2906" y="238"/>
                    <a:pt x="2929" y="548"/>
                  </a:cubicBezTo>
                  <a:lnTo>
                    <a:pt x="2929" y="762"/>
                  </a:lnTo>
                  <a:cubicBezTo>
                    <a:pt x="2906" y="834"/>
                    <a:pt x="2977" y="905"/>
                    <a:pt x="3048" y="929"/>
                  </a:cubicBezTo>
                  <a:cubicBezTo>
                    <a:pt x="3144" y="929"/>
                    <a:pt x="3215" y="857"/>
                    <a:pt x="3215" y="762"/>
                  </a:cubicBezTo>
                  <a:lnTo>
                    <a:pt x="3215" y="548"/>
                  </a:lnTo>
                  <a:cubicBezTo>
                    <a:pt x="3215" y="429"/>
                    <a:pt x="3287" y="310"/>
                    <a:pt x="3406" y="286"/>
                  </a:cubicBezTo>
                  <a:cubicBezTo>
                    <a:pt x="3420" y="284"/>
                    <a:pt x="3434" y="283"/>
                    <a:pt x="3448" y="283"/>
                  </a:cubicBezTo>
                  <a:cubicBezTo>
                    <a:pt x="3596" y="283"/>
                    <a:pt x="3715" y="395"/>
                    <a:pt x="3715" y="548"/>
                  </a:cubicBezTo>
                  <a:lnTo>
                    <a:pt x="3715" y="4025"/>
                  </a:lnTo>
                  <a:cubicBezTo>
                    <a:pt x="3715" y="4834"/>
                    <a:pt x="3144" y="5525"/>
                    <a:pt x="2358" y="5715"/>
                  </a:cubicBezTo>
                  <a:cubicBezTo>
                    <a:pt x="2286" y="5715"/>
                    <a:pt x="2239" y="5787"/>
                    <a:pt x="2239" y="5858"/>
                  </a:cubicBezTo>
                  <a:lnTo>
                    <a:pt x="2239" y="7978"/>
                  </a:lnTo>
                  <a:lnTo>
                    <a:pt x="1739" y="7978"/>
                  </a:lnTo>
                  <a:lnTo>
                    <a:pt x="1739" y="7216"/>
                  </a:lnTo>
                  <a:cubicBezTo>
                    <a:pt x="1739" y="7121"/>
                    <a:pt x="1661" y="7073"/>
                    <a:pt x="1584" y="7073"/>
                  </a:cubicBezTo>
                  <a:cubicBezTo>
                    <a:pt x="1506" y="7073"/>
                    <a:pt x="1429" y="7121"/>
                    <a:pt x="1429" y="7216"/>
                  </a:cubicBezTo>
                  <a:lnTo>
                    <a:pt x="1429" y="7978"/>
                  </a:lnTo>
                  <a:lnTo>
                    <a:pt x="667" y="7978"/>
                  </a:lnTo>
                  <a:cubicBezTo>
                    <a:pt x="357" y="7978"/>
                    <a:pt x="95" y="8192"/>
                    <a:pt x="48" y="8502"/>
                  </a:cubicBezTo>
                  <a:cubicBezTo>
                    <a:pt x="0" y="8859"/>
                    <a:pt x="286" y="9192"/>
                    <a:pt x="643" y="9192"/>
                  </a:cubicBezTo>
                  <a:lnTo>
                    <a:pt x="3287" y="9192"/>
                  </a:lnTo>
                  <a:cubicBezTo>
                    <a:pt x="3309" y="9194"/>
                    <a:pt x="3330" y="9195"/>
                    <a:pt x="3351" y="9195"/>
                  </a:cubicBezTo>
                  <a:cubicBezTo>
                    <a:pt x="4122" y="9195"/>
                    <a:pt x="4122" y="7975"/>
                    <a:pt x="3351" y="7975"/>
                  </a:cubicBezTo>
                  <a:cubicBezTo>
                    <a:pt x="3330" y="7975"/>
                    <a:pt x="3309" y="7976"/>
                    <a:pt x="3287" y="7978"/>
                  </a:cubicBezTo>
                  <a:lnTo>
                    <a:pt x="2501" y="7978"/>
                  </a:lnTo>
                  <a:lnTo>
                    <a:pt x="2501" y="5977"/>
                  </a:lnTo>
                  <a:cubicBezTo>
                    <a:pt x="3382" y="5715"/>
                    <a:pt x="3977" y="4930"/>
                    <a:pt x="3977" y="4025"/>
                  </a:cubicBezTo>
                  <a:lnTo>
                    <a:pt x="3977" y="548"/>
                  </a:lnTo>
                  <a:cubicBezTo>
                    <a:pt x="3977" y="238"/>
                    <a:pt x="3739" y="0"/>
                    <a:pt x="3453"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5"/>
            <p:cNvSpPr/>
            <p:nvPr/>
          </p:nvSpPr>
          <p:spPr>
            <a:xfrm>
              <a:off x="5310525" y="2389525"/>
              <a:ext cx="60225" cy="140300"/>
            </a:xfrm>
            <a:custGeom>
              <a:avLst/>
              <a:gdLst/>
              <a:ahLst/>
              <a:cxnLst/>
              <a:rect l="l" t="t" r="r" b="b"/>
              <a:pathLst>
                <a:path w="2409" h="5612" extrusionOk="0">
                  <a:moveTo>
                    <a:pt x="623" y="299"/>
                  </a:moveTo>
                  <a:cubicBezTo>
                    <a:pt x="670" y="299"/>
                    <a:pt x="718" y="322"/>
                    <a:pt x="742" y="346"/>
                  </a:cubicBezTo>
                  <a:cubicBezTo>
                    <a:pt x="2099" y="1704"/>
                    <a:pt x="2099" y="3918"/>
                    <a:pt x="742" y="5276"/>
                  </a:cubicBezTo>
                  <a:cubicBezTo>
                    <a:pt x="718" y="5300"/>
                    <a:pt x="670" y="5300"/>
                    <a:pt x="623" y="5300"/>
                  </a:cubicBezTo>
                  <a:cubicBezTo>
                    <a:pt x="504" y="5300"/>
                    <a:pt x="432" y="5157"/>
                    <a:pt x="527" y="5061"/>
                  </a:cubicBezTo>
                  <a:cubicBezTo>
                    <a:pt x="1766" y="3823"/>
                    <a:pt x="1766" y="1799"/>
                    <a:pt x="527" y="561"/>
                  </a:cubicBezTo>
                  <a:cubicBezTo>
                    <a:pt x="504" y="537"/>
                    <a:pt x="480" y="489"/>
                    <a:pt x="480" y="465"/>
                  </a:cubicBezTo>
                  <a:cubicBezTo>
                    <a:pt x="480" y="370"/>
                    <a:pt x="551" y="299"/>
                    <a:pt x="623" y="299"/>
                  </a:cubicBezTo>
                  <a:close/>
                  <a:moveTo>
                    <a:pt x="647" y="0"/>
                  </a:moveTo>
                  <a:cubicBezTo>
                    <a:pt x="298" y="0"/>
                    <a:pt x="1" y="444"/>
                    <a:pt x="313" y="775"/>
                  </a:cubicBezTo>
                  <a:cubicBezTo>
                    <a:pt x="1432" y="1894"/>
                    <a:pt x="1432" y="3728"/>
                    <a:pt x="313" y="4847"/>
                  </a:cubicBezTo>
                  <a:cubicBezTo>
                    <a:pt x="5" y="5174"/>
                    <a:pt x="291" y="5611"/>
                    <a:pt x="634" y="5611"/>
                  </a:cubicBezTo>
                  <a:cubicBezTo>
                    <a:pt x="741" y="5611"/>
                    <a:pt x="854" y="5568"/>
                    <a:pt x="956" y="5466"/>
                  </a:cubicBezTo>
                  <a:cubicBezTo>
                    <a:pt x="2409" y="3990"/>
                    <a:pt x="2409" y="1608"/>
                    <a:pt x="956" y="132"/>
                  </a:cubicBezTo>
                  <a:cubicBezTo>
                    <a:pt x="858" y="39"/>
                    <a:pt x="750" y="0"/>
                    <a:pt x="647"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5"/>
            <p:cNvSpPr/>
            <p:nvPr/>
          </p:nvSpPr>
          <p:spPr>
            <a:xfrm>
              <a:off x="5287075" y="2411650"/>
              <a:ext cx="48550" cy="95050"/>
            </a:xfrm>
            <a:custGeom>
              <a:avLst/>
              <a:gdLst/>
              <a:ahLst/>
              <a:cxnLst/>
              <a:rect l="l" t="t" r="r" b="b"/>
              <a:pathLst>
                <a:path w="1942" h="3802" extrusionOk="0">
                  <a:moveTo>
                    <a:pt x="656" y="342"/>
                  </a:moveTo>
                  <a:cubicBezTo>
                    <a:pt x="703" y="342"/>
                    <a:pt x="727" y="366"/>
                    <a:pt x="775" y="390"/>
                  </a:cubicBezTo>
                  <a:cubicBezTo>
                    <a:pt x="1608" y="1247"/>
                    <a:pt x="1608" y="2629"/>
                    <a:pt x="775" y="3486"/>
                  </a:cubicBezTo>
                  <a:cubicBezTo>
                    <a:pt x="727" y="3510"/>
                    <a:pt x="703" y="3533"/>
                    <a:pt x="656" y="3533"/>
                  </a:cubicBezTo>
                  <a:cubicBezTo>
                    <a:pt x="608" y="3533"/>
                    <a:pt x="584" y="3510"/>
                    <a:pt x="560" y="3486"/>
                  </a:cubicBezTo>
                  <a:cubicBezTo>
                    <a:pt x="489" y="3438"/>
                    <a:pt x="489" y="3343"/>
                    <a:pt x="560" y="3272"/>
                  </a:cubicBezTo>
                  <a:cubicBezTo>
                    <a:pt x="1299" y="2533"/>
                    <a:pt x="1299" y="1343"/>
                    <a:pt x="560" y="604"/>
                  </a:cubicBezTo>
                  <a:cubicBezTo>
                    <a:pt x="489" y="533"/>
                    <a:pt x="489" y="438"/>
                    <a:pt x="560" y="390"/>
                  </a:cubicBezTo>
                  <a:cubicBezTo>
                    <a:pt x="584" y="366"/>
                    <a:pt x="608" y="342"/>
                    <a:pt x="656" y="342"/>
                  </a:cubicBezTo>
                  <a:close/>
                  <a:moveTo>
                    <a:pt x="664" y="1"/>
                  </a:moveTo>
                  <a:cubicBezTo>
                    <a:pt x="308" y="1"/>
                    <a:pt x="0" y="467"/>
                    <a:pt x="346" y="795"/>
                  </a:cubicBezTo>
                  <a:cubicBezTo>
                    <a:pt x="965" y="1414"/>
                    <a:pt x="965" y="2438"/>
                    <a:pt x="346" y="3057"/>
                  </a:cubicBezTo>
                  <a:cubicBezTo>
                    <a:pt x="275" y="3152"/>
                    <a:pt x="227" y="3248"/>
                    <a:pt x="227" y="3367"/>
                  </a:cubicBezTo>
                  <a:cubicBezTo>
                    <a:pt x="227" y="3486"/>
                    <a:pt x="275" y="3581"/>
                    <a:pt x="346" y="3676"/>
                  </a:cubicBezTo>
                  <a:cubicBezTo>
                    <a:pt x="429" y="3760"/>
                    <a:pt x="543" y="3801"/>
                    <a:pt x="659" y="3801"/>
                  </a:cubicBezTo>
                  <a:cubicBezTo>
                    <a:pt x="775" y="3801"/>
                    <a:pt x="894" y="3760"/>
                    <a:pt x="989" y="3676"/>
                  </a:cubicBezTo>
                  <a:cubicBezTo>
                    <a:pt x="1942" y="2700"/>
                    <a:pt x="1942" y="1128"/>
                    <a:pt x="989" y="152"/>
                  </a:cubicBezTo>
                  <a:cubicBezTo>
                    <a:pt x="888" y="45"/>
                    <a:pt x="774" y="1"/>
                    <a:pt x="664"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5"/>
            <p:cNvSpPr/>
            <p:nvPr/>
          </p:nvSpPr>
          <p:spPr>
            <a:xfrm>
              <a:off x="5099850" y="2389525"/>
              <a:ext cx="60800" cy="140300"/>
            </a:xfrm>
            <a:custGeom>
              <a:avLst/>
              <a:gdLst/>
              <a:ahLst/>
              <a:cxnLst/>
              <a:rect l="l" t="t" r="r" b="b"/>
              <a:pathLst>
                <a:path w="2432" h="5612" extrusionOk="0">
                  <a:moveTo>
                    <a:pt x="1810" y="299"/>
                  </a:moveTo>
                  <a:cubicBezTo>
                    <a:pt x="1858" y="299"/>
                    <a:pt x="1881" y="322"/>
                    <a:pt x="1905" y="346"/>
                  </a:cubicBezTo>
                  <a:cubicBezTo>
                    <a:pt x="1977" y="394"/>
                    <a:pt x="1977" y="489"/>
                    <a:pt x="1905" y="561"/>
                  </a:cubicBezTo>
                  <a:cubicBezTo>
                    <a:pt x="667" y="1799"/>
                    <a:pt x="667" y="3799"/>
                    <a:pt x="1905" y="5061"/>
                  </a:cubicBezTo>
                  <a:cubicBezTo>
                    <a:pt x="1977" y="5109"/>
                    <a:pt x="1953" y="5204"/>
                    <a:pt x="1905" y="5276"/>
                  </a:cubicBezTo>
                  <a:cubicBezTo>
                    <a:pt x="1881" y="5300"/>
                    <a:pt x="1834" y="5300"/>
                    <a:pt x="1786" y="5300"/>
                  </a:cubicBezTo>
                  <a:cubicBezTo>
                    <a:pt x="1762" y="5300"/>
                    <a:pt x="1739" y="5300"/>
                    <a:pt x="1715" y="5276"/>
                  </a:cubicBezTo>
                  <a:cubicBezTo>
                    <a:pt x="357" y="3895"/>
                    <a:pt x="357" y="1704"/>
                    <a:pt x="1715" y="346"/>
                  </a:cubicBezTo>
                  <a:cubicBezTo>
                    <a:pt x="1739" y="322"/>
                    <a:pt x="1762" y="299"/>
                    <a:pt x="1810" y="299"/>
                  </a:cubicBezTo>
                  <a:close/>
                  <a:moveTo>
                    <a:pt x="1786" y="0"/>
                  </a:moveTo>
                  <a:cubicBezTo>
                    <a:pt x="1683" y="0"/>
                    <a:pt x="1575" y="39"/>
                    <a:pt x="1477" y="132"/>
                  </a:cubicBezTo>
                  <a:cubicBezTo>
                    <a:pt x="0" y="1608"/>
                    <a:pt x="0" y="4014"/>
                    <a:pt x="1477" y="5466"/>
                  </a:cubicBezTo>
                  <a:cubicBezTo>
                    <a:pt x="1579" y="5568"/>
                    <a:pt x="1691" y="5611"/>
                    <a:pt x="1799" y="5611"/>
                  </a:cubicBezTo>
                  <a:cubicBezTo>
                    <a:pt x="2142" y="5611"/>
                    <a:pt x="2428" y="5174"/>
                    <a:pt x="2120" y="4847"/>
                  </a:cubicBezTo>
                  <a:cubicBezTo>
                    <a:pt x="1572" y="4299"/>
                    <a:pt x="1262" y="3561"/>
                    <a:pt x="1262" y="2799"/>
                  </a:cubicBezTo>
                  <a:cubicBezTo>
                    <a:pt x="1262" y="2037"/>
                    <a:pt x="1572" y="1299"/>
                    <a:pt x="2120" y="775"/>
                  </a:cubicBezTo>
                  <a:cubicBezTo>
                    <a:pt x="2432" y="444"/>
                    <a:pt x="2135" y="0"/>
                    <a:pt x="1786"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5"/>
            <p:cNvSpPr/>
            <p:nvPr/>
          </p:nvSpPr>
          <p:spPr>
            <a:xfrm>
              <a:off x="5134975" y="2413050"/>
              <a:ext cx="43475" cy="94700"/>
            </a:xfrm>
            <a:custGeom>
              <a:avLst/>
              <a:gdLst/>
              <a:ahLst/>
              <a:cxnLst/>
              <a:rect l="l" t="t" r="r" b="b"/>
              <a:pathLst>
                <a:path w="1739" h="3788" extrusionOk="0">
                  <a:moveTo>
                    <a:pt x="1289" y="257"/>
                  </a:moveTo>
                  <a:cubicBezTo>
                    <a:pt x="1328" y="257"/>
                    <a:pt x="1369" y="274"/>
                    <a:pt x="1405" y="310"/>
                  </a:cubicBezTo>
                  <a:cubicBezTo>
                    <a:pt x="1453" y="358"/>
                    <a:pt x="1453" y="453"/>
                    <a:pt x="1405" y="501"/>
                  </a:cubicBezTo>
                  <a:lnTo>
                    <a:pt x="1405" y="525"/>
                  </a:lnTo>
                  <a:cubicBezTo>
                    <a:pt x="667" y="1263"/>
                    <a:pt x="667" y="2453"/>
                    <a:pt x="1405" y="3192"/>
                  </a:cubicBezTo>
                  <a:cubicBezTo>
                    <a:pt x="1453" y="3263"/>
                    <a:pt x="1453" y="3358"/>
                    <a:pt x="1405" y="3406"/>
                  </a:cubicBezTo>
                  <a:cubicBezTo>
                    <a:pt x="1369" y="3442"/>
                    <a:pt x="1328" y="3460"/>
                    <a:pt x="1289" y="3460"/>
                  </a:cubicBezTo>
                  <a:cubicBezTo>
                    <a:pt x="1250" y="3460"/>
                    <a:pt x="1215" y="3442"/>
                    <a:pt x="1191" y="3406"/>
                  </a:cubicBezTo>
                  <a:cubicBezTo>
                    <a:pt x="334" y="2549"/>
                    <a:pt x="334" y="1167"/>
                    <a:pt x="1191" y="310"/>
                  </a:cubicBezTo>
                  <a:cubicBezTo>
                    <a:pt x="1215" y="274"/>
                    <a:pt x="1250" y="257"/>
                    <a:pt x="1289" y="257"/>
                  </a:cubicBezTo>
                  <a:close/>
                  <a:moveTo>
                    <a:pt x="1286" y="1"/>
                  </a:moveTo>
                  <a:cubicBezTo>
                    <a:pt x="1167" y="1"/>
                    <a:pt x="1072" y="24"/>
                    <a:pt x="977" y="120"/>
                  </a:cubicBezTo>
                  <a:cubicBezTo>
                    <a:pt x="0" y="1096"/>
                    <a:pt x="0" y="2668"/>
                    <a:pt x="977" y="3644"/>
                  </a:cubicBezTo>
                  <a:cubicBezTo>
                    <a:pt x="1072" y="3739"/>
                    <a:pt x="1167" y="3763"/>
                    <a:pt x="1286" y="3787"/>
                  </a:cubicBezTo>
                  <a:cubicBezTo>
                    <a:pt x="1405" y="3763"/>
                    <a:pt x="1524" y="3716"/>
                    <a:pt x="1620" y="3644"/>
                  </a:cubicBezTo>
                  <a:cubicBezTo>
                    <a:pt x="1691" y="3573"/>
                    <a:pt x="1739" y="3454"/>
                    <a:pt x="1739" y="3358"/>
                  </a:cubicBezTo>
                  <a:cubicBezTo>
                    <a:pt x="1739" y="3239"/>
                    <a:pt x="1691" y="3120"/>
                    <a:pt x="1620" y="3025"/>
                  </a:cubicBezTo>
                  <a:cubicBezTo>
                    <a:pt x="977" y="2406"/>
                    <a:pt x="977" y="1382"/>
                    <a:pt x="1620" y="763"/>
                  </a:cubicBezTo>
                  <a:cubicBezTo>
                    <a:pt x="1691" y="667"/>
                    <a:pt x="1739" y="572"/>
                    <a:pt x="1739" y="453"/>
                  </a:cubicBezTo>
                  <a:lnTo>
                    <a:pt x="1739" y="429"/>
                  </a:lnTo>
                  <a:cubicBezTo>
                    <a:pt x="1739" y="310"/>
                    <a:pt x="1691" y="191"/>
                    <a:pt x="1620" y="120"/>
                  </a:cubicBezTo>
                  <a:cubicBezTo>
                    <a:pt x="1524" y="48"/>
                    <a:pt x="1405" y="1"/>
                    <a:pt x="1286"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728;p45"/>
          <p:cNvGrpSpPr/>
          <p:nvPr/>
        </p:nvGrpSpPr>
        <p:grpSpPr>
          <a:xfrm>
            <a:off x="916905" y="1778475"/>
            <a:ext cx="679663" cy="456033"/>
            <a:chOff x="2794600" y="2416625"/>
            <a:chExt cx="276875" cy="185775"/>
          </a:xfrm>
        </p:grpSpPr>
        <p:sp>
          <p:nvSpPr>
            <p:cNvPr id="729" name="Google Shape;729;p45"/>
            <p:cNvSpPr/>
            <p:nvPr/>
          </p:nvSpPr>
          <p:spPr>
            <a:xfrm>
              <a:off x="3000000" y="2417075"/>
              <a:ext cx="71475" cy="185325"/>
            </a:xfrm>
            <a:custGeom>
              <a:avLst/>
              <a:gdLst/>
              <a:ahLst/>
              <a:cxnLst/>
              <a:rect l="l" t="t" r="r" b="b"/>
              <a:pathLst>
                <a:path w="2859" h="7413" extrusionOk="0">
                  <a:moveTo>
                    <a:pt x="596" y="0"/>
                  </a:moveTo>
                  <a:cubicBezTo>
                    <a:pt x="483" y="0"/>
                    <a:pt x="370" y="42"/>
                    <a:pt x="286" y="125"/>
                  </a:cubicBezTo>
                  <a:cubicBezTo>
                    <a:pt x="215" y="197"/>
                    <a:pt x="167" y="316"/>
                    <a:pt x="167" y="435"/>
                  </a:cubicBezTo>
                  <a:cubicBezTo>
                    <a:pt x="167" y="554"/>
                    <a:pt x="215" y="649"/>
                    <a:pt x="286" y="745"/>
                  </a:cubicBezTo>
                  <a:cubicBezTo>
                    <a:pt x="1906" y="2364"/>
                    <a:pt x="1906" y="5007"/>
                    <a:pt x="286" y="6627"/>
                  </a:cubicBezTo>
                  <a:cubicBezTo>
                    <a:pt x="0" y="6912"/>
                    <a:pt x="191" y="7389"/>
                    <a:pt x="596" y="7389"/>
                  </a:cubicBezTo>
                  <a:lnTo>
                    <a:pt x="596" y="7413"/>
                  </a:lnTo>
                  <a:cubicBezTo>
                    <a:pt x="715" y="7413"/>
                    <a:pt x="834" y="7365"/>
                    <a:pt x="905" y="7270"/>
                  </a:cubicBezTo>
                  <a:cubicBezTo>
                    <a:pt x="2501" y="5674"/>
                    <a:pt x="2858" y="3197"/>
                    <a:pt x="1739" y="1221"/>
                  </a:cubicBezTo>
                  <a:cubicBezTo>
                    <a:pt x="1709" y="1176"/>
                    <a:pt x="1665" y="1157"/>
                    <a:pt x="1622" y="1157"/>
                  </a:cubicBezTo>
                  <a:cubicBezTo>
                    <a:pt x="1527" y="1157"/>
                    <a:pt x="1435" y="1249"/>
                    <a:pt x="1501" y="1364"/>
                  </a:cubicBezTo>
                  <a:cubicBezTo>
                    <a:pt x="2525" y="3221"/>
                    <a:pt x="2215" y="5555"/>
                    <a:pt x="715" y="7055"/>
                  </a:cubicBezTo>
                  <a:cubicBezTo>
                    <a:pt x="679" y="7091"/>
                    <a:pt x="637" y="7109"/>
                    <a:pt x="599" y="7109"/>
                  </a:cubicBezTo>
                  <a:cubicBezTo>
                    <a:pt x="560" y="7109"/>
                    <a:pt x="524" y="7091"/>
                    <a:pt x="501" y="7055"/>
                  </a:cubicBezTo>
                  <a:cubicBezTo>
                    <a:pt x="429" y="7008"/>
                    <a:pt x="429" y="6912"/>
                    <a:pt x="501" y="6865"/>
                  </a:cubicBezTo>
                  <a:cubicBezTo>
                    <a:pt x="2239" y="5103"/>
                    <a:pt x="2239" y="2292"/>
                    <a:pt x="501" y="554"/>
                  </a:cubicBezTo>
                  <a:cubicBezTo>
                    <a:pt x="477" y="506"/>
                    <a:pt x="453" y="483"/>
                    <a:pt x="453" y="435"/>
                  </a:cubicBezTo>
                  <a:cubicBezTo>
                    <a:pt x="453" y="411"/>
                    <a:pt x="477" y="364"/>
                    <a:pt x="501" y="340"/>
                  </a:cubicBezTo>
                  <a:cubicBezTo>
                    <a:pt x="524" y="316"/>
                    <a:pt x="560" y="304"/>
                    <a:pt x="599" y="304"/>
                  </a:cubicBezTo>
                  <a:cubicBezTo>
                    <a:pt x="637" y="304"/>
                    <a:pt x="679" y="316"/>
                    <a:pt x="715" y="340"/>
                  </a:cubicBezTo>
                  <a:cubicBezTo>
                    <a:pt x="858" y="483"/>
                    <a:pt x="1001" y="649"/>
                    <a:pt x="1120" y="816"/>
                  </a:cubicBezTo>
                  <a:cubicBezTo>
                    <a:pt x="1146" y="855"/>
                    <a:pt x="1187" y="873"/>
                    <a:pt x="1230" y="873"/>
                  </a:cubicBezTo>
                  <a:cubicBezTo>
                    <a:pt x="1265" y="873"/>
                    <a:pt x="1302" y="861"/>
                    <a:pt x="1334" y="840"/>
                  </a:cubicBezTo>
                  <a:cubicBezTo>
                    <a:pt x="1405" y="792"/>
                    <a:pt x="1405" y="697"/>
                    <a:pt x="1358" y="649"/>
                  </a:cubicBezTo>
                  <a:cubicBezTo>
                    <a:pt x="1215" y="459"/>
                    <a:pt x="1072" y="292"/>
                    <a:pt x="905" y="125"/>
                  </a:cubicBezTo>
                  <a:cubicBezTo>
                    <a:pt x="822" y="42"/>
                    <a:pt x="709" y="0"/>
                    <a:pt x="596"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5"/>
            <p:cNvSpPr/>
            <p:nvPr/>
          </p:nvSpPr>
          <p:spPr>
            <a:xfrm>
              <a:off x="2794600" y="2416625"/>
              <a:ext cx="69075" cy="185175"/>
            </a:xfrm>
            <a:custGeom>
              <a:avLst/>
              <a:gdLst/>
              <a:ahLst/>
              <a:cxnLst/>
              <a:rect l="l" t="t" r="r" b="b"/>
              <a:pathLst>
                <a:path w="2763" h="7407" extrusionOk="0">
                  <a:moveTo>
                    <a:pt x="2287" y="310"/>
                  </a:moveTo>
                  <a:cubicBezTo>
                    <a:pt x="2334" y="310"/>
                    <a:pt x="2358" y="310"/>
                    <a:pt x="2382" y="334"/>
                  </a:cubicBezTo>
                  <a:cubicBezTo>
                    <a:pt x="2429" y="358"/>
                    <a:pt x="2429" y="405"/>
                    <a:pt x="2429" y="453"/>
                  </a:cubicBezTo>
                  <a:cubicBezTo>
                    <a:pt x="2429" y="477"/>
                    <a:pt x="2429" y="524"/>
                    <a:pt x="2382" y="548"/>
                  </a:cubicBezTo>
                  <a:cubicBezTo>
                    <a:pt x="643" y="2287"/>
                    <a:pt x="643" y="5121"/>
                    <a:pt x="2382" y="6859"/>
                  </a:cubicBezTo>
                  <a:cubicBezTo>
                    <a:pt x="2453" y="6907"/>
                    <a:pt x="2453" y="7002"/>
                    <a:pt x="2382" y="7073"/>
                  </a:cubicBezTo>
                  <a:cubicBezTo>
                    <a:pt x="2358" y="7097"/>
                    <a:pt x="2334" y="7097"/>
                    <a:pt x="2287" y="7121"/>
                  </a:cubicBezTo>
                  <a:cubicBezTo>
                    <a:pt x="2239" y="7097"/>
                    <a:pt x="2215" y="7097"/>
                    <a:pt x="2191" y="7073"/>
                  </a:cubicBezTo>
                  <a:cubicBezTo>
                    <a:pt x="334" y="5216"/>
                    <a:pt x="334" y="2191"/>
                    <a:pt x="2191" y="334"/>
                  </a:cubicBezTo>
                  <a:cubicBezTo>
                    <a:pt x="2215" y="310"/>
                    <a:pt x="2239" y="310"/>
                    <a:pt x="2287" y="310"/>
                  </a:cubicBezTo>
                  <a:close/>
                  <a:moveTo>
                    <a:pt x="2287" y="0"/>
                  </a:moveTo>
                  <a:cubicBezTo>
                    <a:pt x="2168" y="0"/>
                    <a:pt x="2048" y="48"/>
                    <a:pt x="1977" y="120"/>
                  </a:cubicBezTo>
                  <a:cubicBezTo>
                    <a:pt x="0" y="2096"/>
                    <a:pt x="0" y="5287"/>
                    <a:pt x="1977" y="7264"/>
                  </a:cubicBezTo>
                  <a:cubicBezTo>
                    <a:pt x="2048" y="7359"/>
                    <a:pt x="2168" y="7407"/>
                    <a:pt x="2287" y="7407"/>
                  </a:cubicBezTo>
                  <a:lnTo>
                    <a:pt x="2287" y="7383"/>
                  </a:lnTo>
                  <a:cubicBezTo>
                    <a:pt x="2406" y="7383"/>
                    <a:pt x="2525" y="7335"/>
                    <a:pt x="2596" y="7264"/>
                  </a:cubicBezTo>
                  <a:cubicBezTo>
                    <a:pt x="2763" y="7073"/>
                    <a:pt x="2763" y="6811"/>
                    <a:pt x="2596" y="6621"/>
                  </a:cubicBezTo>
                  <a:cubicBezTo>
                    <a:pt x="977" y="5001"/>
                    <a:pt x="977" y="2358"/>
                    <a:pt x="2596" y="739"/>
                  </a:cubicBezTo>
                  <a:cubicBezTo>
                    <a:pt x="2691" y="667"/>
                    <a:pt x="2739" y="548"/>
                    <a:pt x="2739" y="429"/>
                  </a:cubicBezTo>
                  <a:cubicBezTo>
                    <a:pt x="2715" y="310"/>
                    <a:pt x="2691" y="215"/>
                    <a:pt x="2596" y="120"/>
                  </a:cubicBezTo>
                  <a:cubicBezTo>
                    <a:pt x="2525" y="48"/>
                    <a:pt x="2406" y="0"/>
                    <a:pt x="2287"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5"/>
            <p:cNvSpPr/>
            <p:nvPr/>
          </p:nvSpPr>
          <p:spPr>
            <a:xfrm>
              <a:off x="2979750" y="2439250"/>
              <a:ext cx="57175" cy="139925"/>
            </a:xfrm>
            <a:custGeom>
              <a:avLst/>
              <a:gdLst/>
              <a:ahLst/>
              <a:cxnLst/>
              <a:rect l="l" t="t" r="r" b="b"/>
              <a:pathLst>
                <a:path w="2287" h="5597" extrusionOk="0">
                  <a:moveTo>
                    <a:pt x="501" y="286"/>
                  </a:moveTo>
                  <a:cubicBezTo>
                    <a:pt x="525" y="286"/>
                    <a:pt x="572" y="310"/>
                    <a:pt x="596" y="334"/>
                  </a:cubicBezTo>
                  <a:cubicBezTo>
                    <a:pt x="1953" y="1691"/>
                    <a:pt x="1953" y="3906"/>
                    <a:pt x="596" y="5263"/>
                  </a:cubicBezTo>
                  <a:cubicBezTo>
                    <a:pt x="572" y="5287"/>
                    <a:pt x="525" y="5311"/>
                    <a:pt x="501" y="5311"/>
                  </a:cubicBezTo>
                  <a:cubicBezTo>
                    <a:pt x="453" y="5311"/>
                    <a:pt x="406" y="5287"/>
                    <a:pt x="382" y="5263"/>
                  </a:cubicBezTo>
                  <a:cubicBezTo>
                    <a:pt x="334" y="5192"/>
                    <a:pt x="334" y="5097"/>
                    <a:pt x="382" y="5049"/>
                  </a:cubicBezTo>
                  <a:cubicBezTo>
                    <a:pt x="1620" y="3811"/>
                    <a:pt x="1620" y="1786"/>
                    <a:pt x="382" y="548"/>
                  </a:cubicBezTo>
                  <a:cubicBezTo>
                    <a:pt x="334" y="501"/>
                    <a:pt x="334" y="405"/>
                    <a:pt x="382" y="334"/>
                  </a:cubicBezTo>
                  <a:cubicBezTo>
                    <a:pt x="406" y="310"/>
                    <a:pt x="453" y="286"/>
                    <a:pt x="501" y="286"/>
                  </a:cubicBezTo>
                  <a:close/>
                  <a:moveTo>
                    <a:pt x="501" y="0"/>
                  </a:moveTo>
                  <a:cubicBezTo>
                    <a:pt x="382" y="0"/>
                    <a:pt x="263" y="48"/>
                    <a:pt x="191" y="119"/>
                  </a:cubicBezTo>
                  <a:cubicBezTo>
                    <a:pt x="1" y="310"/>
                    <a:pt x="1" y="596"/>
                    <a:pt x="191" y="762"/>
                  </a:cubicBezTo>
                  <a:cubicBezTo>
                    <a:pt x="1311" y="1882"/>
                    <a:pt x="1311" y="3715"/>
                    <a:pt x="191" y="4835"/>
                  </a:cubicBezTo>
                  <a:cubicBezTo>
                    <a:pt x="1" y="5001"/>
                    <a:pt x="1" y="5287"/>
                    <a:pt x="191" y="5478"/>
                  </a:cubicBezTo>
                  <a:cubicBezTo>
                    <a:pt x="263" y="5549"/>
                    <a:pt x="382" y="5597"/>
                    <a:pt x="501" y="5597"/>
                  </a:cubicBezTo>
                  <a:cubicBezTo>
                    <a:pt x="620" y="5597"/>
                    <a:pt x="715" y="5549"/>
                    <a:pt x="810" y="5454"/>
                  </a:cubicBezTo>
                  <a:cubicBezTo>
                    <a:pt x="2287" y="4001"/>
                    <a:pt x="2287" y="1596"/>
                    <a:pt x="810" y="119"/>
                  </a:cubicBezTo>
                  <a:cubicBezTo>
                    <a:pt x="715" y="48"/>
                    <a:pt x="620" y="0"/>
                    <a:pt x="501"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5"/>
            <p:cNvSpPr/>
            <p:nvPr/>
          </p:nvSpPr>
          <p:spPr>
            <a:xfrm>
              <a:off x="2829725" y="2439200"/>
              <a:ext cx="60575" cy="139975"/>
            </a:xfrm>
            <a:custGeom>
              <a:avLst/>
              <a:gdLst/>
              <a:ahLst/>
              <a:cxnLst/>
              <a:rect l="l" t="t" r="r" b="b"/>
              <a:pathLst>
                <a:path w="2423" h="5599" extrusionOk="0">
                  <a:moveTo>
                    <a:pt x="1789" y="1"/>
                  </a:moveTo>
                  <a:cubicBezTo>
                    <a:pt x="1683" y="1"/>
                    <a:pt x="1573" y="43"/>
                    <a:pt x="1477" y="145"/>
                  </a:cubicBezTo>
                  <a:cubicBezTo>
                    <a:pt x="0" y="1598"/>
                    <a:pt x="0" y="4003"/>
                    <a:pt x="1477" y="5480"/>
                  </a:cubicBezTo>
                  <a:cubicBezTo>
                    <a:pt x="1548" y="5551"/>
                    <a:pt x="1667" y="5599"/>
                    <a:pt x="1787" y="5599"/>
                  </a:cubicBezTo>
                  <a:cubicBezTo>
                    <a:pt x="1906" y="5599"/>
                    <a:pt x="2025" y="5551"/>
                    <a:pt x="2096" y="5480"/>
                  </a:cubicBezTo>
                  <a:cubicBezTo>
                    <a:pt x="2287" y="5289"/>
                    <a:pt x="2287" y="5003"/>
                    <a:pt x="2096" y="4837"/>
                  </a:cubicBezTo>
                  <a:cubicBezTo>
                    <a:pt x="1572" y="4289"/>
                    <a:pt x="1263" y="3575"/>
                    <a:pt x="1263" y="2813"/>
                  </a:cubicBezTo>
                  <a:cubicBezTo>
                    <a:pt x="1263" y="2693"/>
                    <a:pt x="1263" y="2574"/>
                    <a:pt x="1286" y="2455"/>
                  </a:cubicBezTo>
                  <a:cubicBezTo>
                    <a:pt x="1299" y="2339"/>
                    <a:pt x="1214" y="2278"/>
                    <a:pt x="1129" y="2278"/>
                  </a:cubicBezTo>
                  <a:cubicBezTo>
                    <a:pt x="1058" y="2278"/>
                    <a:pt x="988" y="2321"/>
                    <a:pt x="977" y="2408"/>
                  </a:cubicBezTo>
                  <a:cubicBezTo>
                    <a:pt x="977" y="2551"/>
                    <a:pt x="953" y="2670"/>
                    <a:pt x="953" y="2813"/>
                  </a:cubicBezTo>
                  <a:cubicBezTo>
                    <a:pt x="953" y="3646"/>
                    <a:pt x="1286" y="4456"/>
                    <a:pt x="1882" y="5051"/>
                  </a:cubicBezTo>
                  <a:cubicBezTo>
                    <a:pt x="1953" y="5099"/>
                    <a:pt x="1953" y="5194"/>
                    <a:pt x="1882" y="5265"/>
                  </a:cubicBezTo>
                  <a:cubicBezTo>
                    <a:pt x="1858" y="5289"/>
                    <a:pt x="1822" y="5301"/>
                    <a:pt x="1787" y="5301"/>
                  </a:cubicBezTo>
                  <a:cubicBezTo>
                    <a:pt x="1751" y="5301"/>
                    <a:pt x="1715" y="5289"/>
                    <a:pt x="1691" y="5265"/>
                  </a:cubicBezTo>
                  <a:cubicBezTo>
                    <a:pt x="334" y="3908"/>
                    <a:pt x="334" y="1693"/>
                    <a:pt x="1691" y="336"/>
                  </a:cubicBezTo>
                  <a:cubicBezTo>
                    <a:pt x="1719" y="303"/>
                    <a:pt x="1752" y="289"/>
                    <a:pt x="1784" y="289"/>
                  </a:cubicBezTo>
                  <a:cubicBezTo>
                    <a:pt x="1891" y="289"/>
                    <a:pt x="1991" y="440"/>
                    <a:pt x="1882" y="550"/>
                  </a:cubicBezTo>
                  <a:cubicBezTo>
                    <a:pt x="1572" y="884"/>
                    <a:pt x="1310" y="1265"/>
                    <a:pt x="1144" y="1717"/>
                  </a:cubicBezTo>
                  <a:cubicBezTo>
                    <a:pt x="1129" y="1822"/>
                    <a:pt x="1217" y="1889"/>
                    <a:pt x="1303" y="1889"/>
                  </a:cubicBezTo>
                  <a:cubicBezTo>
                    <a:pt x="1353" y="1889"/>
                    <a:pt x="1403" y="1865"/>
                    <a:pt x="1429" y="1812"/>
                  </a:cubicBezTo>
                  <a:cubicBezTo>
                    <a:pt x="1572" y="1407"/>
                    <a:pt x="1810" y="1050"/>
                    <a:pt x="2096" y="764"/>
                  </a:cubicBezTo>
                  <a:cubicBezTo>
                    <a:pt x="2423" y="438"/>
                    <a:pt x="2127" y="1"/>
                    <a:pt x="1789" y="1"/>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5"/>
            <p:cNvSpPr/>
            <p:nvPr/>
          </p:nvSpPr>
          <p:spPr>
            <a:xfrm>
              <a:off x="2864850" y="2461875"/>
              <a:ext cx="44075" cy="94675"/>
            </a:xfrm>
            <a:custGeom>
              <a:avLst/>
              <a:gdLst/>
              <a:ahLst/>
              <a:cxnLst/>
              <a:rect l="l" t="t" r="r" b="b"/>
              <a:pathLst>
                <a:path w="1763" h="3787" extrusionOk="0">
                  <a:moveTo>
                    <a:pt x="1286" y="286"/>
                  </a:moveTo>
                  <a:lnTo>
                    <a:pt x="1286" y="310"/>
                  </a:lnTo>
                  <a:cubicBezTo>
                    <a:pt x="1334" y="310"/>
                    <a:pt x="1358" y="310"/>
                    <a:pt x="1382" y="358"/>
                  </a:cubicBezTo>
                  <a:cubicBezTo>
                    <a:pt x="1453" y="405"/>
                    <a:pt x="1453" y="500"/>
                    <a:pt x="1382" y="548"/>
                  </a:cubicBezTo>
                  <a:cubicBezTo>
                    <a:pt x="644" y="1310"/>
                    <a:pt x="644" y="2501"/>
                    <a:pt x="1382" y="3239"/>
                  </a:cubicBezTo>
                  <a:cubicBezTo>
                    <a:pt x="1477" y="3334"/>
                    <a:pt x="1406" y="3477"/>
                    <a:pt x="1286" y="3501"/>
                  </a:cubicBezTo>
                  <a:cubicBezTo>
                    <a:pt x="1239" y="3501"/>
                    <a:pt x="1215" y="3477"/>
                    <a:pt x="1191" y="3453"/>
                  </a:cubicBezTo>
                  <a:cubicBezTo>
                    <a:pt x="310" y="2596"/>
                    <a:pt x="310" y="1191"/>
                    <a:pt x="1191" y="334"/>
                  </a:cubicBezTo>
                  <a:cubicBezTo>
                    <a:pt x="1215" y="310"/>
                    <a:pt x="1239" y="286"/>
                    <a:pt x="1286" y="286"/>
                  </a:cubicBezTo>
                  <a:close/>
                  <a:moveTo>
                    <a:pt x="1286" y="0"/>
                  </a:moveTo>
                  <a:cubicBezTo>
                    <a:pt x="1167" y="0"/>
                    <a:pt x="1048" y="48"/>
                    <a:pt x="977" y="119"/>
                  </a:cubicBezTo>
                  <a:cubicBezTo>
                    <a:pt x="1" y="1096"/>
                    <a:pt x="1" y="2691"/>
                    <a:pt x="977" y="3668"/>
                  </a:cubicBezTo>
                  <a:cubicBezTo>
                    <a:pt x="1048" y="3739"/>
                    <a:pt x="1167" y="3787"/>
                    <a:pt x="1286" y="3787"/>
                  </a:cubicBezTo>
                  <a:cubicBezTo>
                    <a:pt x="1406" y="3787"/>
                    <a:pt x="1525" y="3739"/>
                    <a:pt x="1596" y="3668"/>
                  </a:cubicBezTo>
                  <a:cubicBezTo>
                    <a:pt x="1763" y="3477"/>
                    <a:pt x="1763" y="3191"/>
                    <a:pt x="1596" y="3025"/>
                  </a:cubicBezTo>
                  <a:cubicBezTo>
                    <a:pt x="977" y="2406"/>
                    <a:pt x="977" y="1382"/>
                    <a:pt x="1596" y="762"/>
                  </a:cubicBezTo>
                  <a:cubicBezTo>
                    <a:pt x="1691" y="667"/>
                    <a:pt x="1739" y="572"/>
                    <a:pt x="1739" y="453"/>
                  </a:cubicBezTo>
                  <a:cubicBezTo>
                    <a:pt x="1739" y="334"/>
                    <a:pt x="1691" y="215"/>
                    <a:pt x="1596" y="119"/>
                  </a:cubicBezTo>
                  <a:cubicBezTo>
                    <a:pt x="1525" y="48"/>
                    <a:pt x="1406" y="0"/>
                    <a:pt x="1286" y="0"/>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5"/>
            <p:cNvSpPr/>
            <p:nvPr/>
          </p:nvSpPr>
          <p:spPr>
            <a:xfrm>
              <a:off x="2954875" y="2461725"/>
              <a:ext cx="46350" cy="94825"/>
            </a:xfrm>
            <a:custGeom>
              <a:avLst/>
              <a:gdLst/>
              <a:ahLst/>
              <a:cxnLst/>
              <a:rect l="l" t="t" r="r" b="b"/>
              <a:pathLst>
                <a:path w="1854" h="3793" extrusionOk="0">
                  <a:moveTo>
                    <a:pt x="642" y="0"/>
                  </a:moveTo>
                  <a:cubicBezTo>
                    <a:pt x="624" y="0"/>
                    <a:pt x="607" y="2"/>
                    <a:pt x="591" y="6"/>
                  </a:cubicBezTo>
                  <a:cubicBezTo>
                    <a:pt x="329" y="6"/>
                    <a:pt x="138" y="197"/>
                    <a:pt x="138" y="435"/>
                  </a:cubicBezTo>
                  <a:cubicBezTo>
                    <a:pt x="138" y="554"/>
                    <a:pt x="186" y="673"/>
                    <a:pt x="281" y="745"/>
                  </a:cubicBezTo>
                  <a:cubicBezTo>
                    <a:pt x="591" y="1054"/>
                    <a:pt x="758" y="1459"/>
                    <a:pt x="758" y="1888"/>
                  </a:cubicBezTo>
                  <a:cubicBezTo>
                    <a:pt x="758" y="1959"/>
                    <a:pt x="734" y="2031"/>
                    <a:pt x="734" y="2102"/>
                  </a:cubicBezTo>
                  <a:cubicBezTo>
                    <a:pt x="734" y="2197"/>
                    <a:pt x="781" y="2269"/>
                    <a:pt x="853" y="2269"/>
                  </a:cubicBezTo>
                  <a:cubicBezTo>
                    <a:pt x="866" y="2272"/>
                    <a:pt x="878" y="2273"/>
                    <a:pt x="890" y="2273"/>
                  </a:cubicBezTo>
                  <a:cubicBezTo>
                    <a:pt x="966" y="2273"/>
                    <a:pt x="1020" y="2212"/>
                    <a:pt x="1020" y="2150"/>
                  </a:cubicBezTo>
                  <a:cubicBezTo>
                    <a:pt x="1043" y="2054"/>
                    <a:pt x="1043" y="1983"/>
                    <a:pt x="1020" y="1888"/>
                  </a:cubicBezTo>
                  <a:cubicBezTo>
                    <a:pt x="1020" y="1388"/>
                    <a:pt x="829" y="911"/>
                    <a:pt x="472" y="554"/>
                  </a:cubicBezTo>
                  <a:cubicBezTo>
                    <a:pt x="448" y="506"/>
                    <a:pt x="424" y="483"/>
                    <a:pt x="424" y="435"/>
                  </a:cubicBezTo>
                  <a:cubicBezTo>
                    <a:pt x="424" y="411"/>
                    <a:pt x="448" y="364"/>
                    <a:pt x="472" y="340"/>
                  </a:cubicBezTo>
                  <a:cubicBezTo>
                    <a:pt x="496" y="316"/>
                    <a:pt x="543" y="292"/>
                    <a:pt x="591" y="292"/>
                  </a:cubicBezTo>
                  <a:cubicBezTo>
                    <a:pt x="615" y="292"/>
                    <a:pt x="662" y="316"/>
                    <a:pt x="686" y="340"/>
                  </a:cubicBezTo>
                  <a:cubicBezTo>
                    <a:pt x="1543" y="1197"/>
                    <a:pt x="1543" y="2602"/>
                    <a:pt x="686" y="3459"/>
                  </a:cubicBezTo>
                  <a:cubicBezTo>
                    <a:pt x="669" y="3476"/>
                    <a:pt x="641" y="3493"/>
                    <a:pt x="617" y="3493"/>
                  </a:cubicBezTo>
                  <a:cubicBezTo>
                    <a:pt x="607" y="3493"/>
                    <a:pt x="598" y="3490"/>
                    <a:pt x="591" y="3483"/>
                  </a:cubicBezTo>
                  <a:cubicBezTo>
                    <a:pt x="543" y="3483"/>
                    <a:pt x="496" y="3483"/>
                    <a:pt x="472" y="3459"/>
                  </a:cubicBezTo>
                  <a:cubicBezTo>
                    <a:pt x="448" y="3436"/>
                    <a:pt x="424" y="3388"/>
                    <a:pt x="424" y="3340"/>
                  </a:cubicBezTo>
                  <a:cubicBezTo>
                    <a:pt x="424" y="3317"/>
                    <a:pt x="448" y="3269"/>
                    <a:pt x="472" y="3245"/>
                  </a:cubicBezTo>
                  <a:cubicBezTo>
                    <a:pt x="591" y="3126"/>
                    <a:pt x="686" y="3007"/>
                    <a:pt x="781" y="2864"/>
                  </a:cubicBezTo>
                  <a:cubicBezTo>
                    <a:pt x="805" y="2793"/>
                    <a:pt x="781" y="2697"/>
                    <a:pt x="734" y="2650"/>
                  </a:cubicBezTo>
                  <a:cubicBezTo>
                    <a:pt x="708" y="2633"/>
                    <a:pt x="680" y="2625"/>
                    <a:pt x="652" y="2625"/>
                  </a:cubicBezTo>
                  <a:cubicBezTo>
                    <a:pt x="601" y="2625"/>
                    <a:pt x="550" y="2651"/>
                    <a:pt x="519" y="2697"/>
                  </a:cubicBezTo>
                  <a:cubicBezTo>
                    <a:pt x="448" y="2816"/>
                    <a:pt x="353" y="2936"/>
                    <a:pt x="257" y="3031"/>
                  </a:cubicBezTo>
                  <a:cubicBezTo>
                    <a:pt x="0" y="3311"/>
                    <a:pt x="179" y="3776"/>
                    <a:pt x="569" y="3792"/>
                  </a:cubicBezTo>
                  <a:lnTo>
                    <a:pt x="569" y="3792"/>
                  </a:lnTo>
                  <a:cubicBezTo>
                    <a:pt x="688" y="3769"/>
                    <a:pt x="806" y="3745"/>
                    <a:pt x="900" y="3650"/>
                  </a:cubicBezTo>
                  <a:cubicBezTo>
                    <a:pt x="1853" y="2674"/>
                    <a:pt x="1853" y="1102"/>
                    <a:pt x="900" y="125"/>
                  </a:cubicBezTo>
                  <a:cubicBezTo>
                    <a:pt x="822" y="47"/>
                    <a:pt x="726" y="0"/>
                    <a:pt x="642" y="0"/>
                  </a:cubicBezTo>
                  <a:close/>
                  <a:moveTo>
                    <a:pt x="569" y="3792"/>
                  </a:moveTo>
                  <a:lnTo>
                    <a:pt x="569" y="3792"/>
                  </a:lnTo>
                  <a:cubicBezTo>
                    <a:pt x="569" y="3793"/>
                    <a:pt x="568" y="3793"/>
                    <a:pt x="567" y="3793"/>
                  </a:cubicBezTo>
                  <a:lnTo>
                    <a:pt x="591" y="3793"/>
                  </a:lnTo>
                  <a:cubicBezTo>
                    <a:pt x="584" y="3793"/>
                    <a:pt x="576" y="3793"/>
                    <a:pt x="569" y="3792"/>
                  </a:cubicBezTo>
                  <a:close/>
                </a:path>
              </a:pathLst>
            </a:custGeom>
            <a:solidFill>
              <a:schemeClr val="accent4"/>
            </a:solidFill>
            <a:ln>
              <a:noFill/>
            </a:ln>
            <a:effectLst>
              <a:outerShdw blurRad="85725" dist="19050" algn="bl" rotWithShape="0">
                <a:schemeClr val="accent4"/>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cience Subject for Middle School - 8th Grade: Waves and Sound by Slidesgo">
  <a:themeElements>
    <a:clrScheme name="Simple Light">
      <a:dk1>
        <a:srgbClr val="000000"/>
      </a:dk1>
      <a:lt1>
        <a:srgbClr val="FF0062"/>
      </a:lt1>
      <a:dk2>
        <a:srgbClr val="FF009E"/>
      </a:dk2>
      <a:lt2>
        <a:srgbClr val="FF7D00"/>
      </a:lt2>
      <a:accent1>
        <a:srgbClr val="000DFF"/>
      </a:accent1>
      <a:accent2>
        <a:srgbClr val="00EDFF"/>
      </a:accent2>
      <a:accent3>
        <a:srgbClr val="00FF67"/>
      </a:accent3>
      <a:accent4>
        <a:srgbClr val="7DFF00"/>
      </a:accent4>
      <a:accent5>
        <a:srgbClr val="EDFF0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451</Words>
  <Application>Microsoft Office PowerPoint</Application>
  <PresentationFormat>On-screen Show (16:9)</PresentationFormat>
  <Paragraphs>103</Paragraphs>
  <Slides>28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Audiowide</vt:lpstr>
      <vt:lpstr>Asap</vt:lpstr>
      <vt:lpstr>Bahnschrift SemiBold Condensed</vt:lpstr>
      <vt:lpstr>Arial</vt:lpstr>
      <vt:lpstr>Consolas</vt:lpstr>
      <vt:lpstr>Bebas Neue</vt:lpstr>
      <vt:lpstr>Science Subject for Middle School - 8th Grade: Waves and Sound by Slidesgo</vt:lpstr>
      <vt:lpstr>Speech Denoising</vt:lpstr>
      <vt:lpstr>MEMBERS</vt:lpstr>
      <vt:lpstr>01</vt:lpstr>
      <vt:lpstr>01</vt:lpstr>
      <vt:lpstr>OVERVIEW</vt:lpstr>
      <vt:lpstr>PowerPoint Presentation</vt:lpstr>
      <vt:lpstr>DENOISING TECHNIQUES</vt:lpstr>
      <vt:lpstr>03</vt:lpstr>
      <vt:lpstr>Common type of Evaluation Metrics</vt:lpstr>
      <vt:lpstr>OUR APPROACH</vt:lpstr>
      <vt:lpstr>OUR APPROACH</vt:lpstr>
      <vt:lpstr>Time Domain - Moving Average Filter</vt:lpstr>
      <vt:lpstr>Time Domain - Moving Average Filter</vt:lpstr>
      <vt:lpstr>Time Domain - Moving Average Filter</vt:lpstr>
      <vt:lpstr>Time Domain - Moving Average Filter</vt:lpstr>
      <vt:lpstr>Frequency Domain Filter </vt:lpstr>
      <vt:lpstr>Frequency Domain Filter </vt:lpstr>
      <vt:lpstr>Frequency Domain Filter </vt:lpstr>
      <vt:lpstr>Frequency Domain Filter </vt:lpstr>
      <vt:lpstr>Spectral Subtraction </vt:lpstr>
      <vt:lpstr>Spectral Subtraction </vt:lpstr>
      <vt:lpstr>Spectral Subtraction </vt:lpstr>
      <vt:lpstr>Spectral Subtraction </vt:lpstr>
      <vt:lpstr>Spectral Subtraction </vt:lpstr>
      <vt:lpstr>Spectral Subtraction </vt:lpstr>
      <vt:lpstr>Spectral Subtraction </vt:lpstr>
      <vt:lpstr>Spectral Subtraction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Denoising</dc:title>
  <dc:creator/>
  <cp:lastModifiedBy>Xuân Anh Nguyễn</cp:lastModifiedBy>
  <cp:revision>8</cp:revision>
  <dcterms:created xsi:type="dcterms:W3CDTF">2023-06-14T12:29:00Z</dcterms:created>
  <dcterms:modified xsi:type="dcterms:W3CDTF">2023-06-14T19:05:57Z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88D1BDF49C7D496A93D766ED808572CF</vt:lpwstr>
  </property>
  <property fmtid="{D5CDD505-2E9C-101B-9397-08002B2CF9AE}" pid="3" name="KSOProductBuildVer">
    <vt:lpwstr>1033-11.2.0.11537</vt:lpwstr>
  </property>
</Properties>
</file>