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78" d="100"/>
          <a:sy n="78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ableStyles" Target="tableStyles.xml"/><Relationship Id="rId5" Type="http://purl.oclc.org/ooxml/officeDocument/relationships/theme" Target="theme/theme1.xml"/><Relationship Id="rId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4B3A-1488-4B75-B81D-A00550FD8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F92B-5522-4F47-9ACF-881CCCE6F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0F3B9-5ED0-44B7-8E8F-7670D7EC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E94E-799F-4A52-9A97-FB901E9F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43E6-F4CC-4AFE-8E28-CCC4B677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52785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88E2-2BEC-439D-BAD8-D10EBC11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7FFC-7EEE-47DD-A44D-1FA809501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6951-4DA7-4733-B844-60B824AE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F957-D7E4-47CD-AA6B-412B7DC5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61CF-16BE-448C-AD4C-A3CF8A7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7982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8D464-D8A0-43C3-B403-29AD8139C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4EC40-53DD-476B-9AD4-9A5CC3C3C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95CA-C11C-4079-9D86-5ED2D7AD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760C-BD68-46AA-8057-3464902F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46A1-31FA-40B0-A02D-F8E42E3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41360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713C-7798-4612-B01A-8912813A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C66A-CBCE-4355-85B5-086C7939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2763-33B9-4E5C-BCAE-BCE4689B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2C77-38B9-48F6-96B6-4B0E029E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3B3B-0EA4-4762-8220-FAA4EE73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793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3060-6FC8-4E76-86AA-554DA92E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8D8EB-1680-4909-82BD-2C0D5DCF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76DE-8F68-40B1-BA5B-37F205E4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22C0-059F-435D-BCB3-D3695DFB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EA06-82E0-4B50-8FE9-2C6B6E9C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8925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6460-8A18-4198-BF66-D2E8CCCF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5DF5-25A0-4CDA-B31E-3795CEDBD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1D058-D962-49E7-B27F-76967D1A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2C6D-0430-4D21-A5CA-870DA6D8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6FD3C-EC6D-4E9A-80C5-4356555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3A344-897A-489D-B7CA-2B79849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6436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56DE-0E41-4089-9771-3227A442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A1B4-13A4-471B-9DED-1C91C31F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B5CD1-4FC7-4711-B800-F2D89E868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4A3F-3B06-4D7C-9DCC-E4D829C9C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DA683-EE30-4EF3-850B-90226FC5A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1E8B9-E817-4E25-A479-DB8B46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FE7A3-C2AD-45B2-8FCD-63777254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79809-3CAF-4FBF-9947-478A0E02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0019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01C1-E9BF-47EE-8F92-10052D89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10F11-812E-40D1-9833-979AAC05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8D58B-EA09-4A80-831A-626FBBD3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03E80-8F66-4293-8DE4-B66A3EB7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0811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D3584-EB04-46F0-B8B2-43F03FB6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AA254-5FF8-4396-AE63-67889239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0C240-48A7-4A81-9140-42FB0070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02613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33AF-744C-42FB-85AE-8AF5622B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4CA3-F286-41A3-9417-5D0C37DE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5C154-2B14-4816-88E1-02BF6386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B9C7-5BC5-4FB2-AC36-97560C4E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D897F-8AA9-4B70-8847-22447CB9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CC6DD-2927-4457-9597-F6923696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63988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0D69-5EDD-4A39-9AF5-0E95F9DA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F5D8-1B15-4F4E-BEFA-DEA37CB9C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98A76-441C-484A-9FBE-2CBD14B22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69569-135F-4910-AACC-9B1F646E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DA9D9-FF2E-4F36-B90B-C09327F4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5247-E6D5-407A-8DFD-F4686FF3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92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A0661-3F7B-4DF8-B207-BB2A888A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F3847-019E-444F-B7AE-2B67979D6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32EF-9F2A-4332-ACFB-F587B46F3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90E1AD22-0425-413B-9886-C567B53524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DD48-9B84-4ED5-A762-96B1DFCE9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B464-27C5-4E15-8A57-14551544E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14876FEB-C403-4990-9246-17F95DA68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jpg"/><Relationship Id="rId7" Type="http://purl.oclc.org/ooxml/officeDocument/relationships/image" Target="../media/image6.jp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purl.oclc.org/ooxml/officeDocument/relationships/image" Target="../media/image5.jpg"/><Relationship Id="rId5" Type="http://purl.oclc.org/ooxml/officeDocument/relationships/image" Target="../media/image4.jpg"/><Relationship Id="rId4" Type="http://purl.oclc.org/ooxml/officeDocument/relationships/image" Target="../media/image3.jp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BB92176-D82E-4127-9364-016988241AC9}"/>
              </a:ext>
            </a:extLst>
          </p:cNvPr>
          <p:cNvGrpSpPr/>
          <p:nvPr/>
        </p:nvGrpSpPr>
        <p:grpSpPr>
          <a:xfrm>
            <a:off x="-37056" y="210986"/>
            <a:ext cx="12152415" cy="5921739"/>
            <a:chOff x="-90324" y="210986"/>
            <a:chExt cx="12152415" cy="5921739"/>
          </a:xfrm>
        </p:grpSpPr>
        <p:sp>
          <p:nvSpPr>
            <p:cNvPr id="57" name="立方体 6">
              <a:extLst>
                <a:ext uri="{FF2B5EF4-FFF2-40B4-BE49-F238E27FC236}">
                  <a16:creationId xmlns:a16="http://schemas.microsoft.com/office/drawing/2014/main" id="{E8BAF8B4-988A-4AED-9C72-67A1E284AADA}"/>
                </a:ext>
              </a:extLst>
            </p:cNvPr>
            <p:cNvSpPr/>
            <p:nvPr/>
          </p:nvSpPr>
          <p:spPr>
            <a:xfrm>
              <a:off x="271232" y="751946"/>
              <a:ext cx="761297" cy="768372"/>
            </a:xfrm>
            <a:prstGeom prst="cube">
              <a:avLst>
                <a:gd name="adj" fmla="val 4537"/>
              </a:avLst>
            </a:prstGeom>
            <a:solidFill>
              <a:srgbClr val="FEDB6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BFBF73-0291-468F-8304-BBB180F11DA2}"/>
                </a:ext>
              </a:extLst>
            </p:cNvPr>
            <p:cNvSpPr txBox="1"/>
            <p:nvPr/>
          </p:nvSpPr>
          <p:spPr>
            <a:xfrm>
              <a:off x="431710" y="327748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LFW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86A59E5-4BDD-4AFD-9FD5-9E1EB3B50EB0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30" y="981706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653059-E4F5-4039-A3FA-EA41A8443C33}"/>
                </a:ext>
              </a:extLst>
            </p:cNvPr>
            <p:cNvCxnSpPr>
              <a:cxnSpLocks/>
            </p:cNvCxnSpPr>
            <p:nvPr/>
          </p:nvCxnSpPr>
          <p:spPr>
            <a:xfrm>
              <a:off x="5607014" y="3000651"/>
              <a:ext cx="0" cy="32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021C0D-E796-4F78-B22F-AC4E0366DC3D}"/>
                </a:ext>
              </a:extLst>
            </p:cNvPr>
            <p:cNvSpPr txBox="1"/>
            <p:nvPr/>
          </p:nvSpPr>
          <p:spPr>
            <a:xfrm>
              <a:off x="5646421" y="3014852"/>
              <a:ext cx="16401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Parameter Transfer</a:t>
              </a:r>
            </a:p>
          </p:txBody>
        </p:sp>
        <p:pic>
          <p:nvPicPr>
            <p:cNvPr id="23" name="Picture 22" descr="A person wearing a white hat&#10;&#10;Description automatically generated with medium confidence">
              <a:extLst>
                <a:ext uri="{FF2B5EF4-FFF2-40B4-BE49-F238E27FC236}">
                  <a16:creationId xmlns:a16="http://schemas.microsoft.com/office/drawing/2014/main" id="{2E665E21-AFC1-431A-B922-AFEF22C48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301" y="3654353"/>
              <a:ext cx="540000" cy="540000"/>
            </a:xfrm>
            <a:prstGeom prst="rect">
              <a:avLst/>
            </a:prstGeom>
          </p:spPr>
        </p:pic>
        <p:pic>
          <p:nvPicPr>
            <p:cNvPr id="25" name="Picture 24" descr="A picture containing text, suit, posing&#10;&#10;Description automatically generated">
              <a:extLst>
                <a:ext uri="{FF2B5EF4-FFF2-40B4-BE49-F238E27FC236}">
                  <a16:creationId xmlns:a16="http://schemas.microsoft.com/office/drawing/2014/main" id="{5CFE8AE1-CE5B-4E92-9185-FC9F467A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331" y="3739171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 descr="A person in a suit&#10;&#10;Description automatically generated with low confidence">
              <a:extLst>
                <a:ext uri="{FF2B5EF4-FFF2-40B4-BE49-F238E27FC236}">
                  <a16:creationId xmlns:a16="http://schemas.microsoft.com/office/drawing/2014/main" id="{259FD2B0-3218-4AF0-9E8B-3983BE8C7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61" y="3853358"/>
              <a:ext cx="540000" cy="540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CADCC5-5A86-477A-B8C8-3170F930FF43}"/>
                </a:ext>
              </a:extLst>
            </p:cNvPr>
            <p:cNvSpPr txBox="1"/>
            <p:nvPr/>
          </p:nvSpPr>
          <p:spPr>
            <a:xfrm>
              <a:off x="197249" y="3334945"/>
              <a:ext cx="722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Train Set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426793-DDFA-4617-8BB2-E495224C56DE}"/>
                </a:ext>
              </a:extLst>
            </p:cNvPr>
            <p:cNvSpPr txBox="1"/>
            <p:nvPr/>
          </p:nvSpPr>
          <p:spPr>
            <a:xfrm>
              <a:off x="217775" y="4698933"/>
              <a:ext cx="666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Test Set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DFB729-C4AB-4863-91E5-192AE6E0C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61" y="410148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2" name="Picture 31" descr="A picture containing person, person, wall&#10;&#10;Description automatically generated">
              <a:extLst>
                <a:ext uri="{FF2B5EF4-FFF2-40B4-BE49-F238E27FC236}">
                  <a16:creationId xmlns:a16="http://schemas.microsoft.com/office/drawing/2014/main" id="{89A8E389-0A93-445F-8C14-AFA538FEB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60" y="4993688"/>
              <a:ext cx="540000" cy="540000"/>
            </a:xfrm>
            <a:prstGeom prst="rect">
              <a:avLst/>
            </a:prstGeom>
          </p:spPr>
        </p:pic>
        <p:pic>
          <p:nvPicPr>
            <p:cNvPr id="34" name="Picture 33" descr="A person wearing a hat&#10;&#10;Description automatically generated with medium confidence">
              <a:extLst>
                <a:ext uri="{FF2B5EF4-FFF2-40B4-BE49-F238E27FC236}">
                  <a16:creationId xmlns:a16="http://schemas.microsoft.com/office/drawing/2014/main" id="{A50FF90E-1F14-4E4E-B7BC-C8CA65958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331" y="5096160"/>
              <a:ext cx="5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Picture 35" descr="A close-up of a person&#10;&#10;Description automatically generated with medium confidence">
              <a:extLst>
                <a:ext uri="{FF2B5EF4-FFF2-40B4-BE49-F238E27FC236}">
                  <a16:creationId xmlns:a16="http://schemas.microsoft.com/office/drawing/2014/main" id="{AAF6BB40-FB87-44FC-98CF-D40C2AD3D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61" y="5198632"/>
              <a:ext cx="540000" cy="540000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616AC51-8902-418A-926F-090C48AB5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819" y="5407982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3E1DC8-904F-4A6A-9297-85DB42FD1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4824" y="410148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05DD01C-E0EB-48A4-83E2-CE5D7A8A4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6154" y="5407982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35DB3A-A72E-4884-BD32-5268C72B2E2A}"/>
                </a:ext>
              </a:extLst>
            </p:cNvPr>
            <p:cNvSpPr/>
            <p:nvPr/>
          </p:nvSpPr>
          <p:spPr>
            <a:xfrm>
              <a:off x="10265029" y="3886044"/>
              <a:ext cx="754603" cy="430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Train Features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DA8D98-56B4-4AA9-91D0-5142DA924855}"/>
                </a:ext>
              </a:extLst>
            </p:cNvPr>
            <p:cNvSpPr/>
            <p:nvPr/>
          </p:nvSpPr>
          <p:spPr>
            <a:xfrm>
              <a:off x="10265028" y="5205279"/>
              <a:ext cx="754603" cy="430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Test Features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6EEC59-BA03-43C2-8FD2-A5D7D3E6546E}"/>
                </a:ext>
              </a:extLst>
            </p:cNvPr>
            <p:cNvSpPr/>
            <p:nvPr/>
          </p:nvSpPr>
          <p:spPr>
            <a:xfrm>
              <a:off x="11307488" y="5210297"/>
              <a:ext cx="754603" cy="430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SVM model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47DDCB0-641D-4BEA-9BBE-1E4E6DE3C0DA}"/>
                </a:ext>
              </a:extLst>
            </p:cNvPr>
            <p:cNvCxnSpPr>
              <a:stCxn id="41" idx="3"/>
              <a:endCxn id="43" idx="0"/>
            </p:cNvCxnSpPr>
            <p:nvPr/>
          </p:nvCxnSpPr>
          <p:spPr>
            <a:xfrm>
              <a:off x="11019632" y="4101485"/>
              <a:ext cx="665158" cy="11088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4A3C637-8121-4463-BF67-6225A361AB75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11019631" y="5420720"/>
              <a:ext cx="287857" cy="5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E97480-81A6-4326-93B1-31B1B93E2D3C}"/>
                </a:ext>
              </a:extLst>
            </p:cNvPr>
            <p:cNvSpPr txBox="1"/>
            <p:nvPr/>
          </p:nvSpPr>
          <p:spPr>
            <a:xfrm>
              <a:off x="11047936" y="3855282"/>
              <a:ext cx="6546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Build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943089-5F4A-458E-8152-3D06D7279D1E}"/>
                </a:ext>
              </a:extLst>
            </p:cNvPr>
            <p:cNvSpPr txBox="1"/>
            <p:nvPr/>
          </p:nvSpPr>
          <p:spPr>
            <a:xfrm>
              <a:off x="10819627" y="4975932"/>
              <a:ext cx="78220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Predict</a:t>
              </a:r>
            </a:p>
          </p:txBody>
        </p:sp>
        <p:sp>
          <p:nvSpPr>
            <p:cNvPr id="52" name="文本框 2">
              <a:extLst>
                <a:ext uri="{FF2B5EF4-FFF2-40B4-BE49-F238E27FC236}">
                  <a16:creationId xmlns:a16="http://schemas.microsoft.com/office/drawing/2014/main" id="{C2A1C2CA-1EE3-4F3E-8C28-97E1DDBA07AD}"/>
                </a:ext>
              </a:extLst>
            </p:cNvPr>
            <p:cNvSpPr txBox="1"/>
            <p:nvPr/>
          </p:nvSpPr>
          <p:spPr>
            <a:xfrm>
              <a:off x="431710" y="1467643"/>
              <a:ext cx="629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100</a:t>
              </a:r>
            </a:p>
          </p:txBody>
        </p:sp>
        <p:sp>
          <p:nvSpPr>
            <p:cNvPr id="54" name="文本框 2">
              <a:extLst>
                <a:ext uri="{FF2B5EF4-FFF2-40B4-BE49-F238E27FC236}">
                  <a16:creationId xmlns:a16="http://schemas.microsoft.com/office/drawing/2014/main" id="{4932079E-7C70-41F6-B333-5D4AEE764B37}"/>
                </a:ext>
              </a:extLst>
            </p:cNvPr>
            <p:cNvSpPr txBox="1"/>
            <p:nvPr/>
          </p:nvSpPr>
          <p:spPr>
            <a:xfrm>
              <a:off x="385810" y="4338922"/>
              <a:ext cx="629920" cy="29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35" dirty="0"/>
                <a:t>100</a:t>
              </a:r>
            </a:p>
          </p:txBody>
        </p:sp>
        <p:sp>
          <p:nvSpPr>
            <p:cNvPr id="59" name="文本框 2">
              <a:extLst>
                <a:ext uri="{FF2B5EF4-FFF2-40B4-BE49-F238E27FC236}">
                  <a16:creationId xmlns:a16="http://schemas.microsoft.com/office/drawing/2014/main" id="{BA2ABD80-29D1-44A8-ABFB-FC38523DF972}"/>
                </a:ext>
              </a:extLst>
            </p:cNvPr>
            <p:cNvSpPr txBox="1"/>
            <p:nvPr/>
          </p:nvSpPr>
          <p:spPr>
            <a:xfrm>
              <a:off x="-90324" y="990458"/>
              <a:ext cx="629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100</a:t>
              </a:r>
            </a:p>
          </p:txBody>
        </p:sp>
        <p:sp>
          <p:nvSpPr>
            <p:cNvPr id="60" name="文本框 2">
              <a:extLst>
                <a:ext uri="{FF2B5EF4-FFF2-40B4-BE49-F238E27FC236}">
                  <a16:creationId xmlns:a16="http://schemas.microsoft.com/office/drawing/2014/main" id="{51ED7DD9-8401-4D93-86A0-604BB1CD6D45}"/>
                </a:ext>
              </a:extLst>
            </p:cNvPr>
            <p:cNvSpPr txBox="1"/>
            <p:nvPr/>
          </p:nvSpPr>
          <p:spPr>
            <a:xfrm>
              <a:off x="936862" y="591976"/>
              <a:ext cx="197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3</a:t>
              </a:r>
            </a:p>
          </p:txBody>
        </p:sp>
        <p:sp>
          <p:nvSpPr>
            <p:cNvPr id="67" name="立方体 7">
              <a:extLst>
                <a:ext uri="{FF2B5EF4-FFF2-40B4-BE49-F238E27FC236}">
                  <a16:creationId xmlns:a16="http://schemas.microsoft.com/office/drawing/2014/main" id="{09B1E517-7DA7-4744-A054-00859BB906CA}"/>
                </a:ext>
              </a:extLst>
            </p:cNvPr>
            <p:cNvSpPr/>
            <p:nvPr/>
          </p:nvSpPr>
          <p:spPr>
            <a:xfrm>
              <a:off x="651293" y="1062830"/>
              <a:ext cx="276691" cy="261138"/>
            </a:xfrm>
            <a:prstGeom prst="cube">
              <a:avLst>
                <a:gd name="adj" fmla="val 9041"/>
              </a:avLst>
            </a:prstGeom>
            <a:solidFill>
              <a:srgbClr val="FEDB67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3">
              <a:extLst>
                <a:ext uri="{FF2B5EF4-FFF2-40B4-BE49-F238E27FC236}">
                  <a16:creationId xmlns:a16="http://schemas.microsoft.com/office/drawing/2014/main" id="{31F44AF2-DDBA-4739-9033-78DE48C7837D}"/>
                </a:ext>
              </a:extLst>
            </p:cNvPr>
            <p:cNvSpPr txBox="1"/>
            <p:nvPr/>
          </p:nvSpPr>
          <p:spPr>
            <a:xfrm>
              <a:off x="451554" y="1075116"/>
              <a:ext cx="3087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5</a:t>
              </a:r>
            </a:p>
          </p:txBody>
        </p:sp>
        <p:sp>
          <p:nvSpPr>
            <p:cNvPr id="69" name="文本框 4">
              <a:extLst>
                <a:ext uri="{FF2B5EF4-FFF2-40B4-BE49-F238E27FC236}">
                  <a16:creationId xmlns:a16="http://schemas.microsoft.com/office/drawing/2014/main" id="{A0561642-D842-4CCE-9652-F9F2189741E2}"/>
                </a:ext>
              </a:extLst>
            </p:cNvPr>
            <p:cNvSpPr txBox="1"/>
            <p:nvPr/>
          </p:nvSpPr>
          <p:spPr>
            <a:xfrm>
              <a:off x="677488" y="1267822"/>
              <a:ext cx="25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5</a:t>
              </a:r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14ECA3A4-DA89-4434-864B-823AD17BA00E}"/>
                </a:ext>
              </a:extLst>
            </p:cNvPr>
            <p:cNvGrpSpPr/>
            <p:nvPr/>
          </p:nvGrpSpPr>
          <p:grpSpPr>
            <a:xfrm>
              <a:off x="1241124" y="210986"/>
              <a:ext cx="8668006" cy="2794636"/>
              <a:chOff x="1214490" y="210986"/>
              <a:chExt cx="8668006" cy="279463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9E3656-7B92-466E-967C-EFA9DE54967E}"/>
                  </a:ext>
                </a:extLst>
              </p:cNvPr>
              <p:cNvSpPr/>
              <p:nvPr/>
            </p:nvSpPr>
            <p:spPr>
              <a:xfrm>
                <a:off x="1249729" y="210986"/>
                <a:ext cx="8632767" cy="27740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立方体 8">
                <a:extLst>
                  <a:ext uri="{FF2B5EF4-FFF2-40B4-BE49-F238E27FC236}">
                    <a16:creationId xmlns:a16="http://schemas.microsoft.com/office/drawing/2014/main" id="{F8310EA6-E8DF-4589-91B3-5E29BB7D3857}"/>
                  </a:ext>
                </a:extLst>
              </p:cNvPr>
              <p:cNvSpPr/>
              <p:nvPr/>
            </p:nvSpPr>
            <p:spPr>
              <a:xfrm>
                <a:off x="1905935" y="591976"/>
                <a:ext cx="804271" cy="824188"/>
              </a:xfrm>
              <a:prstGeom prst="cube">
                <a:avLst>
                  <a:gd name="adj" fmla="val 46236"/>
                </a:avLst>
              </a:prstGeom>
              <a:solidFill>
                <a:srgbClr val="CB7A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文本框 53">
                <a:extLst>
                  <a:ext uri="{FF2B5EF4-FFF2-40B4-BE49-F238E27FC236}">
                    <a16:creationId xmlns:a16="http://schemas.microsoft.com/office/drawing/2014/main" id="{5915C591-C390-4AD2-8A43-69B0745436A8}"/>
                  </a:ext>
                </a:extLst>
              </p:cNvPr>
              <p:cNvSpPr txBox="1"/>
              <p:nvPr/>
            </p:nvSpPr>
            <p:spPr>
              <a:xfrm>
                <a:off x="1214490" y="307328"/>
                <a:ext cx="11336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CONV</a:t>
                </a:r>
              </a:p>
              <a:p>
                <a:r>
                  <a:rPr lang="en-US" altLang="zh-CN" sz="1100" b="1" dirty="0"/>
                  <a:t>5x5,stride=1</a:t>
                </a:r>
                <a:r>
                  <a:rPr lang="zh-CN" altLang="en-US" sz="1100" b="1" dirty="0"/>
                  <a:t>，</a:t>
                </a:r>
                <a:endParaRPr lang="en-US" altLang="zh-CN" sz="1100" b="1" dirty="0"/>
              </a:p>
              <a:p>
                <a:r>
                  <a:rPr lang="en-US" altLang="zh-CN" sz="1100" b="1" dirty="0"/>
                  <a:t>32 kernels</a:t>
                </a:r>
                <a:endParaRPr lang="zh-CN" altLang="en-US" sz="1100" b="1" dirty="0"/>
              </a:p>
            </p:txBody>
          </p:sp>
          <p:sp>
            <p:nvSpPr>
              <p:cNvPr id="64" name="文本框 16">
                <a:extLst>
                  <a:ext uri="{FF2B5EF4-FFF2-40B4-BE49-F238E27FC236}">
                    <a16:creationId xmlns:a16="http://schemas.microsoft.com/office/drawing/2014/main" id="{1110F6AC-B285-44F8-8E0F-AC2FFC26CC3E}"/>
                  </a:ext>
                </a:extLst>
              </p:cNvPr>
              <p:cNvSpPr txBox="1"/>
              <p:nvPr/>
            </p:nvSpPr>
            <p:spPr>
              <a:xfrm>
                <a:off x="1590975" y="1071868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96</a:t>
                </a:r>
              </a:p>
            </p:txBody>
          </p:sp>
          <p:sp>
            <p:nvSpPr>
              <p:cNvPr id="65" name="文本框 17">
                <a:extLst>
                  <a:ext uri="{FF2B5EF4-FFF2-40B4-BE49-F238E27FC236}">
                    <a16:creationId xmlns:a16="http://schemas.microsoft.com/office/drawing/2014/main" id="{F0A422F5-251C-42BB-B8AD-133ED549CD92}"/>
                  </a:ext>
                </a:extLst>
              </p:cNvPr>
              <p:cNvSpPr txBox="1"/>
              <p:nvPr/>
            </p:nvSpPr>
            <p:spPr>
              <a:xfrm>
                <a:off x="1942023" y="1365319"/>
                <a:ext cx="6272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96</a:t>
                </a:r>
              </a:p>
            </p:txBody>
          </p:sp>
          <p:sp>
            <p:nvSpPr>
              <p:cNvPr id="66" name="文本框 37">
                <a:extLst>
                  <a:ext uri="{FF2B5EF4-FFF2-40B4-BE49-F238E27FC236}">
                    <a16:creationId xmlns:a16="http://schemas.microsoft.com/office/drawing/2014/main" id="{4DAB83FA-11C4-4D2E-B45B-1A943C05ABED}"/>
                  </a:ext>
                </a:extLst>
              </p:cNvPr>
              <p:cNvSpPr txBox="1"/>
              <p:nvPr/>
            </p:nvSpPr>
            <p:spPr>
              <a:xfrm>
                <a:off x="2497170" y="1158509"/>
                <a:ext cx="4350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32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80BAB6E-97AF-49E4-BF2C-F75F2D4ACEEB}"/>
                  </a:ext>
                </a:extLst>
              </p:cNvPr>
              <p:cNvGrpSpPr/>
              <p:nvPr/>
            </p:nvGrpSpPr>
            <p:grpSpPr>
              <a:xfrm>
                <a:off x="3529162" y="743957"/>
                <a:ext cx="628509" cy="654669"/>
                <a:chOff x="3494949" y="1265490"/>
                <a:chExt cx="804272" cy="824188"/>
              </a:xfrm>
            </p:grpSpPr>
            <p:sp>
              <p:nvSpPr>
                <p:cNvPr id="71" name="立方体 9">
                  <a:extLst>
                    <a:ext uri="{FF2B5EF4-FFF2-40B4-BE49-F238E27FC236}">
                      <a16:creationId xmlns:a16="http://schemas.microsoft.com/office/drawing/2014/main" id="{E41F5141-6ABA-4FE7-A87A-694118D20DEB}"/>
                    </a:ext>
                  </a:extLst>
                </p:cNvPr>
                <p:cNvSpPr/>
                <p:nvPr/>
              </p:nvSpPr>
              <p:spPr>
                <a:xfrm>
                  <a:off x="3494949" y="1265490"/>
                  <a:ext cx="804272" cy="824188"/>
                </a:xfrm>
                <a:prstGeom prst="cube">
                  <a:avLst>
                    <a:gd name="adj" fmla="val 52233"/>
                  </a:avLst>
                </a:prstGeom>
                <a:solidFill>
                  <a:srgbClr val="CB7A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立方体 10">
                  <a:extLst>
                    <a:ext uri="{FF2B5EF4-FFF2-40B4-BE49-F238E27FC236}">
                      <a16:creationId xmlns:a16="http://schemas.microsoft.com/office/drawing/2014/main" id="{9C1B05C9-7EF5-4D44-A2B7-DE139DA86483}"/>
                    </a:ext>
                  </a:extLst>
                </p:cNvPr>
                <p:cNvSpPr/>
                <p:nvPr/>
              </p:nvSpPr>
              <p:spPr>
                <a:xfrm>
                  <a:off x="3633391" y="1509342"/>
                  <a:ext cx="483162" cy="440199"/>
                </a:xfrm>
                <a:prstGeom prst="cube">
                  <a:avLst>
                    <a:gd name="adj" fmla="val 76807"/>
                  </a:avLst>
                </a:prstGeom>
                <a:solidFill>
                  <a:srgbClr val="FFFF00">
                    <a:alpha val="50%"/>
                  </a:srgbClr>
                </a:solidFill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3" name="直接箭头连接符 49">
                <a:extLst>
                  <a:ext uri="{FF2B5EF4-FFF2-40B4-BE49-F238E27FC236}">
                    <a16:creationId xmlns:a16="http://schemas.microsoft.com/office/drawing/2014/main" id="{E5A38899-8001-444F-868A-89A05CCA72F0}"/>
                  </a:ext>
                </a:extLst>
              </p:cNvPr>
              <p:cNvCxnSpPr/>
              <p:nvPr/>
            </p:nvCxnSpPr>
            <p:spPr>
              <a:xfrm>
                <a:off x="2803018" y="921104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54">
                <a:extLst>
                  <a:ext uri="{FF2B5EF4-FFF2-40B4-BE49-F238E27FC236}">
                    <a16:creationId xmlns:a16="http://schemas.microsoft.com/office/drawing/2014/main" id="{AFC1D983-8C6F-4641-A57A-A047E59EA08C}"/>
                  </a:ext>
                </a:extLst>
              </p:cNvPr>
              <p:cNvSpPr txBox="1"/>
              <p:nvPr/>
            </p:nvSpPr>
            <p:spPr>
              <a:xfrm>
                <a:off x="2746044" y="316122"/>
                <a:ext cx="9364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Max POOL</a:t>
                </a:r>
              </a:p>
              <a:p>
                <a:r>
                  <a:rPr lang="en-US" altLang="zh-CN" sz="1100" b="1" dirty="0"/>
                  <a:t>2x2, stride=2</a:t>
                </a:r>
              </a:p>
            </p:txBody>
          </p:sp>
          <p:sp>
            <p:nvSpPr>
              <p:cNvPr id="75" name="文本框 27">
                <a:extLst>
                  <a:ext uri="{FF2B5EF4-FFF2-40B4-BE49-F238E27FC236}">
                    <a16:creationId xmlns:a16="http://schemas.microsoft.com/office/drawing/2014/main" id="{06E438EC-7824-4244-B79D-891D200ED559}"/>
                  </a:ext>
                </a:extLst>
              </p:cNvPr>
              <p:cNvSpPr txBox="1"/>
              <p:nvPr/>
            </p:nvSpPr>
            <p:spPr>
              <a:xfrm>
                <a:off x="3286522" y="1062358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48</a:t>
                </a:r>
              </a:p>
            </p:txBody>
          </p:sp>
          <p:sp>
            <p:nvSpPr>
              <p:cNvPr id="76" name="文本框 28">
                <a:extLst>
                  <a:ext uri="{FF2B5EF4-FFF2-40B4-BE49-F238E27FC236}">
                    <a16:creationId xmlns:a16="http://schemas.microsoft.com/office/drawing/2014/main" id="{A05879F1-3A0F-42C8-BF1B-C81650D5795E}"/>
                  </a:ext>
                </a:extLst>
              </p:cNvPr>
              <p:cNvSpPr txBox="1"/>
              <p:nvPr/>
            </p:nvSpPr>
            <p:spPr>
              <a:xfrm>
                <a:off x="3503090" y="1370257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48</a:t>
                </a:r>
              </a:p>
            </p:txBody>
          </p:sp>
          <p:sp>
            <p:nvSpPr>
              <p:cNvPr id="77" name="文本框 29">
                <a:extLst>
                  <a:ext uri="{FF2B5EF4-FFF2-40B4-BE49-F238E27FC236}">
                    <a16:creationId xmlns:a16="http://schemas.microsoft.com/office/drawing/2014/main" id="{4FACF32B-1B35-4015-9D57-43D17264CA8F}"/>
                  </a:ext>
                </a:extLst>
              </p:cNvPr>
              <p:cNvSpPr txBox="1"/>
              <p:nvPr/>
            </p:nvSpPr>
            <p:spPr>
              <a:xfrm>
                <a:off x="4038326" y="1119982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32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60038772-986F-4FCD-867D-866A1FCE7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295" y="957285"/>
                <a:ext cx="61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文本框 53">
                <a:extLst>
                  <a:ext uri="{FF2B5EF4-FFF2-40B4-BE49-F238E27FC236}">
                    <a16:creationId xmlns:a16="http://schemas.microsoft.com/office/drawing/2014/main" id="{02ABC1B0-DD77-4878-82BA-12DD5FE99B48}"/>
                  </a:ext>
                </a:extLst>
              </p:cNvPr>
              <p:cNvSpPr txBox="1"/>
              <p:nvPr/>
            </p:nvSpPr>
            <p:spPr>
              <a:xfrm>
                <a:off x="4284289" y="262015"/>
                <a:ext cx="11336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CONV</a:t>
                </a:r>
              </a:p>
              <a:p>
                <a:r>
                  <a:rPr lang="en-US" altLang="zh-CN" sz="1100" b="1" dirty="0"/>
                  <a:t>5x5,stride=1</a:t>
                </a:r>
                <a:r>
                  <a:rPr lang="zh-CN" altLang="en-US" sz="1100" b="1" dirty="0"/>
                  <a:t>，</a:t>
                </a:r>
                <a:endParaRPr lang="en-US" altLang="zh-CN" sz="1100" b="1" dirty="0"/>
              </a:p>
              <a:p>
                <a:r>
                  <a:rPr lang="en-US" altLang="zh-CN" sz="1100" b="1" dirty="0"/>
                  <a:t>64 kernels</a:t>
                </a:r>
                <a:endParaRPr lang="zh-CN" altLang="en-US" sz="1100" b="1" dirty="0"/>
              </a:p>
            </p:txBody>
          </p:sp>
          <p:sp>
            <p:nvSpPr>
              <p:cNvPr id="82" name="文本框 16">
                <a:extLst>
                  <a:ext uri="{FF2B5EF4-FFF2-40B4-BE49-F238E27FC236}">
                    <a16:creationId xmlns:a16="http://schemas.microsoft.com/office/drawing/2014/main" id="{2C64C7CF-2EE6-4FA0-81D2-9E06ECC62FF8}"/>
                  </a:ext>
                </a:extLst>
              </p:cNvPr>
              <p:cNvSpPr txBox="1"/>
              <p:nvPr/>
            </p:nvSpPr>
            <p:spPr>
              <a:xfrm>
                <a:off x="4791400" y="1129131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44</a:t>
                </a:r>
              </a:p>
            </p:txBody>
          </p:sp>
          <p:sp>
            <p:nvSpPr>
              <p:cNvPr id="83" name="文本框 17">
                <a:extLst>
                  <a:ext uri="{FF2B5EF4-FFF2-40B4-BE49-F238E27FC236}">
                    <a16:creationId xmlns:a16="http://schemas.microsoft.com/office/drawing/2014/main" id="{969691A9-4CB7-48E2-A992-99155A9D1BB2}"/>
                  </a:ext>
                </a:extLst>
              </p:cNvPr>
              <p:cNvSpPr txBox="1"/>
              <p:nvPr/>
            </p:nvSpPr>
            <p:spPr>
              <a:xfrm>
                <a:off x="5061435" y="1325084"/>
                <a:ext cx="6272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44</a:t>
                </a:r>
              </a:p>
            </p:txBody>
          </p:sp>
          <p:sp>
            <p:nvSpPr>
              <p:cNvPr id="84" name="文本框 37">
                <a:extLst>
                  <a:ext uri="{FF2B5EF4-FFF2-40B4-BE49-F238E27FC236}">
                    <a16:creationId xmlns:a16="http://schemas.microsoft.com/office/drawing/2014/main" id="{B5C80029-20E1-4117-892F-5CC150DD3A36}"/>
                  </a:ext>
                </a:extLst>
              </p:cNvPr>
              <p:cNvSpPr txBox="1"/>
              <p:nvPr/>
            </p:nvSpPr>
            <p:spPr>
              <a:xfrm>
                <a:off x="5482755" y="1055765"/>
                <a:ext cx="4350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64</a:t>
                </a:r>
              </a:p>
            </p:txBody>
          </p:sp>
          <p:cxnSp>
            <p:nvCxnSpPr>
              <p:cNvPr id="88" name="直接箭头连接符 49">
                <a:extLst>
                  <a:ext uri="{FF2B5EF4-FFF2-40B4-BE49-F238E27FC236}">
                    <a16:creationId xmlns:a16="http://schemas.microsoft.com/office/drawing/2014/main" id="{DA6DB9A3-F10A-41E8-8703-B3F7CA41B5E9}"/>
                  </a:ext>
                </a:extLst>
              </p:cNvPr>
              <p:cNvCxnSpPr/>
              <p:nvPr/>
            </p:nvCxnSpPr>
            <p:spPr>
              <a:xfrm>
                <a:off x="6038953" y="978367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54">
                <a:extLst>
                  <a:ext uri="{FF2B5EF4-FFF2-40B4-BE49-F238E27FC236}">
                    <a16:creationId xmlns:a16="http://schemas.microsoft.com/office/drawing/2014/main" id="{31EDBA56-4AD7-4141-A5F8-B70DCCFE274C}"/>
                  </a:ext>
                </a:extLst>
              </p:cNvPr>
              <p:cNvSpPr txBox="1"/>
              <p:nvPr/>
            </p:nvSpPr>
            <p:spPr>
              <a:xfrm>
                <a:off x="5935339" y="356341"/>
                <a:ext cx="9364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Max POOL</a:t>
                </a:r>
              </a:p>
              <a:p>
                <a:r>
                  <a:rPr lang="en-US" altLang="zh-CN" sz="1100" b="1" dirty="0"/>
                  <a:t>2x2, stride=2</a:t>
                </a:r>
              </a:p>
            </p:txBody>
          </p:sp>
          <p:sp>
            <p:nvSpPr>
              <p:cNvPr id="90" name="文本框 27">
                <a:extLst>
                  <a:ext uri="{FF2B5EF4-FFF2-40B4-BE49-F238E27FC236}">
                    <a16:creationId xmlns:a16="http://schemas.microsoft.com/office/drawing/2014/main" id="{82A0CCC1-08D9-47D8-A052-CCCFE46B863D}"/>
                  </a:ext>
                </a:extLst>
              </p:cNvPr>
              <p:cNvSpPr txBox="1"/>
              <p:nvPr/>
            </p:nvSpPr>
            <p:spPr>
              <a:xfrm>
                <a:off x="6627773" y="1323690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22</a:t>
                </a:r>
              </a:p>
            </p:txBody>
          </p:sp>
          <p:sp>
            <p:nvSpPr>
              <p:cNvPr id="91" name="文本框 28">
                <a:extLst>
                  <a:ext uri="{FF2B5EF4-FFF2-40B4-BE49-F238E27FC236}">
                    <a16:creationId xmlns:a16="http://schemas.microsoft.com/office/drawing/2014/main" id="{2417169F-FD0C-474E-9BC8-BD4D4B2E4B02}"/>
                  </a:ext>
                </a:extLst>
              </p:cNvPr>
              <p:cNvSpPr txBox="1"/>
              <p:nvPr/>
            </p:nvSpPr>
            <p:spPr>
              <a:xfrm>
                <a:off x="6435068" y="1124786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22</a:t>
                </a:r>
              </a:p>
            </p:txBody>
          </p:sp>
          <p:sp>
            <p:nvSpPr>
              <p:cNvPr id="92" name="文本框 29">
                <a:extLst>
                  <a:ext uri="{FF2B5EF4-FFF2-40B4-BE49-F238E27FC236}">
                    <a16:creationId xmlns:a16="http://schemas.microsoft.com/office/drawing/2014/main" id="{2E95E569-8C80-46F4-8BE8-F28F44399168}"/>
                  </a:ext>
                </a:extLst>
              </p:cNvPr>
              <p:cNvSpPr txBox="1"/>
              <p:nvPr/>
            </p:nvSpPr>
            <p:spPr>
              <a:xfrm>
                <a:off x="7107652" y="1039833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64</a:t>
                </a:r>
              </a:p>
            </p:txBody>
          </p:sp>
          <p:sp>
            <p:nvSpPr>
              <p:cNvPr id="93" name="立方体 12">
                <a:extLst>
                  <a:ext uri="{FF2B5EF4-FFF2-40B4-BE49-F238E27FC236}">
                    <a16:creationId xmlns:a16="http://schemas.microsoft.com/office/drawing/2014/main" id="{F32EDD45-3D80-40C1-B8BD-D71ADF93BD05}"/>
                  </a:ext>
                </a:extLst>
              </p:cNvPr>
              <p:cNvSpPr/>
              <p:nvPr/>
            </p:nvSpPr>
            <p:spPr>
              <a:xfrm>
                <a:off x="5096147" y="627485"/>
                <a:ext cx="727325" cy="724177"/>
              </a:xfrm>
              <a:prstGeom prst="cube">
                <a:avLst>
                  <a:gd name="adj" fmla="val 64656"/>
                </a:avLst>
              </a:prstGeom>
              <a:solidFill>
                <a:srgbClr val="CB7A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EE21425-F7A8-409D-A438-5D032A8B0C40}"/>
                  </a:ext>
                </a:extLst>
              </p:cNvPr>
              <p:cNvGrpSpPr/>
              <p:nvPr/>
            </p:nvGrpSpPr>
            <p:grpSpPr>
              <a:xfrm>
                <a:off x="3537872" y="1753672"/>
                <a:ext cx="1048580" cy="1040161"/>
                <a:chOff x="2681617" y="3993610"/>
                <a:chExt cx="2008149" cy="2013225"/>
              </a:xfrm>
            </p:grpSpPr>
            <p:sp>
              <p:nvSpPr>
                <p:cNvPr id="94" name="立方体 15">
                  <a:extLst>
                    <a:ext uri="{FF2B5EF4-FFF2-40B4-BE49-F238E27FC236}">
                      <a16:creationId xmlns:a16="http://schemas.microsoft.com/office/drawing/2014/main" id="{B8345046-4F08-49F1-BAF4-7CE307726BBE}"/>
                    </a:ext>
                  </a:extLst>
                </p:cNvPr>
                <p:cNvSpPr/>
                <p:nvPr/>
              </p:nvSpPr>
              <p:spPr>
                <a:xfrm>
                  <a:off x="2681617" y="3993610"/>
                  <a:ext cx="2008149" cy="2013225"/>
                </a:xfrm>
                <a:prstGeom prst="cube">
                  <a:avLst>
                    <a:gd name="adj" fmla="val 83444"/>
                  </a:avLst>
                </a:prstGeom>
                <a:solidFill>
                  <a:srgbClr val="CB7A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立方体 14">
                  <a:extLst>
                    <a:ext uri="{FF2B5EF4-FFF2-40B4-BE49-F238E27FC236}">
                      <a16:creationId xmlns:a16="http://schemas.microsoft.com/office/drawing/2014/main" id="{AA5FF0E7-1AB9-46F2-8B4B-4F05753F4B95}"/>
                    </a:ext>
                  </a:extLst>
                </p:cNvPr>
                <p:cNvSpPr/>
                <p:nvPr/>
              </p:nvSpPr>
              <p:spPr>
                <a:xfrm>
                  <a:off x="2773932" y="4105801"/>
                  <a:ext cx="1799167" cy="1785620"/>
                </a:xfrm>
                <a:prstGeom prst="cube">
                  <a:avLst>
                    <a:gd name="adj" fmla="val 93450"/>
                  </a:avLst>
                </a:prstGeom>
                <a:solidFill>
                  <a:srgbClr val="FFFF00">
                    <a:alpha val="50%"/>
                  </a:srgb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99" name="直接箭头连接符 49">
                <a:extLst>
                  <a:ext uri="{FF2B5EF4-FFF2-40B4-BE49-F238E27FC236}">
                    <a16:creationId xmlns:a16="http://schemas.microsoft.com/office/drawing/2014/main" id="{2C44F35F-A55B-4926-8BDA-AFA359E93B13}"/>
                  </a:ext>
                </a:extLst>
              </p:cNvPr>
              <p:cNvCxnSpPr/>
              <p:nvPr/>
            </p:nvCxnSpPr>
            <p:spPr>
              <a:xfrm>
                <a:off x="7603262" y="980178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文本框 53">
                <a:extLst>
                  <a:ext uri="{FF2B5EF4-FFF2-40B4-BE49-F238E27FC236}">
                    <a16:creationId xmlns:a16="http://schemas.microsoft.com/office/drawing/2014/main" id="{C0D6DB71-9255-4301-A498-EC837A78A5D8}"/>
                  </a:ext>
                </a:extLst>
              </p:cNvPr>
              <p:cNvSpPr txBox="1"/>
              <p:nvPr/>
            </p:nvSpPr>
            <p:spPr>
              <a:xfrm>
                <a:off x="7561570" y="253422"/>
                <a:ext cx="11336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CONV</a:t>
                </a:r>
              </a:p>
              <a:p>
                <a:r>
                  <a:rPr lang="en-US" altLang="zh-CN" sz="1100" b="1" dirty="0"/>
                  <a:t>3x3,stride=1</a:t>
                </a:r>
                <a:r>
                  <a:rPr lang="zh-CN" altLang="en-US" sz="1100" b="1" dirty="0"/>
                  <a:t>，</a:t>
                </a:r>
                <a:endParaRPr lang="en-US" altLang="zh-CN" sz="1100" b="1" dirty="0"/>
              </a:p>
              <a:p>
                <a:r>
                  <a:rPr lang="en-US" altLang="zh-CN" sz="1100" b="1" dirty="0"/>
                  <a:t>128 kernels</a:t>
                </a:r>
                <a:endParaRPr lang="zh-CN" altLang="en-US" sz="1100" b="1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D15D702-20AD-4B7D-9E9D-E0AC8CD351F7}"/>
                  </a:ext>
                </a:extLst>
              </p:cNvPr>
              <p:cNvGrpSpPr/>
              <p:nvPr/>
            </p:nvGrpSpPr>
            <p:grpSpPr>
              <a:xfrm>
                <a:off x="6706459" y="595975"/>
                <a:ext cx="748022" cy="755205"/>
                <a:chOff x="9774097" y="1164512"/>
                <a:chExt cx="1241963" cy="1268311"/>
              </a:xfrm>
            </p:grpSpPr>
            <p:sp>
              <p:nvSpPr>
                <p:cNvPr id="102" name="立方体 11">
                  <a:extLst>
                    <a:ext uri="{FF2B5EF4-FFF2-40B4-BE49-F238E27FC236}">
                      <a16:creationId xmlns:a16="http://schemas.microsoft.com/office/drawing/2014/main" id="{24AA3E14-D317-4DB6-A07D-900E63BF3BCB}"/>
                    </a:ext>
                  </a:extLst>
                </p:cNvPr>
                <p:cNvSpPr/>
                <p:nvPr/>
              </p:nvSpPr>
              <p:spPr>
                <a:xfrm>
                  <a:off x="9774097" y="1164512"/>
                  <a:ext cx="1241963" cy="1268311"/>
                </a:xfrm>
                <a:prstGeom prst="cube">
                  <a:avLst>
                    <a:gd name="adj" fmla="val 74597"/>
                  </a:avLst>
                </a:prstGeom>
                <a:solidFill>
                  <a:srgbClr val="CB7A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立方体 13">
                  <a:extLst>
                    <a:ext uri="{FF2B5EF4-FFF2-40B4-BE49-F238E27FC236}">
                      <a16:creationId xmlns:a16="http://schemas.microsoft.com/office/drawing/2014/main" id="{DDE40C8A-7328-47CD-9C7E-AA66AEFA6659}"/>
                    </a:ext>
                  </a:extLst>
                </p:cNvPr>
                <p:cNvSpPr/>
                <p:nvPr/>
              </p:nvSpPr>
              <p:spPr>
                <a:xfrm>
                  <a:off x="9820487" y="1234440"/>
                  <a:ext cx="1148927" cy="1116753"/>
                </a:xfrm>
                <a:prstGeom prst="cube">
                  <a:avLst>
                    <a:gd name="adj" fmla="val 88703"/>
                  </a:avLst>
                </a:prstGeom>
                <a:solidFill>
                  <a:srgbClr val="FFFF00">
                    <a:alpha val="50%"/>
                  </a:srgb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1" name="立方体 15">
                <a:extLst>
                  <a:ext uri="{FF2B5EF4-FFF2-40B4-BE49-F238E27FC236}">
                    <a16:creationId xmlns:a16="http://schemas.microsoft.com/office/drawing/2014/main" id="{C027F822-D508-4E2F-81A0-4FDEFC2F8023}"/>
                  </a:ext>
                </a:extLst>
              </p:cNvPr>
              <p:cNvSpPr/>
              <p:nvPr/>
            </p:nvSpPr>
            <p:spPr>
              <a:xfrm>
                <a:off x="1754997" y="1706836"/>
                <a:ext cx="1048580" cy="1030504"/>
              </a:xfrm>
              <a:prstGeom prst="cube">
                <a:avLst>
                  <a:gd name="adj" fmla="val 83444"/>
                </a:avLst>
              </a:prstGeom>
              <a:solidFill>
                <a:srgbClr val="CB7A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文本框 27">
                <a:extLst>
                  <a:ext uri="{FF2B5EF4-FFF2-40B4-BE49-F238E27FC236}">
                    <a16:creationId xmlns:a16="http://schemas.microsoft.com/office/drawing/2014/main" id="{331605F1-0767-472E-A7C0-E98A19253F0D}"/>
                  </a:ext>
                </a:extLst>
              </p:cNvPr>
              <p:cNvSpPr txBox="1"/>
              <p:nvPr/>
            </p:nvSpPr>
            <p:spPr>
              <a:xfrm>
                <a:off x="1692082" y="2698513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20</a:t>
                </a:r>
              </a:p>
            </p:txBody>
          </p:sp>
          <p:sp>
            <p:nvSpPr>
              <p:cNvPr id="114" name="文本框 27">
                <a:extLst>
                  <a:ext uri="{FF2B5EF4-FFF2-40B4-BE49-F238E27FC236}">
                    <a16:creationId xmlns:a16="http://schemas.microsoft.com/office/drawing/2014/main" id="{20F0C08E-3E40-42D1-A8F8-5415D536E855}"/>
                  </a:ext>
                </a:extLst>
              </p:cNvPr>
              <p:cNvSpPr txBox="1"/>
              <p:nvPr/>
            </p:nvSpPr>
            <p:spPr>
              <a:xfrm>
                <a:off x="1477575" y="2522758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20</a:t>
                </a:r>
              </a:p>
            </p:txBody>
          </p:sp>
          <p:sp>
            <p:nvSpPr>
              <p:cNvPr id="115" name="文本框 29">
                <a:extLst>
                  <a:ext uri="{FF2B5EF4-FFF2-40B4-BE49-F238E27FC236}">
                    <a16:creationId xmlns:a16="http://schemas.microsoft.com/office/drawing/2014/main" id="{03A7FB8B-8534-45ED-B033-D83E89A736F3}"/>
                  </a:ext>
                </a:extLst>
              </p:cNvPr>
              <p:cNvSpPr txBox="1"/>
              <p:nvPr/>
            </p:nvSpPr>
            <p:spPr>
              <a:xfrm>
                <a:off x="2182210" y="2372313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128</a:t>
                </a:r>
              </a:p>
            </p:txBody>
          </p:sp>
          <p:cxnSp>
            <p:nvCxnSpPr>
              <p:cNvPr id="116" name="直接箭头连接符 49">
                <a:extLst>
                  <a:ext uri="{FF2B5EF4-FFF2-40B4-BE49-F238E27FC236}">
                    <a16:creationId xmlns:a16="http://schemas.microsoft.com/office/drawing/2014/main" id="{8FAA27B3-B572-40D5-95A8-8D4F9828E72A}"/>
                  </a:ext>
                </a:extLst>
              </p:cNvPr>
              <p:cNvCxnSpPr/>
              <p:nvPr/>
            </p:nvCxnSpPr>
            <p:spPr>
              <a:xfrm>
                <a:off x="2894586" y="2372313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54">
                <a:extLst>
                  <a:ext uri="{FF2B5EF4-FFF2-40B4-BE49-F238E27FC236}">
                    <a16:creationId xmlns:a16="http://schemas.microsoft.com/office/drawing/2014/main" id="{2B4D7776-2CD8-47C1-A3CF-A03D23777FF2}"/>
                  </a:ext>
                </a:extLst>
              </p:cNvPr>
              <p:cNvSpPr txBox="1"/>
              <p:nvPr/>
            </p:nvSpPr>
            <p:spPr>
              <a:xfrm>
                <a:off x="2847275" y="1822092"/>
                <a:ext cx="9364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Max POOL</a:t>
                </a:r>
              </a:p>
              <a:p>
                <a:r>
                  <a:rPr lang="en-US" altLang="zh-CN" sz="1100" b="1" dirty="0"/>
                  <a:t>2x2, stride=2</a:t>
                </a:r>
              </a:p>
            </p:txBody>
          </p:sp>
          <p:sp>
            <p:nvSpPr>
              <p:cNvPr id="118" name="文本框 27">
                <a:extLst>
                  <a:ext uri="{FF2B5EF4-FFF2-40B4-BE49-F238E27FC236}">
                    <a16:creationId xmlns:a16="http://schemas.microsoft.com/office/drawing/2014/main" id="{BC6EA5F7-023C-42F9-AF9B-F84F10D7BE4E}"/>
                  </a:ext>
                </a:extLst>
              </p:cNvPr>
              <p:cNvSpPr txBox="1"/>
              <p:nvPr/>
            </p:nvSpPr>
            <p:spPr>
              <a:xfrm>
                <a:off x="3478822" y="2744012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10</a:t>
                </a:r>
              </a:p>
            </p:txBody>
          </p:sp>
          <p:sp>
            <p:nvSpPr>
              <p:cNvPr id="119" name="文本框 27">
                <a:extLst>
                  <a:ext uri="{FF2B5EF4-FFF2-40B4-BE49-F238E27FC236}">
                    <a16:creationId xmlns:a16="http://schemas.microsoft.com/office/drawing/2014/main" id="{70EEF368-D7DD-44F1-9999-1156786BA9E4}"/>
                  </a:ext>
                </a:extLst>
              </p:cNvPr>
              <p:cNvSpPr txBox="1"/>
              <p:nvPr/>
            </p:nvSpPr>
            <p:spPr>
              <a:xfrm>
                <a:off x="3275728" y="2594831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10</a:t>
                </a:r>
              </a:p>
            </p:txBody>
          </p:sp>
          <p:sp>
            <p:nvSpPr>
              <p:cNvPr id="120" name="文本框 29">
                <a:extLst>
                  <a:ext uri="{FF2B5EF4-FFF2-40B4-BE49-F238E27FC236}">
                    <a16:creationId xmlns:a16="http://schemas.microsoft.com/office/drawing/2014/main" id="{B9543D2C-3F38-44D8-8536-1083D74423CC}"/>
                  </a:ext>
                </a:extLst>
              </p:cNvPr>
              <p:cNvSpPr txBox="1"/>
              <p:nvPr/>
            </p:nvSpPr>
            <p:spPr>
              <a:xfrm>
                <a:off x="3993564" y="2446842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128</a:t>
                </a:r>
              </a:p>
            </p:txBody>
          </p:sp>
          <p:cxnSp>
            <p:nvCxnSpPr>
              <p:cNvPr id="121" name="直接箭头连接符 49">
                <a:extLst>
                  <a:ext uri="{FF2B5EF4-FFF2-40B4-BE49-F238E27FC236}">
                    <a16:creationId xmlns:a16="http://schemas.microsoft.com/office/drawing/2014/main" id="{A6974E52-EA07-4618-85D0-9968A0193F7C}"/>
                  </a:ext>
                </a:extLst>
              </p:cNvPr>
              <p:cNvCxnSpPr/>
              <p:nvPr/>
            </p:nvCxnSpPr>
            <p:spPr>
              <a:xfrm>
                <a:off x="4674350" y="2352449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53">
                <a:extLst>
                  <a:ext uri="{FF2B5EF4-FFF2-40B4-BE49-F238E27FC236}">
                    <a16:creationId xmlns:a16="http://schemas.microsoft.com/office/drawing/2014/main" id="{4D8C833B-1ADE-451A-963D-DB802873795A}"/>
                  </a:ext>
                </a:extLst>
              </p:cNvPr>
              <p:cNvSpPr txBox="1"/>
              <p:nvPr/>
            </p:nvSpPr>
            <p:spPr>
              <a:xfrm>
                <a:off x="4649088" y="1687554"/>
                <a:ext cx="11336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CONV</a:t>
                </a:r>
              </a:p>
              <a:p>
                <a:r>
                  <a:rPr lang="en-US" altLang="zh-CN" sz="1100" b="1" dirty="0"/>
                  <a:t>3x3,stride=1</a:t>
                </a:r>
                <a:r>
                  <a:rPr lang="zh-CN" altLang="en-US" sz="1100" b="1" dirty="0"/>
                  <a:t>，</a:t>
                </a:r>
                <a:endParaRPr lang="en-US" altLang="zh-CN" sz="1100" b="1" dirty="0"/>
              </a:p>
              <a:p>
                <a:r>
                  <a:rPr lang="en-US" altLang="zh-CN" sz="1100" b="1" dirty="0"/>
                  <a:t>256 kernels</a:t>
                </a:r>
                <a:endParaRPr lang="zh-CN" altLang="en-US" sz="1100" b="1" dirty="0"/>
              </a:p>
            </p:txBody>
          </p:sp>
          <p:sp>
            <p:nvSpPr>
              <p:cNvPr id="124" name="立方体 158">
                <a:extLst>
                  <a:ext uri="{FF2B5EF4-FFF2-40B4-BE49-F238E27FC236}">
                    <a16:creationId xmlns:a16="http://schemas.microsoft.com/office/drawing/2014/main" id="{8906A580-98D4-4E74-84D4-DA146A12129A}"/>
                  </a:ext>
                </a:extLst>
              </p:cNvPr>
              <p:cNvSpPr/>
              <p:nvPr/>
            </p:nvSpPr>
            <p:spPr>
              <a:xfrm>
                <a:off x="5358540" y="1651275"/>
                <a:ext cx="1141114" cy="1135015"/>
              </a:xfrm>
              <a:prstGeom prst="cube">
                <a:avLst>
                  <a:gd name="adj" fmla="val 88575"/>
                </a:avLst>
              </a:prstGeom>
              <a:solidFill>
                <a:srgbClr val="CB7A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文本框 27">
                <a:extLst>
                  <a:ext uri="{FF2B5EF4-FFF2-40B4-BE49-F238E27FC236}">
                    <a16:creationId xmlns:a16="http://schemas.microsoft.com/office/drawing/2014/main" id="{C141DD33-E5E6-4084-AA04-274760444102}"/>
                  </a:ext>
                </a:extLst>
              </p:cNvPr>
              <p:cNvSpPr txBox="1"/>
              <p:nvPr/>
            </p:nvSpPr>
            <p:spPr>
              <a:xfrm>
                <a:off x="5292785" y="2737096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8</a:t>
                </a:r>
              </a:p>
            </p:txBody>
          </p:sp>
          <p:sp>
            <p:nvSpPr>
              <p:cNvPr id="126" name="文本框 27">
                <a:extLst>
                  <a:ext uri="{FF2B5EF4-FFF2-40B4-BE49-F238E27FC236}">
                    <a16:creationId xmlns:a16="http://schemas.microsoft.com/office/drawing/2014/main" id="{4ACF5638-09CA-4AEB-A636-B56A21071D45}"/>
                  </a:ext>
                </a:extLst>
              </p:cNvPr>
              <p:cNvSpPr txBox="1"/>
              <p:nvPr/>
            </p:nvSpPr>
            <p:spPr>
              <a:xfrm>
                <a:off x="5151256" y="2594706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8</a:t>
                </a:r>
              </a:p>
            </p:txBody>
          </p:sp>
          <p:sp>
            <p:nvSpPr>
              <p:cNvPr id="127" name="文本框 27">
                <a:extLst>
                  <a:ext uri="{FF2B5EF4-FFF2-40B4-BE49-F238E27FC236}">
                    <a16:creationId xmlns:a16="http://schemas.microsoft.com/office/drawing/2014/main" id="{5BD6FE9A-200B-4770-8772-70C0C702539B}"/>
                  </a:ext>
                </a:extLst>
              </p:cNvPr>
              <p:cNvSpPr txBox="1"/>
              <p:nvPr/>
            </p:nvSpPr>
            <p:spPr>
              <a:xfrm>
                <a:off x="5768175" y="2417029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256</a:t>
                </a:r>
              </a:p>
            </p:txBody>
          </p:sp>
          <p:cxnSp>
            <p:nvCxnSpPr>
              <p:cNvPr id="128" name="直接箭头连接符 49">
                <a:extLst>
                  <a:ext uri="{FF2B5EF4-FFF2-40B4-BE49-F238E27FC236}">
                    <a16:creationId xmlns:a16="http://schemas.microsoft.com/office/drawing/2014/main" id="{EAF05B52-6F34-4872-9A51-EBB38057ACC4}"/>
                  </a:ext>
                </a:extLst>
              </p:cNvPr>
              <p:cNvCxnSpPr/>
              <p:nvPr/>
            </p:nvCxnSpPr>
            <p:spPr>
              <a:xfrm>
                <a:off x="6669275" y="2372352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本框 54">
                <a:extLst>
                  <a:ext uri="{FF2B5EF4-FFF2-40B4-BE49-F238E27FC236}">
                    <a16:creationId xmlns:a16="http://schemas.microsoft.com/office/drawing/2014/main" id="{0851AC7C-C020-4BE8-B419-09C2386CF14E}"/>
                  </a:ext>
                </a:extLst>
              </p:cNvPr>
              <p:cNvSpPr txBox="1"/>
              <p:nvPr/>
            </p:nvSpPr>
            <p:spPr>
              <a:xfrm>
                <a:off x="6621964" y="1822131"/>
                <a:ext cx="9364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Max POOL</a:t>
                </a:r>
              </a:p>
              <a:p>
                <a:r>
                  <a:rPr lang="en-US" altLang="zh-CN" sz="1100" b="1" dirty="0"/>
                  <a:t>2x2, stride=2</a:t>
                </a:r>
              </a:p>
            </p:txBody>
          </p:sp>
          <p:sp>
            <p:nvSpPr>
              <p:cNvPr id="131" name="立方体 158">
                <a:extLst>
                  <a:ext uri="{FF2B5EF4-FFF2-40B4-BE49-F238E27FC236}">
                    <a16:creationId xmlns:a16="http://schemas.microsoft.com/office/drawing/2014/main" id="{522A5A42-2FD1-44ED-B986-618A0606AEBF}"/>
                  </a:ext>
                </a:extLst>
              </p:cNvPr>
              <p:cNvSpPr/>
              <p:nvPr/>
            </p:nvSpPr>
            <p:spPr>
              <a:xfrm>
                <a:off x="7231728" y="1652104"/>
                <a:ext cx="1116000" cy="1116000"/>
              </a:xfrm>
              <a:prstGeom prst="cube">
                <a:avLst>
                  <a:gd name="adj" fmla="val 88575"/>
                </a:avLst>
              </a:prstGeom>
              <a:solidFill>
                <a:srgbClr val="CB7A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文本框 27">
                <a:extLst>
                  <a:ext uri="{FF2B5EF4-FFF2-40B4-BE49-F238E27FC236}">
                    <a16:creationId xmlns:a16="http://schemas.microsoft.com/office/drawing/2014/main" id="{E1F690EE-CD66-419E-9752-14ABDBEE7076}"/>
                  </a:ext>
                </a:extLst>
              </p:cNvPr>
              <p:cNvSpPr txBox="1"/>
              <p:nvPr/>
            </p:nvSpPr>
            <p:spPr>
              <a:xfrm>
                <a:off x="7174658" y="2723123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</a:t>
                </a:r>
              </a:p>
            </p:txBody>
          </p:sp>
          <p:sp>
            <p:nvSpPr>
              <p:cNvPr id="134" name="文本框 27">
                <a:extLst>
                  <a:ext uri="{FF2B5EF4-FFF2-40B4-BE49-F238E27FC236}">
                    <a16:creationId xmlns:a16="http://schemas.microsoft.com/office/drawing/2014/main" id="{CF960434-3C79-4516-8A63-D0FF5AF9D179}"/>
                  </a:ext>
                </a:extLst>
              </p:cNvPr>
              <p:cNvSpPr txBox="1"/>
              <p:nvPr/>
            </p:nvSpPr>
            <p:spPr>
              <a:xfrm>
                <a:off x="7035865" y="2581402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</a:t>
                </a:r>
              </a:p>
            </p:txBody>
          </p:sp>
          <p:sp>
            <p:nvSpPr>
              <p:cNvPr id="135" name="文本框 27">
                <a:extLst>
                  <a:ext uri="{FF2B5EF4-FFF2-40B4-BE49-F238E27FC236}">
                    <a16:creationId xmlns:a16="http://schemas.microsoft.com/office/drawing/2014/main" id="{B5B64656-79E3-420C-AC13-CD135D391986}"/>
                  </a:ext>
                </a:extLst>
              </p:cNvPr>
              <p:cNvSpPr txBox="1"/>
              <p:nvPr/>
            </p:nvSpPr>
            <p:spPr>
              <a:xfrm>
                <a:off x="7620321" y="2438781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256</a:t>
                </a:r>
              </a:p>
            </p:txBody>
          </p:sp>
          <p:cxnSp>
            <p:nvCxnSpPr>
              <p:cNvPr id="136" name="直接箭头连接符 162">
                <a:extLst>
                  <a:ext uri="{FF2B5EF4-FFF2-40B4-BE49-F238E27FC236}">
                    <a16:creationId xmlns:a16="http://schemas.microsoft.com/office/drawing/2014/main" id="{FB02778B-B171-4B1E-9474-3C22D9312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582" y="2417029"/>
                <a:ext cx="4872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文本框 165">
                <a:extLst>
                  <a:ext uri="{FF2B5EF4-FFF2-40B4-BE49-F238E27FC236}">
                    <a16:creationId xmlns:a16="http://schemas.microsoft.com/office/drawing/2014/main" id="{1139B6D6-0C72-4E4E-BEFF-5F9079E127E7}"/>
                  </a:ext>
                </a:extLst>
              </p:cNvPr>
              <p:cNvSpPr txBox="1"/>
              <p:nvPr/>
            </p:nvSpPr>
            <p:spPr>
              <a:xfrm>
                <a:off x="8434777" y="2034913"/>
                <a:ext cx="5209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FC</a:t>
                </a:r>
                <a:endParaRPr lang="zh-CN" altLang="en-US" sz="1100" b="1" dirty="0"/>
              </a:p>
            </p:txBody>
          </p:sp>
          <p:grpSp>
            <p:nvGrpSpPr>
              <p:cNvPr id="138" name="组合 167">
                <a:extLst>
                  <a:ext uri="{FF2B5EF4-FFF2-40B4-BE49-F238E27FC236}">
                    <a16:creationId xmlns:a16="http://schemas.microsoft.com/office/drawing/2014/main" id="{7C74FF1C-916D-404D-921D-63654546BF56}"/>
                  </a:ext>
                </a:extLst>
              </p:cNvPr>
              <p:cNvGrpSpPr/>
              <p:nvPr/>
            </p:nvGrpSpPr>
            <p:grpSpPr>
              <a:xfrm>
                <a:off x="9103248" y="1753429"/>
                <a:ext cx="241477" cy="925210"/>
                <a:chOff x="8720232" y="3548443"/>
                <a:chExt cx="612519" cy="2670317"/>
              </a:xfrm>
            </p:grpSpPr>
            <p:grpSp>
              <p:nvGrpSpPr>
                <p:cNvPr id="139" name="组合 168">
                  <a:extLst>
                    <a:ext uri="{FF2B5EF4-FFF2-40B4-BE49-F238E27FC236}">
                      <a16:creationId xmlns:a16="http://schemas.microsoft.com/office/drawing/2014/main" id="{B004D09D-DB37-453E-84F4-D864411F5A16}"/>
                    </a:ext>
                  </a:extLst>
                </p:cNvPr>
                <p:cNvGrpSpPr/>
                <p:nvPr/>
              </p:nvGrpSpPr>
              <p:grpSpPr>
                <a:xfrm>
                  <a:off x="8720232" y="3548443"/>
                  <a:ext cx="612519" cy="2670317"/>
                  <a:chOff x="9442568" y="3381994"/>
                  <a:chExt cx="612519" cy="2670317"/>
                </a:xfrm>
              </p:grpSpPr>
              <p:sp>
                <p:nvSpPr>
                  <p:cNvPr id="143" name="矩形 169">
                    <a:extLst>
                      <a:ext uri="{FF2B5EF4-FFF2-40B4-BE49-F238E27FC236}">
                        <a16:creationId xmlns:a16="http://schemas.microsoft.com/office/drawing/2014/main" id="{05E85D5D-34EA-4674-A0F9-E0A2594F72A5}"/>
                      </a:ext>
                    </a:extLst>
                  </p:cNvPr>
                  <p:cNvSpPr/>
                  <p:nvPr/>
                </p:nvSpPr>
                <p:spPr>
                  <a:xfrm>
                    <a:off x="9442568" y="3381994"/>
                    <a:ext cx="612519" cy="2670317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4">
                        <a:lumMod val="75%"/>
                      </a:schemeClr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4" name="椭圆 170">
                    <a:extLst>
                      <a:ext uri="{FF2B5EF4-FFF2-40B4-BE49-F238E27FC236}">
                        <a16:creationId xmlns:a16="http://schemas.microsoft.com/office/drawing/2014/main" id="{28288168-AD53-4EE1-812C-F2B0963BD6B0}"/>
                      </a:ext>
                    </a:extLst>
                  </p:cNvPr>
                  <p:cNvSpPr/>
                  <p:nvPr/>
                </p:nvSpPr>
                <p:spPr>
                  <a:xfrm>
                    <a:off x="9538769" y="3601277"/>
                    <a:ext cx="444855" cy="432903"/>
                  </a:xfrm>
                  <a:prstGeom prst="ellipse">
                    <a:avLst/>
                  </a:prstGeom>
                  <a:noFill/>
                  <a:ln w="28575">
                    <a:solidFill>
                      <a:srgbClr val="CB7A03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椭圆 171">
                    <a:extLst>
                      <a:ext uri="{FF2B5EF4-FFF2-40B4-BE49-F238E27FC236}">
                        <a16:creationId xmlns:a16="http://schemas.microsoft.com/office/drawing/2014/main" id="{16D2BD3E-9F38-4DCE-8232-4A8FC15B3A59}"/>
                      </a:ext>
                    </a:extLst>
                  </p:cNvPr>
                  <p:cNvSpPr/>
                  <p:nvPr/>
                </p:nvSpPr>
                <p:spPr>
                  <a:xfrm>
                    <a:off x="9538769" y="4087821"/>
                    <a:ext cx="444855" cy="432903"/>
                  </a:xfrm>
                  <a:prstGeom prst="ellipse">
                    <a:avLst/>
                  </a:prstGeom>
                  <a:noFill/>
                  <a:ln w="28575">
                    <a:solidFill>
                      <a:srgbClr val="CB7A03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" name="椭圆 172">
                    <a:extLst>
                      <a:ext uri="{FF2B5EF4-FFF2-40B4-BE49-F238E27FC236}">
                        <a16:creationId xmlns:a16="http://schemas.microsoft.com/office/drawing/2014/main" id="{4340BD6B-6CED-4822-AC2B-5DB18456CB35}"/>
                      </a:ext>
                    </a:extLst>
                  </p:cNvPr>
                  <p:cNvSpPr/>
                  <p:nvPr/>
                </p:nvSpPr>
                <p:spPr>
                  <a:xfrm>
                    <a:off x="9538769" y="4993824"/>
                    <a:ext cx="444855" cy="432903"/>
                  </a:xfrm>
                  <a:prstGeom prst="ellipse">
                    <a:avLst/>
                  </a:prstGeom>
                  <a:noFill/>
                  <a:ln w="28575">
                    <a:solidFill>
                      <a:srgbClr val="CB7A03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椭圆 173">
                    <a:extLst>
                      <a:ext uri="{FF2B5EF4-FFF2-40B4-BE49-F238E27FC236}">
                        <a16:creationId xmlns:a16="http://schemas.microsoft.com/office/drawing/2014/main" id="{EDC80DAB-165A-4328-92A8-94CCB585DA57}"/>
                      </a:ext>
                    </a:extLst>
                  </p:cNvPr>
                  <p:cNvSpPr/>
                  <p:nvPr/>
                </p:nvSpPr>
                <p:spPr>
                  <a:xfrm>
                    <a:off x="9538769" y="5468351"/>
                    <a:ext cx="444855" cy="432903"/>
                  </a:xfrm>
                  <a:prstGeom prst="ellipse">
                    <a:avLst/>
                  </a:prstGeom>
                  <a:noFill/>
                  <a:ln w="28575">
                    <a:solidFill>
                      <a:srgbClr val="CB7A03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40" name="椭圆 174">
                  <a:extLst>
                    <a:ext uri="{FF2B5EF4-FFF2-40B4-BE49-F238E27FC236}">
                      <a16:creationId xmlns:a16="http://schemas.microsoft.com/office/drawing/2014/main" id="{4DCB17DB-0EBE-4CF7-A646-36D8BC9EEC95}"/>
                    </a:ext>
                  </a:extLst>
                </p:cNvPr>
                <p:cNvSpPr/>
                <p:nvPr/>
              </p:nvSpPr>
              <p:spPr>
                <a:xfrm>
                  <a:off x="9006170" y="4739859"/>
                  <a:ext cx="72000" cy="72000"/>
                </a:xfrm>
                <a:prstGeom prst="ellipse">
                  <a:avLst/>
                </a:prstGeom>
                <a:solidFill>
                  <a:srgbClr val="CB7A03"/>
                </a:solidFill>
                <a:ln>
                  <a:noFill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椭圆 175">
                  <a:extLst>
                    <a:ext uri="{FF2B5EF4-FFF2-40B4-BE49-F238E27FC236}">
                      <a16:creationId xmlns:a16="http://schemas.microsoft.com/office/drawing/2014/main" id="{41EE1F71-B655-4B42-A54C-299A320E8586}"/>
                    </a:ext>
                  </a:extLst>
                </p:cNvPr>
                <p:cNvSpPr/>
                <p:nvPr/>
              </p:nvSpPr>
              <p:spPr>
                <a:xfrm>
                  <a:off x="9006170" y="4902065"/>
                  <a:ext cx="72000" cy="72000"/>
                </a:xfrm>
                <a:prstGeom prst="ellipse">
                  <a:avLst/>
                </a:prstGeom>
                <a:solidFill>
                  <a:srgbClr val="CB7A03"/>
                </a:solidFill>
                <a:ln>
                  <a:noFill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76">
                  <a:extLst>
                    <a:ext uri="{FF2B5EF4-FFF2-40B4-BE49-F238E27FC236}">
                      <a16:creationId xmlns:a16="http://schemas.microsoft.com/office/drawing/2014/main" id="{48341039-0FA6-4D2A-B0FE-67B1276A2C13}"/>
                    </a:ext>
                  </a:extLst>
                </p:cNvPr>
                <p:cNvSpPr/>
                <p:nvPr/>
              </p:nvSpPr>
              <p:spPr>
                <a:xfrm>
                  <a:off x="9006170" y="5047227"/>
                  <a:ext cx="72000" cy="72000"/>
                </a:xfrm>
                <a:prstGeom prst="ellipse">
                  <a:avLst/>
                </a:prstGeom>
                <a:solidFill>
                  <a:srgbClr val="CB7A03"/>
                </a:solidFill>
                <a:ln>
                  <a:noFill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8" name="文本框 195">
                <a:extLst>
                  <a:ext uri="{FF2B5EF4-FFF2-40B4-BE49-F238E27FC236}">
                    <a16:creationId xmlns:a16="http://schemas.microsoft.com/office/drawing/2014/main" id="{69A5A3E0-B1ED-40DA-B761-0582EC853AF1}"/>
                  </a:ext>
                </a:extLst>
              </p:cNvPr>
              <p:cNvSpPr txBox="1"/>
              <p:nvPr/>
            </p:nvSpPr>
            <p:spPr>
              <a:xfrm>
                <a:off x="8946859" y="2653498"/>
                <a:ext cx="569992" cy="297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35" dirty="0"/>
                  <a:t>2048</a:t>
                </a:r>
              </a:p>
            </p:txBody>
          </p:sp>
        </p:grpSp>
        <p:cxnSp>
          <p:nvCxnSpPr>
            <p:cNvPr id="150" name="直接箭头连接符 162">
              <a:extLst>
                <a:ext uri="{FF2B5EF4-FFF2-40B4-BE49-F238E27FC236}">
                  <a16:creationId xmlns:a16="http://schemas.microsoft.com/office/drawing/2014/main" id="{5B8CC4CA-2308-44D8-AC9B-4731B4293469}"/>
                </a:ext>
              </a:extLst>
            </p:cNvPr>
            <p:cNvCxnSpPr>
              <a:cxnSpLocks/>
            </p:cNvCxnSpPr>
            <p:nvPr/>
          </p:nvCxnSpPr>
          <p:spPr>
            <a:xfrm>
              <a:off x="9481137" y="2228476"/>
              <a:ext cx="61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65">
              <a:extLst>
                <a:ext uri="{FF2B5EF4-FFF2-40B4-BE49-F238E27FC236}">
                  <a16:creationId xmlns:a16="http://schemas.microsoft.com/office/drawing/2014/main" id="{4520D7E8-E51B-4740-9472-AEAC07542A50}"/>
                </a:ext>
              </a:extLst>
            </p:cNvPr>
            <p:cNvSpPr txBox="1"/>
            <p:nvPr/>
          </p:nvSpPr>
          <p:spPr>
            <a:xfrm>
              <a:off x="9551333" y="1846360"/>
              <a:ext cx="520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FC</a:t>
              </a:r>
              <a:endParaRPr lang="zh-CN" altLang="en-US" sz="1100" b="1" dirty="0"/>
            </a:p>
          </p:txBody>
        </p:sp>
        <p:cxnSp>
          <p:nvCxnSpPr>
            <p:cNvPr id="152" name="直接箭头连接符 164">
              <a:extLst>
                <a:ext uri="{FF2B5EF4-FFF2-40B4-BE49-F238E27FC236}">
                  <a16:creationId xmlns:a16="http://schemas.microsoft.com/office/drawing/2014/main" id="{EC0475C3-6D07-4C70-9D45-9D5453D5480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3699" y="1663039"/>
              <a:ext cx="384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组合 177">
              <a:extLst>
                <a:ext uri="{FF2B5EF4-FFF2-40B4-BE49-F238E27FC236}">
                  <a16:creationId xmlns:a16="http://schemas.microsoft.com/office/drawing/2014/main" id="{DF0881B1-408E-4981-8885-D6C5E8EB87CB}"/>
                </a:ext>
              </a:extLst>
            </p:cNvPr>
            <p:cNvGrpSpPr/>
            <p:nvPr/>
          </p:nvGrpSpPr>
          <p:grpSpPr>
            <a:xfrm>
              <a:off x="10166436" y="665986"/>
              <a:ext cx="436880" cy="1926051"/>
              <a:chOff x="10059779" y="3548443"/>
              <a:chExt cx="612519" cy="2670317"/>
            </a:xfrm>
          </p:grpSpPr>
          <p:grpSp>
            <p:nvGrpSpPr>
              <p:cNvPr id="154" name="组合 178">
                <a:extLst>
                  <a:ext uri="{FF2B5EF4-FFF2-40B4-BE49-F238E27FC236}">
                    <a16:creationId xmlns:a16="http://schemas.microsoft.com/office/drawing/2014/main" id="{9F352530-3422-4054-BAFE-160CCE0E375C}"/>
                  </a:ext>
                </a:extLst>
              </p:cNvPr>
              <p:cNvGrpSpPr/>
              <p:nvPr/>
            </p:nvGrpSpPr>
            <p:grpSpPr>
              <a:xfrm>
                <a:off x="10059779" y="3548443"/>
                <a:ext cx="612519" cy="2670317"/>
                <a:chOff x="9442568" y="3381994"/>
                <a:chExt cx="612519" cy="2670317"/>
              </a:xfrm>
            </p:grpSpPr>
            <p:sp>
              <p:nvSpPr>
                <p:cNvPr id="158" name="矩形 179">
                  <a:extLst>
                    <a:ext uri="{FF2B5EF4-FFF2-40B4-BE49-F238E27FC236}">
                      <a16:creationId xmlns:a16="http://schemas.microsoft.com/office/drawing/2014/main" id="{A698984B-78CE-4CB3-87CB-6A44DA125379}"/>
                    </a:ext>
                  </a:extLst>
                </p:cNvPr>
                <p:cNvSpPr/>
                <p:nvPr/>
              </p:nvSpPr>
              <p:spPr>
                <a:xfrm>
                  <a:off x="9442568" y="3381994"/>
                  <a:ext cx="612519" cy="2670317"/>
                </a:xfrm>
                <a:prstGeom prst="rect">
                  <a:avLst/>
                </a:prstGeom>
                <a:noFill/>
                <a:ln w="38100">
                  <a:solidFill>
                    <a:schemeClr val="accent4">
                      <a:lumMod val="75%"/>
                    </a:schemeClr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80">
                  <a:extLst>
                    <a:ext uri="{FF2B5EF4-FFF2-40B4-BE49-F238E27FC236}">
                      <a16:creationId xmlns:a16="http://schemas.microsoft.com/office/drawing/2014/main" id="{428954C2-5946-40F6-AAA9-903B70C47991}"/>
                    </a:ext>
                  </a:extLst>
                </p:cNvPr>
                <p:cNvSpPr/>
                <p:nvPr/>
              </p:nvSpPr>
              <p:spPr>
                <a:xfrm>
                  <a:off x="9538769" y="3601277"/>
                  <a:ext cx="444855" cy="432903"/>
                </a:xfrm>
                <a:prstGeom prst="ellipse">
                  <a:avLst/>
                </a:prstGeom>
                <a:noFill/>
                <a:ln w="28575">
                  <a:solidFill>
                    <a:srgbClr val="CB7A03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81">
                  <a:extLst>
                    <a:ext uri="{FF2B5EF4-FFF2-40B4-BE49-F238E27FC236}">
                      <a16:creationId xmlns:a16="http://schemas.microsoft.com/office/drawing/2014/main" id="{9E6C0915-E264-4FC4-A34F-A626C8A9C3F1}"/>
                    </a:ext>
                  </a:extLst>
                </p:cNvPr>
                <p:cNvSpPr/>
                <p:nvPr/>
              </p:nvSpPr>
              <p:spPr>
                <a:xfrm>
                  <a:off x="9538769" y="4087821"/>
                  <a:ext cx="444855" cy="432903"/>
                </a:xfrm>
                <a:prstGeom prst="ellipse">
                  <a:avLst/>
                </a:prstGeom>
                <a:noFill/>
                <a:ln w="28575">
                  <a:solidFill>
                    <a:srgbClr val="CB7A03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82">
                  <a:extLst>
                    <a:ext uri="{FF2B5EF4-FFF2-40B4-BE49-F238E27FC236}">
                      <a16:creationId xmlns:a16="http://schemas.microsoft.com/office/drawing/2014/main" id="{F681D5F5-B43A-4AEE-A6DD-FAA9E8B7E3BE}"/>
                    </a:ext>
                  </a:extLst>
                </p:cNvPr>
                <p:cNvSpPr/>
                <p:nvPr/>
              </p:nvSpPr>
              <p:spPr>
                <a:xfrm>
                  <a:off x="9538769" y="4993824"/>
                  <a:ext cx="444855" cy="432903"/>
                </a:xfrm>
                <a:prstGeom prst="ellipse">
                  <a:avLst/>
                </a:prstGeom>
                <a:noFill/>
                <a:ln w="28575">
                  <a:solidFill>
                    <a:srgbClr val="CB7A03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83">
                  <a:extLst>
                    <a:ext uri="{FF2B5EF4-FFF2-40B4-BE49-F238E27FC236}">
                      <a16:creationId xmlns:a16="http://schemas.microsoft.com/office/drawing/2014/main" id="{7F37C477-A6E0-4FBD-8D9D-3D212C667923}"/>
                    </a:ext>
                  </a:extLst>
                </p:cNvPr>
                <p:cNvSpPr/>
                <p:nvPr/>
              </p:nvSpPr>
              <p:spPr>
                <a:xfrm>
                  <a:off x="9538769" y="5468351"/>
                  <a:ext cx="444855" cy="432903"/>
                </a:xfrm>
                <a:prstGeom prst="ellipse">
                  <a:avLst/>
                </a:prstGeom>
                <a:noFill/>
                <a:ln w="28575">
                  <a:solidFill>
                    <a:srgbClr val="CB7A03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5" name="椭圆 184">
                <a:extLst>
                  <a:ext uri="{FF2B5EF4-FFF2-40B4-BE49-F238E27FC236}">
                    <a16:creationId xmlns:a16="http://schemas.microsoft.com/office/drawing/2014/main" id="{4F4E48D6-ECF0-4E6E-9C2D-CA0FEFA2988B}"/>
                  </a:ext>
                </a:extLst>
              </p:cNvPr>
              <p:cNvSpPr/>
              <p:nvPr/>
            </p:nvSpPr>
            <p:spPr>
              <a:xfrm>
                <a:off x="10339421" y="4739859"/>
                <a:ext cx="72000" cy="72000"/>
              </a:xfrm>
              <a:prstGeom prst="ellipse">
                <a:avLst/>
              </a:prstGeom>
              <a:solidFill>
                <a:srgbClr val="CB7A03"/>
              </a:solidFill>
              <a:ln>
                <a:noFill/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85">
                <a:extLst>
                  <a:ext uri="{FF2B5EF4-FFF2-40B4-BE49-F238E27FC236}">
                    <a16:creationId xmlns:a16="http://schemas.microsoft.com/office/drawing/2014/main" id="{C2F82442-BEEF-4A74-847F-339FDF8477D0}"/>
                  </a:ext>
                </a:extLst>
              </p:cNvPr>
              <p:cNvSpPr/>
              <p:nvPr/>
            </p:nvSpPr>
            <p:spPr>
              <a:xfrm>
                <a:off x="10339421" y="4902065"/>
                <a:ext cx="72000" cy="72000"/>
              </a:xfrm>
              <a:prstGeom prst="ellipse">
                <a:avLst/>
              </a:prstGeom>
              <a:solidFill>
                <a:srgbClr val="CB7A03"/>
              </a:solidFill>
              <a:ln>
                <a:noFill/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86">
                <a:extLst>
                  <a:ext uri="{FF2B5EF4-FFF2-40B4-BE49-F238E27FC236}">
                    <a16:creationId xmlns:a16="http://schemas.microsoft.com/office/drawing/2014/main" id="{98AD7D0B-F2F4-47D7-95B5-0A99BF72AE67}"/>
                  </a:ext>
                </a:extLst>
              </p:cNvPr>
              <p:cNvSpPr/>
              <p:nvPr/>
            </p:nvSpPr>
            <p:spPr>
              <a:xfrm>
                <a:off x="10339421" y="5047227"/>
                <a:ext cx="72000" cy="72000"/>
              </a:xfrm>
              <a:prstGeom prst="ellipse">
                <a:avLst/>
              </a:prstGeom>
              <a:solidFill>
                <a:srgbClr val="CB7A03"/>
              </a:solidFill>
              <a:ln>
                <a:noFill/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" name="组合 187">
              <a:extLst>
                <a:ext uri="{FF2B5EF4-FFF2-40B4-BE49-F238E27FC236}">
                  <a16:creationId xmlns:a16="http://schemas.microsoft.com/office/drawing/2014/main" id="{B5EA1D23-C5C6-446F-A998-D4F6C538EB35}"/>
                </a:ext>
              </a:extLst>
            </p:cNvPr>
            <p:cNvGrpSpPr/>
            <p:nvPr/>
          </p:nvGrpSpPr>
          <p:grpSpPr>
            <a:xfrm>
              <a:off x="11248154" y="1030955"/>
              <a:ext cx="436880" cy="1229052"/>
              <a:chOff x="11491342" y="4080870"/>
              <a:chExt cx="612519" cy="1703982"/>
            </a:xfrm>
          </p:grpSpPr>
          <p:grpSp>
            <p:nvGrpSpPr>
              <p:cNvPr id="164" name="组合 188">
                <a:extLst>
                  <a:ext uri="{FF2B5EF4-FFF2-40B4-BE49-F238E27FC236}">
                    <a16:creationId xmlns:a16="http://schemas.microsoft.com/office/drawing/2014/main" id="{F68B9BC4-6195-49C0-B171-A95D7BBC84B8}"/>
                  </a:ext>
                </a:extLst>
              </p:cNvPr>
              <p:cNvGrpSpPr/>
              <p:nvPr/>
            </p:nvGrpSpPr>
            <p:grpSpPr>
              <a:xfrm>
                <a:off x="11491342" y="4080870"/>
                <a:ext cx="612519" cy="1703982"/>
                <a:chOff x="9442568" y="3861735"/>
                <a:chExt cx="612519" cy="1703982"/>
              </a:xfrm>
            </p:grpSpPr>
            <p:sp>
              <p:nvSpPr>
                <p:cNvPr id="168" name="矩形 189">
                  <a:extLst>
                    <a:ext uri="{FF2B5EF4-FFF2-40B4-BE49-F238E27FC236}">
                      <a16:creationId xmlns:a16="http://schemas.microsoft.com/office/drawing/2014/main" id="{40ECED06-29CC-43AA-B815-161C2AE09213}"/>
                    </a:ext>
                  </a:extLst>
                </p:cNvPr>
                <p:cNvSpPr/>
                <p:nvPr/>
              </p:nvSpPr>
              <p:spPr>
                <a:xfrm>
                  <a:off x="9442568" y="3861735"/>
                  <a:ext cx="612519" cy="1703982"/>
                </a:xfrm>
                <a:prstGeom prst="rect">
                  <a:avLst/>
                </a:prstGeom>
                <a:noFill/>
                <a:ln w="38100">
                  <a:solidFill>
                    <a:srgbClr val="84EA84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椭圆 190">
                  <a:extLst>
                    <a:ext uri="{FF2B5EF4-FFF2-40B4-BE49-F238E27FC236}">
                      <a16:creationId xmlns:a16="http://schemas.microsoft.com/office/drawing/2014/main" id="{0D2E4754-1C74-42CF-B7FC-6C374546A766}"/>
                    </a:ext>
                  </a:extLst>
                </p:cNvPr>
                <p:cNvSpPr/>
                <p:nvPr/>
              </p:nvSpPr>
              <p:spPr>
                <a:xfrm>
                  <a:off x="9538769" y="4087821"/>
                  <a:ext cx="444855" cy="432903"/>
                </a:xfrm>
                <a:prstGeom prst="ellipse">
                  <a:avLst/>
                </a:prstGeom>
                <a:noFill/>
                <a:ln w="28575">
                  <a:solidFill>
                    <a:srgbClr val="84EA84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0" name="椭圆 191">
                  <a:extLst>
                    <a:ext uri="{FF2B5EF4-FFF2-40B4-BE49-F238E27FC236}">
                      <a16:creationId xmlns:a16="http://schemas.microsoft.com/office/drawing/2014/main" id="{1211817E-695C-457A-BBD9-702BFFA4BEAC}"/>
                    </a:ext>
                  </a:extLst>
                </p:cNvPr>
                <p:cNvSpPr/>
                <p:nvPr/>
              </p:nvSpPr>
              <p:spPr>
                <a:xfrm>
                  <a:off x="9538769" y="4993824"/>
                  <a:ext cx="444855" cy="432903"/>
                </a:xfrm>
                <a:prstGeom prst="ellipse">
                  <a:avLst/>
                </a:prstGeom>
                <a:noFill/>
                <a:ln w="28575">
                  <a:solidFill>
                    <a:srgbClr val="84EA84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5" name="椭圆 192">
                <a:extLst>
                  <a:ext uri="{FF2B5EF4-FFF2-40B4-BE49-F238E27FC236}">
                    <a16:creationId xmlns:a16="http://schemas.microsoft.com/office/drawing/2014/main" id="{0071CBB4-4266-49DA-AFC0-CB3968C06FF6}"/>
                  </a:ext>
                </a:extLst>
              </p:cNvPr>
              <p:cNvSpPr/>
              <p:nvPr/>
            </p:nvSpPr>
            <p:spPr>
              <a:xfrm>
                <a:off x="11773970" y="5097584"/>
                <a:ext cx="72000" cy="72000"/>
              </a:xfrm>
              <a:prstGeom prst="ellipse">
                <a:avLst/>
              </a:prstGeom>
              <a:solidFill>
                <a:srgbClr val="84EA84"/>
              </a:solidFill>
              <a:ln>
                <a:noFill/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93">
                <a:extLst>
                  <a:ext uri="{FF2B5EF4-FFF2-40B4-BE49-F238E27FC236}">
                    <a16:creationId xmlns:a16="http://schemas.microsoft.com/office/drawing/2014/main" id="{A9115143-9CF1-41EA-936B-14CF22F614AE}"/>
                  </a:ext>
                </a:extLst>
              </p:cNvPr>
              <p:cNvSpPr/>
              <p:nvPr/>
            </p:nvSpPr>
            <p:spPr>
              <a:xfrm>
                <a:off x="11773970" y="4949181"/>
                <a:ext cx="72000" cy="72000"/>
              </a:xfrm>
              <a:prstGeom prst="ellipse">
                <a:avLst/>
              </a:prstGeom>
              <a:solidFill>
                <a:srgbClr val="84EA84"/>
              </a:solidFill>
              <a:ln>
                <a:noFill/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94">
                <a:extLst>
                  <a:ext uri="{FF2B5EF4-FFF2-40B4-BE49-F238E27FC236}">
                    <a16:creationId xmlns:a16="http://schemas.microsoft.com/office/drawing/2014/main" id="{8638C3A5-2295-443F-A044-FFC2B8E9871C}"/>
                  </a:ext>
                </a:extLst>
              </p:cNvPr>
              <p:cNvSpPr/>
              <p:nvPr/>
            </p:nvSpPr>
            <p:spPr>
              <a:xfrm>
                <a:off x="11773970" y="4794210"/>
                <a:ext cx="72000" cy="72000"/>
              </a:xfrm>
              <a:prstGeom prst="ellipse">
                <a:avLst/>
              </a:prstGeom>
              <a:solidFill>
                <a:srgbClr val="84EA84"/>
              </a:solidFill>
              <a:ln>
                <a:noFill/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C1F3B7C-56B3-48C1-A7DC-DD6E1259415D}"/>
                </a:ext>
              </a:extLst>
            </p:cNvPr>
            <p:cNvSpPr txBox="1"/>
            <p:nvPr/>
          </p:nvSpPr>
          <p:spPr>
            <a:xfrm>
              <a:off x="11142897" y="2305401"/>
              <a:ext cx="7519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/>
                <a:t>softmax</a:t>
              </a:r>
              <a:endParaRPr lang="en-GB" sz="1100" dirty="0"/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FD5FD4DF-F0E9-44E8-B5E7-223D9A76C12E}"/>
                </a:ext>
              </a:extLst>
            </p:cNvPr>
            <p:cNvGrpSpPr/>
            <p:nvPr/>
          </p:nvGrpSpPr>
          <p:grpSpPr>
            <a:xfrm>
              <a:off x="1233014" y="3338089"/>
              <a:ext cx="8668006" cy="2794636"/>
              <a:chOff x="1214490" y="210986"/>
              <a:chExt cx="8668006" cy="2794636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6950DF2-A7F4-40E3-8F02-A240FFD1E743}"/>
                  </a:ext>
                </a:extLst>
              </p:cNvPr>
              <p:cNvSpPr/>
              <p:nvPr/>
            </p:nvSpPr>
            <p:spPr>
              <a:xfrm>
                <a:off x="1249729" y="210986"/>
                <a:ext cx="8632767" cy="27740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立方体 8">
                <a:extLst>
                  <a:ext uri="{FF2B5EF4-FFF2-40B4-BE49-F238E27FC236}">
                    <a16:creationId xmlns:a16="http://schemas.microsoft.com/office/drawing/2014/main" id="{F0D281B2-394A-4F27-9353-0B8AB94D369E}"/>
                  </a:ext>
                </a:extLst>
              </p:cNvPr>
              <p:cNvSpPr/>
              <p:nvPr/>
            </p:nvSpPr>
            <p:spPr>
              <a:xfrm>
                <a:off x="1905935" y="591976"/>
                <a:ext cx="804271" cy="824188"/>
              </a:xfrm>
              <a:prstGeom prst="cube">
                <a:avLst>
                  <a:gd name="adj" fmla="val 46236"/>
                </a:avLst>
              </a:prstGeom>
              <a:solidFill>
                <a:srgbClr val="CB7A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53">
                <a:extLst>
                  <a:ext uri="{FF2B5EF4-FFF2-40B4-BE49-F238E27FC236}">
                    <a16:creationId xmlns:a16="http://schemas.microsoft.com/office/drawing/2014/main" id="{A935A8CC-5B12-48EC-95C3-C25CFCC2232A}"/>
                  </a:ext>
                </a:extLst>
              </p:cNvPr>
              <p:cNvSpPr txBox="1"/>
              <p:nvPr/>
            </p:nvSpPr>
            <p:spPr>
              <a:xfrm>
                <a:off x="1214490" y="307328"/>
                <a:ext cx="11336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CONV</a:t>
                </a:r>
              </a:p>
              <a:p>
                <a:r>
                  <a:rPr lang="en-US" altLang="zh-CN" sz="1100" b="1" dirty="0"/>
                  <a:t>5x5,stride=1</a:t>
                </a:r>
                <a:r>
                  <a:rPr lang="zh-CN" altLang="en-US" sz="1100" b="1" dirty="0"/>
                  <a:t>，</a:t>
                </a:r>
                <a:endParaRPr lang="en-US" altLang="zh-CN" sz="1100" b="1" dirty="0"/>
              </a:p>
              <a:p>
                <a:r>
                  <a:rPr lang="en-US" altLang="zh-CN" sz="1100" b="1" dirty="0"/>
                  <a:t>32 kernels</a:t>
                </a:r>
                <a:endParaRPr lang="zh-CN" altLang="en-US" sz="1100" b="1" dirty="0"/>
              </a:p>
            </p:txBody>
          </p:sp>
          <p:sp>
            <p:nvSpPr>
              <p:cNvPr id="251" name="文本框 16">
                <a:extLst>
                  <a:ext uri="{FF2B5EF4-FFF2-40B4-BE49-F238E27FC236}">
                    <a16:creationId xmlns:a16="http://schemas.microsoft.com/office/drawing/2014/main" id="{119346A3-A91A-48A1-8332-5B7E47E0F6E7}"/>
                  </a:ext>
                </a:extLst>
              </p:cNvPr>
              <p:cNvSpPr txBox="1"/>
              <p:nvPr/>
            </p:nvSpPr>
            <p:spPr>
              <a:xfrm>
                <a:off x="1590975" y="1071868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96</a:t>
                </a:r>
              </a:p>
            </p:txBody>
          </p:sp>
          <p:sp>
            <p:nvSpPr>
              <p:cNvPr id="252" name="文本框 17">
                <a:extLst>
                  <a:ext uri="{FF2B5EF4-FFF2-40B4-BE49-F238E27FC236}">
                    <a16:creationId xmlns:a16="http://schemas.microsoft.com/office/drawing/2014/main" id="{61E16A6E-C2AD-4C76-9F98-2A124CAACB3A}"/>
                  </a:ext>
                </a:extLst>
              </p:cNvPr>
              <p:cNvSpPr txBox="1"/>
              <p:nvPr/>
            </p:nvSpPr>
            <p:spPr>
              <a:xfrm>
                <a:off x="1942023" y="1365319"/>
                <a:ext cx="6272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96</a:t>
                </a:r>
              </a:p>
            </p:txBody>
          </p:sp>
          <p:sp>
            <p:nvSpPr>
              <p:cNvPr id="253" name="文本框 37">
                <a:extLst>
                  <a:ext uri="{FF2B5EF4-FFF2-40B4-BE49-F238E27FC236}">
                    <a16:creationId xmlns:a16="http://schemas.microsoft.com/office/drawing/2014/main" id="{D42E5722-AC12-47DA-A4E1-8872898E6CD2}"/>
                  </a:ext>
                </a:extLst>
              </p:cNvPr>
              <p:cNvSpPr txBox="1"/>
              <p:nvPr/>
            </p:nvSpPr>
            <p:spPr>
              <a:xfrm>
                <a:off x="2497170" y="1158509"/>
                <a:ext cx="4350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32</a:t>
                </a:r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A429A1F-F459-40B1-9460-BAE8EE5A8AF7}"/>
                  </a:ext>
                </a:extLst>
              </p:cNvPr>
              <p:cNvGrpSpPr/>
              <p:nvPr/>
            </p:nvGrpSpPr>
            <p:grpSpPr>
              <a:xfrm>
                <a:off x="3529162" y="743957"/>
                <a:ext cx="628509" cy="654669"/>
                <a:chOff x="3494949" y="1265490"/>
                <a:chExt cx="804272" cy="824188"/>
              </a:xfrm>
            </p:grpSpPr>
            <p:sp>
              <p:nvSpPr>
                <p:cNvPr id="313" name="立方体 9">
                  <a:extLst>
                    <a:ext uri="{FF2B5EF4-FFF2-40B4-BE49-F238E27FC236}">
                      <a16:creationId xmlns:a16="http://schemas.microsoft.com/office/drawing/2014/main" id="{2E02487E-5309-4BAD-ACD8-45C402552455}"/>
                    </a:ext>
                  </a:extLst>
                </p:cNvPr>
                <p:cNvSpPr/>
                <p:nvPr/>
              </p:nvSpPr>
              <p:spPr>
                <a:xfrm>
                  <a:off x="3494949" y="1265490"/>
                  <a:ext cx="804272" cy="824188"/>
                </a:xfrm>
                <a:prstGeom prst="cube">
                  <a:avLst>
                    <a:gd name="adj" fmla="val 52233"/>
                  </a:avLst>
                </a:prstGeom>
                <a:solidFill>
                  <a:srgbClr val="CB7A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立方体 10">
                  <a:extLst>
                    <a:ext uri="{FF2B5EF4-FFF2-40B4-BE49-F238E27FC236}">
                      <a16:creationId xmlns:a16="http://schemas.microsoft.com/office/drawing/2014/main" id="{66F1E585-9781-4965-8970-48F83C2F85E2}"/>
                    </a:ext>
                  </a:extLst>
                </p:cNvPr>
                <p:cNvSpPr/>
                <p:nvPr/>
              </p:nvSpPr>
              <p:spPr>
                <a:xfrm>
                  <a:off x="3633391" y="1509342"/>
                  <a:ext cx="483162" cy="440199"/>
                </a:xfrm>
                <a:prstGeom prst="cube">
                  <a:avLst>
                    <a:gd name="adj" fmla="val 76807"/>
                  </a:avLst>
                </a:prstGeom>
                <a:solidFill>
                  <a:srgbClr val="FFFF00">
                    <a:alpha val="50%"/>
                  </a:srgbClr>
                </a:solidFill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55" name="直接箭头连接符 49">
                <a:extLst>
                  <a:ext uri="{FF2B5EF4-FFF2-40B4-BE49-F238E27FC236}">
                    <a16:creationId xmlns:a16="http://schemas.microsoft.com/office/drawing/2014/main" id="{F26C90EF-BB17-43EA-8109-4D5B2812489F}"/>
                  </a:ext>
                </a:extLst>
              </p:cNvPr>
              <p:cNvCxnSpPr/>
              <p:nvPr/>
            </p:nvCxnSpPr>
            <p:spPr>
              <a:xfrm>
                <a:off x="2803018" y="921104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文本框 54">
                <a:extLst>
                  <a:ext uri="{FF2B5EF4-FFF2-40B4-BE49-F238E27FC236}">
                    <a16:creationId xmlns:a16="http://schemas.microsoft.com/office/drawing/2014/main" id="{869E1A5C-DFCE-44EE-A09C-8B71569E6144}"/>
                  </a:ext>
                </a:extLst>
              </p:cNvPr>
              <p:cNvSpPr txBox="1"/>
              <p:nvPr/>
            </p:nvSpPr>
            <p:spPr>
              <a:xfrm>
                <a:off x="2746044" y="316122"/>
                <a:ext cx="9364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Max POOL</a:t>
                </a:r>
              </a:p>
              <a:p>
                <a:r>
                  <a:rPr lang="en-US" altLang="zh-CN" sz="1100" b="1" dirty="0"/>
                  <a:t>2x2, stride=2</a:t>
                </a:r>
              </a:p>
            </p:txBody>
          </p:sp>
          <p:sp>
            <p:nvSpPr>
              <p:cNvPr id="257" name="文本框 27">
                <a:extLst>
                  <a:ext uri="{FF2B5EF4-FFF2-40B4-BE49-F238E27FC236}">
                    <a16:creationId xmlns:a16="http://schemas.microsoft.com/office/drawing/2014/main" id="{C1D719A4-EE22-4456-BE9A-A8D780E36E88}"/>
                  </a:ext>
                </a:extLst>
              </p:cNvPr>
              <p:cNvSpPr txBox="1"/>
              <p:nvPr/>
            </p:nvSpPr>
            <p:spPr>
              <a:xfrm>
                <a:off x="3286522" y="1062358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48</a:t>
                </a:r>
              </a:p>
            </p:txBody>
          </p:sp>
          <p:sp>
            <p:nvSpPr>
              <p:cNvPr id="258" name="文本框 28">
                <a:extLst>
                  <a:ext uri="{FF2B5EF4-FFF2-40B4-BE49-F238E27FC236}">
                    <a16:creationId xmlns:a16="http://schemas.microsoft.com/office/drawing/2014/main" id="{F51E2A09-716D-4632-B67F-B88AE915E0FE}"/>
                  </a:ext>
                </a:extLst>
              </p:cNvPr>
              <p:cNvSpPr txBox="1"/>
              <p:nvPr/>
            </p:nvSpPr>
            <p:spPr>
              <a:xfrm>
                <a:off x="3503090" y="1370257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48</a:t>
                </a:r>
              </a:p>
            </p:txBody>
          </p:sp>
          <p:sp>
            <p:nvSpPr>
              <p:cNvPr id="259" name="文本框 29">
                <a:extLst>
                  <a:ext uri="{FF2B5EF4-FFF2-40B4-BE49-F238E27FC236}">
                    <a16:creationId xmlns:a16="http://schemas.microsoft.com/office/drawing/2014/main" id="{CD5D5440-6466-4FCA-BA75-77D7B882F5FD}"/>
                  </a:ext>
                </a:extLst>
              </p:cNvPr>
              <p:cNvSpPr txBox="1"/>
              <p:nvPr/>
            </p:nvSpPr>
            <p:spPr>
              <a:xfrm>
                <a:off x="4038326" y="1119982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32</a:t>
                </a:r>
              </a:p>
            </p:txBody>
          </p: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8FDDAF8B-0621-4A48-9D46-7F6153D94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295" y="957285"/>
                <a:ext cx="61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1" name="文本框 53">
                <a:extLst>
                  <a:ext uri="{FF2B5EF4-FFF2-40B4-BE49-F238E27FC236}">
                    <a16:creationId xmlns:a16="http://schemas.microsoft.com/office/drawing/2014/main" id="{FA77B808-B114-43AC-98A5-80A1716A6EDE}"/>
                  </a:ext>
                </a:extLst>
              </p:cNvPr>
              <p:cNvSpPr txBox="1"/>
              <p:nvPr/>
            </p:nvSpPr>
            <p:spPr>
              <a:xfrm>
                <a:off x="4284289" y="262015"/>
                <a:ext cx="11336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CONV</a:t>
                </a:r>
              </a:p>
              <a:p>
                <a:r>
                  <a:rPr lang="en-US" altLang="zh-CN" sz="1100" b="1" dirty="0"/>
                  <a:t>5x5,stride=1</a:t>
                </a:r>
                <a:r>
                  <a:rPr lang="zh-CN" altLang="en-US" sz="1100" b="1" dirty="0"/>
                  <a:t>，</a:t>
                </a:r>
                <a:endParaRPr lang="en-US" altLang="zh-CN" sz="1100" b="1" dirty="0"/>
              </a:p>
              <a:p>
                <a:r>
                  <a:rPr lang="en-US" altLang="zh-CN" sz="1100" b="1" dirty="0"/>
                  <a:t>64 kernels</a:t>
                </a:r>
                <a:endParaRPr lang="zh-CN" altLang="en-US" sz="1100" b="1" dirty="0"/>
              </a:p>
            </p:txBody>
          </p:sp>
          <p:sp>
            <p:nvSpPr>
              <p:cNvPr id="262" name="文本框 16">
                <a:extLst>
                  <a:ext uri="{FF2B5EF4-FFF2-40B4-BE49-F238E27FC236}">
                    <a16:creationId xmlns:a16="http://schemas.microsoft.com/office/drawing/2014/main" id="{5D7371A8-5686-477A-8256-F4E0ABE9DCEF}"/>
                  </a:ext>
                </a:extLst>
              </p:cNvPr>
              <p:cNvSpPr txBox="1"/>
              <p:nvPr/>
            </p:nvSpPr>
            <p:spPr>
              <a:xfrm>
                <a:off x="4791400" y="1129131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44</a:t>
                </a:r>
              </a:p>
            </p:txBody>
          </p:sp>
          <p:sp>
            <p:nvSpPr>
              <p:cNvPr id="263" name="文本框 17">
                <a:extLst>
                  <a:ext uri="{FF2B5EF4-FFF2-40B4-BE49-F238E27FC236}">
                    <a16:creationId xmlns:a16="http://schemas.microsoft.com/office/drawing/2014/main" id="{783D79C6-9F0D-40FB-98CE-68E0926C3BC6}"/>
                  </a:ext>
                </a:extLst>
              </p:cNvPr>
              <p:cNvSpPr txBox="1"/>
              <p:nvPr/>
            </p:nvSpPr>
            <p:spPr>
              <a:xfrm>
                <a:off x="5061435" y="1325084"/>
                <a:ext cx="6272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44</a:t>
                </a:r>
              </a:p>
            </p:txBody>
          </p:sp>
          <p:sp>
            <p:nvSpPr>
              <p:cNvPr id="264" name="文本框 37">
                <a:extLst>
                  <a:ext uri="{FF2B5EF4-FFF2-40B4-BE49-F238E27FC236}">
                    <a16:creationId xmlns:a16="http://schemas.microsoft.com/office/drawing/2014/main" id="{F74D85D5-168D-461E-BADA-EF9FC1066F43}"/>
                  </a:ext>
                </a:extLst>
              </p:cNvPr>
              <p:cNvSpPr txBox="1"/>
              <p:nvPr/>
            </p:nvSpPr>
            <p:spPr>
              <a:xfrm>
                <a:off x="5482755" y="1055765"/>
                <a:ext cx="4350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64</a:t>
                </a:r>
              </a:p>
            </p:txBody>
          </p:sp>
          <p:cxnSp>
            <p:nvCxnSpPr>
              <p:cNvPr id="265" name="直接箭头连接符 49">
                <a:extLst>
                  <a:ext uri="{FF2B5EF4-FFF2-40B4-BE49-F238E27FC236}">
                    <a16:creationId xmlns:a16="http://schemas.microsoft.com/office/drawing/2014/main" id="{890C2300-0966-461E-A25A-988A63DCFB6D}"/>
                  </a:ext>
                </a:extLst>
              </p:cNvPr>
              <p:cNvCxnSpPr/>
              <p:nvPr/>
            </p:nvCxnSpPr>
            <p:spPr>
              <a:xfrm>
                <a:off x="6038953" y="978367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文本框 54">
                <a:extLst>
                  <a:ext uri="{FF2B5EF4-FFF2-40B4-BE49-F238E27FC236}">
                    <a16:creationId xmlns:a16="http://schemas.microsoft.com/office/drawing/2014/main" id="{0B1F0DA8-65A4-4EFC-9760-3136A576A710}"/>
                  </a:ext>
                </a:extLst>
              </p:cNvPr>
              <p:cNvSpPr txBox="1"/>
              <p:nvPr/>
            </p:nvSpPr>
            <p:spPr>
              <a:xfrm>
                <a:off x="5935339" y="356341"/>
                <a:ext cx="9364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Max POOL</a:t>
                </a:r>
              </a:p>
              <a:p>
                <a:r>
                  <a:rPr lang="en-US" altLang="zh-CN" sz="1100" b="1" dirty="0"/>
                  <a:t>2x2, stride=2</a:t>
                </a:r>
              </a:p>
            </p:txBody>
          </p:sp>
          <p:sp>
            <p:nvSpPr>
              <p:cNvPr id="267" name="文本框 27">
                <a:extLst>
                  <a:ext uri="{FF2B5EF4-FFF2-40B4-BE49-F238E27FC236}">
                    <a16:creationId xmlns:a16="http://schemas.microsoft.com/office/drawing/2014/main" id="{AF998C92-D550-42B9-BFB0-B2EC90D7966B}"/>
                  </a:ext>
                </a:extLst>
              </p:cNvPr>
              <p:cNvSpPr txBox="1"/>
              <p:nvPr/>
            </p:nvSpPr>
            <p:spPr>
              <a:xfrm>
                <a:off x="6627773" y="1323690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22</a:t>
                </a:r>
              </a:p>
            </p:txBody>
          </p:sp>
          <p:sp>
            <p:nvSpPr>
              <p:cNvPr id="268" name="文本框 28">
                <a:extLst>
                  <a:ext uri="{FF2B5EF4-FFF2-40B4-BE49-F238E27FC236}">
                    <a16:creationId xmlns:a16="http://schemas.microsoft.com/office/drawing/2014/main" id="{A388E72B-AFE5-4931-A1E6-33EE693CFAE2}"/>
                  </a:ext>
                </a:extLst>
              </p:cNvPr>
              <p:cNvSpPr txBox="1"/>
              <p:nvPr/>
            </p:nvSpPr>
            <p:spPr>
              <a:xfrm>
                <a:off x="6435068" y="1124786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22</a:t>
                </a:r>
              </a:p>
            </p:txBody>
          </p:sp>
          <p:sp>
            <p:nvSpPr>
              <p:cNvPr id="269" name="文本框 29">
                <a:extLst>
                  <a:ext uri="{FF2B5EF4-FFF2-40B4-BE49-F238E27FC236}">
                    <a16:creationId xmlns:a16="http://schemas.microsoft.com/office/drawing/2014/main" id="{06FBC3F6-350B-4D09-AF38-F5C7CE124D83}"/>
                  </a:ext>
                </a:extLst>
              </p:cNvPr>
              <p:cNvSpPr txBox="1"/>
              <p:nvPr/>
            </p:nvSpPr>
            <p:spPr>
              <a:xfrm>
                <a:off x="7107652" y="1039833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64</a:t>
                </a:r>
              </a:p>
            </p:txBody>
          </p:sp>
          <p:sp>
            <p:nvSpPr>
              <p:cNvPr id="270" name="立方体 12">
                <a:extLst>
                  <a:ext uri="{FF2B5EF4-FFF2-40B4-BE49-F238E27FC236}">
                    <a16:creationId xmlns:a16="http://schemas.microsoft.com/office/drawing/2014/main" id="{3E433824-D1F9-4614-9E10-1C8F2D31B1F6}"/>
                  </a:ext>
                </a:extLst>
              </p:cNvPr>
              <p:cNvSpPr/>
              <p:nvPr/>
            </p:nvSpPr>
            <p:spPr>
              <a:xfrm>
                <a:off x="5096147" y="627485"/>
                <a:ext cx="727325" cy="724177"/>
              </a:xfrm>
              <a:prstGeom prst="cube">
                <a:avLst>
                  <a:gd name="adj" fmla="val 64656"/>
                </a:avLst>
              </a:prstGeom>
              <a:solidFill>
                <a:srgbClr val="CB7A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5CCE5D4C-F8BC-421C-A935-32CD4AA99C7E}"/>
                  </a:ext>
                </a:extLst>
              </p:cNvPr>
              <p:cNvGrpSpPr/>
              <p:nvPr/>
            </p:nvGrpSpPr>
            <p:grpSpPr>
              <a:xfrm>
                <a:off x="3537872" y="1753672"/>
                <a:ext cx="1048580" cy="1040161"/>
                <a:chOff x="2681617" y="3993610"/>
                <a:chExt cx="2008149" cy="2013225"/>
              </a:xfrm>
            </p:grpSpPr>
            <p:sp>
              <p:nvSpPr>
                <p:cNvPr id="311" name="立方体 15">
                  <a:extLst>
                    <a:ext uri="{FF2B5EF4-FFF2-40B4-BE49-F238E27FC236}">
                      <a16:creationId xmlns:a16="http://schemas.microsoft.com/office/drawing/2014/main" id="{936E6A91-7181-4B78-943C-5F73EB253DA9}"/>
                    </a:ext>
                  </a:extLst>
                </p:cNvPr>
                <p:cNvSpPr/>
                <p:nvPr/>
              </p:nvSpPr>
              <p:spPr>
                <a:xfrm>
                  <a:off x="2681617" y="3993610"/>
                  <a:ext cx="2008149" cy="2013225"/>
                </a:xfrm>
                <a:prstGeom prst="cube">
                  <a:avLst>
                    <a:gd name="adj" fmla="val 83444"/>
                  </a:avLst>
                </a:prstGeom>
                <a:solidFill>
                  <a:srgbClr val="CB7A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2" name="立方体 14">
                  <a:extLst>
                    <a:ext uri="{FF2B5EF4-FFF2-40B4-BE49-F238E27FC236}">
                      <a16:creationId xmlns:a16="http://schemas.microsoft.com/office/drawing/2014/main" id="{BC016A2F-E2FA-4C92-97A2-1AD62963DBB7}"/>
                    </a:ext>
                  </a:extLst>
                </p:cNvPr>
                <p:cNvSpPr/>
                <p:nvPr/>
              </p:nvSpPr>
              <p:spPr>
                <a:xfrm>
                  <a:off x="2773932" y="4105801"/>
                  <a:ext cx="1799167" cy="1785620"/>
                </a:xfrm>
                <a:prstGeom prst="cube">
                  <a:avLst>
                    <a:gd name="adj" fmla="val 93450"/>
                  </a:avLst>
                </a:prstGeom>
                <a:solidFill>
                  <a:srgbClr val="FFFF00">
                    <a:alpha val="50%"/>
                  </a:srgb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272" name="直接箭头连接符 49">
                <a:extLst>
                  <a:ext uri="{FF2B5EF4-FFF2-40B4-BE49-F238E27FC236}">
                    <a16:creationId xmlns:a16="http://schemas.microsoft.com/office/drawing/2014/main" id="{C4D06AEC-3B2B-475D-9217-F218BF6A79D2}"/>
                  </a:ext>
                </a:extLst>
              </p:cNvPr>
              <p:cNvCxnSpPr/>
              <p:nvPr/>
            </p:nvCxnSpPr>
            <p:spPr>
              <a:xfrm>
                <a:off x="7603262" y="980178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文本框 53">
                <a:extLst>
                  <a:ext uri="{FF2B5EF4-FFF2-40B4-BE49-F238E27FC236}">
                    <a16:creationId xmlns:a16="http://schemas.microsoft.com/office/drawing/2014/main" id="{B0CE33D8-0764-4984-9991-D95F7DD0D579}"/>
                  </a:ext>
                </a:extLst>
              </p:cNvPr>
              <p:cNvSpPr txBox="1"/>
              <p:nvPr/>
            </p:nvSpPr>
            <p:spPr>
              <a:xfrm>
                <a:off x="7561570" y="253422"/>
                <a:ext cx="11336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CONV</a:t>
                </a:r>
              </a:p>
              <a:p>
                <a:r>
                  <a:rPr lang="en-US" altLang="zh-CN" sz="1100" b="1" dirty="0"/>
                  <a:t>3x3,stride=1</a:t>
                </a:r>
                <a:r>
                  <a:rPr lang="zh-CN" altLang="en-US" sz="1100" b="1" dirty="0"/>
                  <a:t>，</a:t>
                </a:r>
                <a:endParaRPr lang="en-US" altLang="zh-CN" sz="1100" b="1" dirty="0"/>
              </a:p>
              <a:p>
                <a:r>
                  <a:rPr lang="en-US" altLang="zh-CN" sz="1100" b="1" dirty="0"/>
                  <a:t>128 kernels</a:t>
                </a:r>
                <a:endParaRPr lang="zh-CN" altLang="en-US" sz="1100" b="1" dirty="0"/>
              </a:p>
            </p:txBody>
          </p: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8ED079D3-DE2F-4529-BBD7-7A5E0A7C58FF}"/>
                  </a:ext>
                </a:extLst>
              </p:cNvPr>
              <p:cNvGrpSpPr/>
              <p:nvPr/>
            </p:nvGrpSpPr>
            <p:grpSpPr>
              <a:xfrm>
                <a:off x="6706459" y="595975"/>
                <a:ext cx="748022" cy="755205"/>
                <a:chOff x="9774097" y="1164512"/>
                <a:chExt cx="1241963" cy="1268311"/>
              </a:xfrm>
            </p:grpSpPr>
            <p:sp>
              <p:nvSpPr>
                <p:cNvPr id="309" name="立方体 11">
                  <a:extLst>
                    <a:ext uri="{FF2B5EF4-FFF2-40B4-BE49-F238E27FC236}">
                      <a16:creationId xmlns:a16="http://schemas.microsoft.com/office/drawing/2014/main" id="{BF6F8FAD-DF89-4AF4-9DC4-07DB1EE897BD}"/>
                    </a:ext>
                  </a:extLst>
                </p:cNvPr>
                <p:cNvSpPr/>
                <p:nvPr/>
              </p:nvSpPr>
              <p:spPr>
                <a:xfrm>
                  <a:off x="9774097" y="1164512"/>
                  <a:ext cx="1241963" cy="1268311"/>
                </a:xfrm>
                <a:prstGeom prst="cube">
                  <a:avLst>
                    <a:gd name="adj" fmla="val 74597"/>
                  </a:avLst>
                </a:prstGeom>
                <a:solidFill>
                  <a:srgbClr val="CB7A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0" name="立方体 13">
                  <a:extLst>
                    <a:ext uri="{FF2B5EF4-FFF2-40B4-BE49-F238E27FC236}">
                      <a16:creationId xmlns:a16="http://schemas.microsoft.com/office/drawing/2014/main" id="{86E2E226-B6FC-400F-BA60-158DC29FD10D}"/>
                    </a:ext>
                  </a:extLst>
                </p:cNvPr>
                <p:cNvSpPr/>
                <p:nvPr/>
              </p:nvSpPr>
              <p:spPr>
                <a:xfrm>
                  <a:off x="9820487" y="1234440"/>
                  <a:ext cx="1148927" cy="1116753"/>
                </a:xfrm>
                <a:prstGeom prst="cube">
                  <a:avLst>
                    <a:gd name="adj" fmla="val 88703"/>
                  </a:avLst>
                </a:prstGeom>
                <a:solidFill>
                  <a:srgbClr val="FFFF00">
                    <a:alpha val="50%"/>
                  </a:srgb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5" name="立方体 15">
                <a:extLst>
                  <a:ext uri="{FF2B5EF4-FFF2-40B4-BE49-F238E27FC236}">
                    <a16:creationId xmlns:a16="http://schemas.microsoft.com/office/drawing/2014/main" id="{AC5049B1-75FC-445D-BC92-791EA9D393C5}"/>
                  </a:ext>
                </a:extLst>
              </p:cNvPr>
              <p:cNvSpPr/>
              <p:nvPr/>
            </p:nvSpPr>
            <p:spPr>
              <a:xfrm>
                <a:off x="1754997" y="1706836"/>
                <a:ext cx="1048580" cy="1030504"/>
              </a:xfrm>
              <a:prstGeom prst="cube">
                <a:avLst>
                  <a:gd name="adj" fmla="val 83444"/>
                </a:avLst>
              </a:prstGeom>
              <a:solidFill>
                <a:srgbClr val="CB7A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文本框 27">
                <a:extLst>
                  <a:ext uri="{FF2B5EF4-FFF2-40B4-BE49-F238E27FC236}">
                    <a16:creationId xmlns:a16="http://schemas.microsoft.com/office/drawing/2014/main" id="{72374F78-5000-48D0-A5C3-5485E30674FF}"/>
                  </a:ext>
                </a:extLst>
              </p:cNvPr>
              <p:cNvSpPr txBox="1"/>
              <p:nvPr/>
            </p:nvSpPr>
            <p:spPr>
              <a:xfrm>
                <a:off x="1692082" y="2698513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20</a:t>
                </a:r>
              </a:p>
            </p:txBody>
          </p:sp>
          <p:sp>
            <p:nvSpPr>
              <p:cNvPr id="277" name="文本框 27">
                <a:extLst>
                  <a:ext uri="{FF2B5EF4-FFF2-40B4-BE49-F238E27FC236}">
                    <a16:creationId xmlns:a16="http://schemas.microsoft.com/office/drawing/2014/main" id="{5BA88358-1E66-4EA6-9423-120C99BD9E65}"/>
                  </a:ext>
                </a:extLst>
              </p:cNvPr>
              <p:cNvSpPr txBox="1"/>
              <p:nvPr/>
            </p:nvSpPr>
            <p:spPr>
              <a:xfrm>
                <a:off x="1477575" y="2522758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20</a:t>
                </a:r>
              </a:p>
            </p:txBody>
          </p:sp>
          <p:sp>
            <p:nvSpPr>
              <p:cNvPr id="278" name="文本框 29">
                <a:extLst>
                  <a:ext uri="{FF2B5EF4-FFF2-40B4-BE49-F238E27FC236}">
                    <a16:creationId xmlns:a16="http://schemas.microsoft.com/office/drawing/2014/main" id="{0983F2E5-17DF-4D65-B55A-F10663541EB6}"/>
                  </a:ext>
                </a:extLst>
              </p:cNvPr>
              <p:cNvSpPr txBox="1"/>
              <p:nvPr/>
            </p:nvSpPr>
            <p:spPr>
              <a:xfrm>
                <a:off x="2182210" y="2372313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128</a:t>
                </a:r>
              </a:p>
            </p:txBody>
          </p:sp>
          <p:cxnSp>
            <p:nvCxnSpPr>
              <p:cNvPr id="279" name="直接箭头连接符 49">
                <a:extLst>
                  <a:ext uri="{FF2B5EF4-FFF2-40B4-BE49-F238E27FC236}">
                    <a16:creationId xmlns:a16="http://schemas.microsoft.com/office/drawing/2014/main" id="{1CABCB26-6A03-4A6F-AE0F-FE1C590CB414}"/>
                  </a:ext>
                </a:extLst>
              </p:cNvPr>
              <p:cNvCxnSpPr/>
              <p:nvPr/>
            </p:nvCxnSpPr>
            <p:spPr>
              <a:xfrm>
                <a:off x="2894586" y="2372313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文本框 54">
                <a:extLst>
                  <a:ext uri="{FF2B5EF4-FFF2-40B4-BE49-F238E27FC236}">
                    <a16:creationId xmlns:a16="http://schemas.microsoft.com/office/drawing/2014/main" id="{890581BF-AF60-4144-97BC-FFB88F4F24DD}"/>
                  </a:ext>
                </a:extLst>
              </p:cNvPr>
              <p:cNvSpPr txBox="1"/>
              <p:nvPr/>
            </p:nvSpPr>
            <p:spPr>
              <a:xfrm>
                <a:off x="2847275" y="1822092"/>
                <a:ext cx="9364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Max POOL</a:t>
                </a:r>
              </a:p>
              <a:p>
                <a:r>
                  <a:rPr lang="en-US" altLang="zh-CN" sz="1100" b="1" dirty="0"/>
                  <a:t>2x2, stride=2</a:t>
                </a:r>
              </a:p>
            </p:txBody>
          </p:sp>
          <p:sp>
            <p:nvSpPr>
              <p:cNvPr id="281" name="文本框 27">
                <a:extLst>
                  <a:ext uri="{FF2B5EF4-FFF2-40B4-BE49-F238E27FC236}">
                    <a16:creationId xmlns:a16="http://schemas.microsoft.com/office/drawing/2014/main" id="{70E1FCA9-DB58-4ADC-A29A-8C079C24DC97}"/>
                  </a:ext>
                </a:extLst>
              </p:cNvPr>
              <p:cNvSpPr txBox="1"/>
              <p:nvPr/>
            </p:nvSpPr>
            <p:spPr>
              <a:xfrm>
                <a:off x="3478822" y="2744012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10</a:t>
                </a:r>
              </a:p>
            </p:txBody>
          </p:sp>
          <p:sp>
            <p:nvSpPr>
              <p:cNvPr id="282" name="文本框 27">
                <a:extLst>
                  <a:ext uri="{FF2B5EF4-FFF2-40B4-BE49-F238E27FC236}">
                    <a16:creationId xmlns:a16="http://schemas.microsoft.com/office/drawing/2014/main" id="{EE4CE47D-1316-4F78-A0CB-A5F8567473A2}"/>
                  </a:ext>
                </a:extLst>
              </p:cNvPr>
              <p:cNvSpPr txBox="1"/>
              <p:nvPr/>
            </p:nvSpPr>
            <p:spPr>
              <a:xfrm>
                <a:off x="3275728" y="2594831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10</a:t>
                </a:r>
              </a:p>
            </p:txBody>
          </p:sp>
          <p:sp>
            <p:nvSpPr>
              <p:cNvPr id="283" name="文本框 29">
                <a:extLst>
                  <a:ext uri="{FF2B5EF4-FFF2-40B4-BE49-F238E27FC236}">
                    <a16:creationId xmlns:a16="http://schemas.microsoft.com/office/drawing/2014/main" id="{1B078065-8151-4D88-A1F4-4519B5EEA605}"/>
                  </a:ext>
                </a:extLst>
              </p:cNvPr>
              <p:cNvSpPr txBox="1"/>
              <p:nvPr/>
            </p:nvSpPr>
            <p:spPr>
              <a:xfrm>
                <a:off x="3993564" y="2446842"/>
                <a:ext cx="629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128</a:t>
                </a:r>
              </a:p>
            </p:txBody>
          </p:sp>
          <p:cxnSp>
            <p:nvCxnSpPr>
              <p:cNvPr id="284" name="直接箭头连接符 49">
                <a:extLst>
                  <a:ext uri="{FF2B5EF4-FFF2-40B4-BE49-F238E27FC236}">
                    <a16:creationId xmlns:a16="http://schemas.microsoft.com/office/drawing/2014/main" id="{2EDB4968-470B-4D43-A950-3CCE3CA2413A}"/>
                  </a:ext>
                </a:extLst>
              </p:cNvPr>
              <p:cNvCxnSpPr/>
              <p:nvPr/>
            </p:nvCxnSpPr>
            <p:spPr>
              <a:xfrm>
                <a:off x="4674350" y="2352449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53">
                <a:extLst>
                  <a:ext uri="{FF2B5EF4-FFF2-40B4-BE49-F238E27FC236}">
                    <a16:creationId xmlns:a16="http://schemas.microsoft.com/office/drawing/2014/main" id="{79F9C7F8-F945-4B1B-A5CC-0362900C881B}"/>
                  </a:ext>
                </a:extLst>
              </p:cNvPr>
              <p:cNvSpPr txBox="1"/>
              <p:nvPr/>
            </p:nvSpPr>
            <p:spPr>
              <a:xfrm>
                <a:off x="4649088" y="1687554"/>
                <a:ext cx="11336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CONV</a:t>
                </a:r>
              </a:p>
              <a:p>
                <a:r>
                  <a:rPr lang="en-US" altLang="zh-CN" sz="1100" b="1" dirty="0"/>
                  <a:t>3x3,stride=1</a:t>
                </a:r>
                <a:r>
                  <a:rPr lang="zh-CN" altLang="en-US" sz="1100" b="1" dirty="0"/>
                  <a:t>，</a:t>
                </a:r>
                <a:endParaRPr lang="en-US" altLang="zh-CN" sz="1100" b="1" dirty="0"/>
              </a:p>
              <a:p>
                <a:r>
                  <a:rPr lang="en-US" altLang="zh-CN" sz="1100" b="1" dirty="0"/>
                  <a:t>256 kernels</a:t>
                </a:r>
                <a:endParaRPr lang="zh-CN" altLang="en-US" sz="1100" b="1" dirty="0"/>
              </a:p>
            </p:txBody>
          </p:sp>
          <p:sp>
            <p:nvSpPr>
              <p:cNvPr id="286" name="立方体 158">
                <a:extLst>
                  <a:ext uri="{FF2B5EF4-FFF2-40B4-BE49-F238E27FC236}">
                    <a16:creationId xmlns:a16="http://schemas.microsoft.com/office/drawing/2014/main" id="{EC274A65-1900-46A7-81DA-95AEB0717D27}"/>
                  </a:ext>
                </a:extLst>
              </p:cNvPr>
              <p:cNvSpPr/>
              <p:nvPr/>
            </p:nvSpPr>
            <p:spPr>
              <a:xfrm>
                <a:off x="5358540" y="1651275"/>
                <a:ext cx="1141114" cy="1135015"/>
              </a:xfrm>
              <a:prstGeom prst="cube">
                <a:avLst>
                  <a:gd name="adj" fmla="val 88575"/>
                </a:avLst>
              </a:prstGeom>
              <a:solidFill>
                <a:srgbClr val="CB7A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文本框 27">
                <a:extLst>
                  <a:ext uri="{FF2B5EF4-FFF2-40B4-BE49-F238E27FC236}">
                    <a16:creationId xmlns:a16="http://schemas.microsoft.com/office/drawing/2014/main" id="{0FAA3933-2AEE-45CD-A9D0-934C0A092F50}"/>
                  </a:ext>
                </a:extLst>
              </p:cNvPr>
              <p:cNvSpPr txBox="1"/>
              <p:nvPr/>
            </p:nvSpPr>
            <p:spPr>
              <a:xfrm>
                <a:off x="5292785" y="2737096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8</a:t>
                </a:r>
              </a:p>
            </p:txBody>
          </p:sp>
          <p:sp>
            <p:nvSpPr>
              <p:cNvPr id="288" name="文本框 27">
                <a:extLst>
                  <a:ext uri="{FF2B5EF4-FFF2-40B4-BE49-F238E27FC236}">
                    <a16:creationId xmlns:a16="http://schemas.microsoft.com/office/drawing/2014/main" id="{9F6B6F5A-A531-4199-9F4C-4F65AD3971A5}"/>
                  </a:ext>
                </a:extLst>
              </p:cNvPr>
              <p:cNvSpPr txBox="1"/>
              <p:nvPr/>
            </p:nvSpPr>
            <p:spPr>
              <a:xfrm>
                <a:off x="5151256" y="2594706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8</a:t>
                </a:r>
              </a:p>
            </p:txBody>
          </p:sp>
          <p:sp>
            <p:nvSpPr>
              <p:cNvPr id="289" name="文本框 27">
                <a:extLst>
                  <a:ext uri="{FF2B5EF4-FFF2-40B4-BE49-F238E27FC236}">
                    <a16:creationId xmlns:a16="http://schemas.microsoft.com/office/drawing/2014/main" id="{63584680-1C81-4A86-B8BD-FA550BDAE464}"/>
                  </a:ext>
                </a:extLst>
              </p:cNvPr>
              <p:cNvSpPr txBox="1"/>
              <p:nvPr/>
            </p:nvSpPr>
            <p:spPr>
              <a:xfrm>
                <a:off x="5768175" y="2417029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256</a:t>
                </a:r>
              </a:p>
            </p:txBody>
          </p:sp>
          <p:cxnSp>
            <p:nvCxnSpPr>
              <p:cNvPr id="290" name="直接箭头连接符 49">
                <a:extLst>
                  <a:ext uri="{FF2B5EF4-FFF2-40B4-BE49-F238E27FC236}">
                    <a16:creationId xmlns:a16="http://schemas.microsoft.com/office/drawing/2014/main" id="{1BFA3AE9-B80B-420B-AB97-82FB9B21DD71}"/>
                  </a:ext>
                </a:extLst>
              </p:cNvPr>
              <p:cNvCxnSpPr/>
              <p:nvPr/>
            </p:nvCxnSpPr>
            <p:spPr>
              <a:xfrm>
                <a:off x="6669275" y="2372352"/>
                <a:ext cx="612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文本框 54">
                <a:extLst>
                  <a:ext uri="{FF2B5EF4-FFF2-40B4-BE49-F238E27FC236}">
                    <a16:creationId xmlns:a16="http://schemas.microsoft.com/office/drawing/2014/main" id="{55B061CF-D542-4907-AEB7-49A598DFD364}"/>
                  </a:ext>
                </a:extLst>
              </p:cNvPr>
              <p:cNvSpPr txBox="1"/>
              <p:nvPr/>
            </p:nvSpPr>
            <p:spPr>
              <a:xfrm>
                <a:off x="6621964" y="1822131"/>
                <a:ext cx="9364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Max POOL</a:t>
                </a:r>
              </a:p>
              <a:p>
                <a:r>
                  <a:rPr lang="en-US" altLang="zh-CN" sz="1100" b="1" dirty="0"/>
                  <a:t>2x2, stride=2</a:t>
                </a:r>
              </a:p>
            </p:txBody>
          </p:sp>
          <p:sp>
            <p:nvSpPr>
              <p:cNvPr id="292" name="立方体 158">
                <a:extLst>
                  <a:ext uri="{FF2B5EF4-FFF2-40B4-BE49-F238E27FC236}">
                    <a16:creationId xmlns:a16="http://schemas.microsoft.com/office/drawing/2014/main" id="{E117B312-906F-4D0B-B1E3-5F48B51DF8F1}"/>
                  </a:ext>
                </a:extLst>
              </p:cNvPr>
              <p:cNvSpPr/>
              <p:nvPr/>
            </p:nvSpPr>
            <p:spPr>
              <a:xfrm>
                <a:off x="7231728" y="1652104"/>
                <a:ext cx="1116000" cy="1116000"/>
              </a:xfrm>
              <a:prstGeom prst="cube">
                <a:avLst>
                  <a:gd name="adj" fmla="val 88575"/>
                </a:avLst>
              </a:prstGeom>
              <a:solidFill>
                <a:srgbClr val="CB7A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3" name="文本框 27">
                <a:extLst>
                  <a:ext uri="{FF2B5EF4-FFF2-40B4-BE49-F238E27FC236}">
                    <a16:creationId xmlns:a16="http://schemas.microsoft.com/office/drawing/2014/main" id="{F686F7F4-2503-4724-934A-DBCE87FD56D6}"/>
                  </a:ext>
                </a:extLst>
              </p:cNvPr>
              <p:cNvSpPr txBox="1"/>
              <p:nvPr/>
            </p:nvSpPr>
            <p:spPr>
              <a:xfrm>
                <a:off x="7174658" y="2723123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</a:t>
                </a:r>
              </a:p>
            </p:txBody>
          </p:sp>
          <p:sp>
            <p:nvSpPr>
              <p:cNvPr id="294" name="文本框 27">
                <a:extLst>
                  <a:ext uri="{FF2B5EF4-FFF2-40B4-BE49-F238E27FC236}">
                    <a16:creationId xmlns:a16="http://schemas.microsoft.com/office/drawing/2014/main" id="{919EB2F3-CA5A-4E5E-939D-CFBAAB535B70}"/>
                  </a:ext>
                </a:extLst>
              </p:cNvPr>
              <p:cNvSpPr txBox="1"/>
              <p:nvPr/>
            </p:nvSpPr>
            <p:spPr>
              <a:xfrm>
                <a:off x="7035865" y="2581402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</a:t>
                </a:r>
              </a:p>
            </p:txBody>
          </p:sp>
          <p:sp>
            <p:nvSpPr>
              <p:cNvPr id="295" name="文本框 27">
                <a:extLst>
                  <a:ext uri="{FF2B5EF4-FFF2-40B4-BE49-F238E27FC236}">
                    <a16:creationId xmlns:a16="http://schemas.microsoft.com/office/drawing/2014/main" id="{19D673C3-5B02-42E2-9EF5-0865862F2C32}"/>
                  </a:ext>
                </a:extLst>
              </p:cNvPr>
              <p:cNvSpPr txBox="1"/>
              <p:nvPr/>
            </p:nvSpPr>
            <p:spPr>
              <a:xfrm>
                <a:off x="7620321" y="2438781"/>
                <a:ext cx="436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256</a:t>
                </a:r>
              </a:p>
            </p:txBody>
          </p:sp>
          <p:cxnSp>
            <p:nvCxnSpPr>
              <p:cNvPr id="296" name="直接箭头连接符 162">
                <a:extLst>
                  <a:ext uri="{FF2B5EF4-FFF2-40B4-BE49-F238E27FC236}">
                    <a16:creationId xmlns:a16="http://schemas.microsoft.com/office/drawing/2014/main" id="{3A7CD843-393A-4F2E-9245-5087685B8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582" y="2417029"/>
                <a:ext cx="4872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文本框 165">
                <a:extLst>
                  <a:ext uri="{FF2B5EF4-FFF2-40B4-BE49-F238E27FC236}">
                    <a16:creationId xmlns:a16="http://schemas.microsoft.com/office/drawing/2014/main" id="{76060194-0B75-4555-B25B-81A205379F18}"/>
                  </a:ext>
                </a:extLst>
              </p:cNvPr>
              <p:cNvSpPr txBox="1"/>
              <p:nvPr/>
            </p:nvSpPr>
            <p:spPr>
              <a:xfrm>
                <a:off x="8434777" y="2034913"/>
                <a:ext cx="5209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FC</a:t>
                </a:r>
                <a:endParaRPr lang="zh-CN" altLang="en-US" sz="1100" b="1" dirty="0"/>
              </a:p>
            </p:txBody>
          </p:sp>
          <p:grpSp>
            <p:nvGrpSpPr>
              <p:cNvPr id="298" name="组合 167">
                <a:extLst>
                  <a:ext uri="{FF2B5EF4-FFF2-40B4-BE49-F238E27FC236}">
                    <a16:creationId xmlns:a16="http://schemas.microsoft.com/office/drawing/2014/main" id="{12B15C53-562F-47D4-85AE-ED4029F53DDA}"/>
                  </a:ext>
                </a:extLst>
              </p:cNvPr>
              <p:cNvGrpSpPr/>
              <p:nvPr/>
            </p:nvGrpSpPr>
            <p:grpSpPr>
              <a:xfrm>
                <a:off x="9103248" y="1753429"/>
                <a:ext cx="241477" cy="925210"/>
                <a:chOff x="8720232" y="3548443"/>
                <a:chExt cx="612519" cy="2670317"/>
              </a:xfrm>
            </p:grpSpPr>
            <p:grpSp>
              <p:nvGrpSpPr>
                <p:cNvPr id="300" name="组合 168">
                  <a:extLst>
                    <a:ext uri="{FF2B5EF4-FFF2-40B4-BE49-F238E27FC236}">
                      <a16:creationId xmlns:a16="http://schemas.microsoft.com/office/drawing/2014/main" id="{A4652FF4-5858-4A43-AB22-300E7F91FFCC}"/>
                    </a:ext>
                  </a:extLst>
                </p:cNvPr>
                <p:cNvGrpSpPr/>
                <p:nvPr/>
              </p:nvGrpSpPr>
              <p:grpSpPr>
                <a:xfrm>
                  <a:off x="8720232" y="3548443"/>
                  <a:ext cx="612519" cy="2670317"/>
                  <a:chOff x="9442568" y="3381994"/>
                  <a:chExt cx="612519" cy="2670317"/>
                </a:xfrm>
              </p:grpSpPr>
              <p:sp>
                <p:nvSpPr>
                  <p:cNvPr id="304" name="矩形 169">
                    <a:extLst>
                      <a:ext uri="{FF2B5EF4-FFF2-40B4-BE49-F238E27FC236}">
                        <a16:creationId xmlns:a16="http://schemas.microsoft.com/office/drawing/2014/main" id="{37AAFEE2-B4D0-45FC-8E8C-DE70CA2CB921}"/>
                      </a:ext>
                    </a:extLst>
                  </p:cNvPr>
                  <p:cNvSpPr/>
                  <p:nvPr/>
                </p:nvSpPr>
                <p:spPr>
                  <a:xfrm>
                    <a:off x="9442568" y="3381994"/>
                    <a:ext cx="612519" cy="2670317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4">
                        <a:lumMod val="75%"/>
                      </a:schemeClr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05" name="椭圆 170">
                    <a:extLst>
                      <a:ext uri="{FF2B5EF4-FFF2-40B4-BE49-F238E27FC236}">
                        <a16:creationId xmlns:a16="http://schemas.microsoft.com/office/drawing/2014/main" id="{F74ECF60-20ED-4371-91B9-40B967B409CE}"/>
                      </a:ext>
                    </a:extLst>
                  </p:cNvPr>
                  <p:cNvSpPr/>
                  <p:nvPr/>
                </p:nvSpPr>
                <p:spPr>
                  <a:xfrm>
                    <a:off x="9538769" y="3601277"/>
                    <a:ext cx="444855" cy="432903"/>
                  </a:xfrm>
                  <a:prstGeom prst="ellipse">
                    <a:avLst/>
                  </a:prstGeom>
                  <a:noFill/>
                  <a:ln w="28575">
                    <a:solidFill>
                      <a:srgbClr val="CB7A03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椭圆 171">
                    <a:extLst>
                      <a:ext uri="{FF2B5EF4-FFF2-40B4-BE49-F238E27FC236}">
                        <a16:creationId xmlns:a16="http://schemas.microsoft.com/office/drawing/2014/main" id="{92C5592A-8C5C-4E0C-94CC-4A91D3331ED1}"/>
                      </a:ext>
                    </a:extLst>
                  </p:cNvPr>
                  <p:cNvSpPr/>
                  <p:nvPr/>
                </p:nvSpPr>
                <p:spPr>
                  <a:xfrm>
                    <a:off x="9538769" y="4087821"/>
                    <a:ext cx="444855" cy="432903"/>
                  </a:xfrm>
                  <a:prstGeom prst="ellipse">
                    <a:avLst/>
                  </a:prstGeom>
                  <a:noFill/>
                  <a:ln w="28575">
                    <a:solidFill>
                      <a:srgbClr val="CB7A03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椭圆 172">
                    <a:extLst>
                      <a:ext uri="{FF2B5EF4-FFF2-40B4-BE49-F238E27FC236}">
                        <a16:creationId xmlns:a16="http://schemas.microsoft.com/office/drawing/2014/main" id="{0D04C44D-CD8D-41C5-80AA-C34F360DEB01}"/>
                      </a:ext>
                    </a:extLst>
                  </p:cNvPr>
                  <p:cNvSpPr/>
                  <p:nvPr/>
                </p:nvSpPr>
                <p:spPr>
                  <a:xfrm>
                    <a:off x="9538769" y="4993824"/>
                    <a:ext cx="444855" cy="432903"/>
                  </a:xfrm>
                  <a:prstGeom prst="ellipse">
                    <a:avLst/>
                  </a:prstGeom>
                  <a:noFill/>
                  <a:ln w="28575">
                    <a:solidFill>
                      <a:srgbClr val="CB7A03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椭圆 173">
                    <a:extLst>
                      <a:ext uri="{FF2B5EF4-FFF2-40B4-BE49-F238E27FC236}">
                        <a16:creationId xmlns:a16="http://schemas.microsoft.com/office/drawing/2014/main" id="{4F342E7F-2AE9-4818-A12F-72A5C5DD5D2F}"/>
                      </a:ext>
                    </a:extLst>
                  </p:cNvPr>
                  <p:cNvSpPr/>
                  <p:nvPr/>
                </p:nvSpPr>
                <p:spPr>
                  <a:xfrm>
                    <a:off x="9538769" y="5468351"/>
                    <a:ext cx="444855" cy="432903"/>
                  </a:xfrm>
                  <a:prstGeom prst="ellipse">
                    <a:avLst/>
                  </a:prstGeom>
                  <a:noFill/>
                  <a:ln w="28575">
                    <a:solidFill>
                      <a:srgbClr val="CB7A03"/>
                    </a:solidFill>
                  </a:ln>
                </p:spPr>
                <p:style>
                  <a:lnRef idx="2">
                    <a:schemeClr val="accent1">
                      <a:shade val="50%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01" name="椭圆 174">
                  <a:extLst>
                    <a:ext uri="{FF2B5EF4-FFF2-40B4-BE49-F238E27FC236}">
                      <a16:creationId xmlns:a16="http://schemas.microsoft.com/office/drawing/2014/main" id="{9BE52F9B-FCD2-46EB-BB30-EB5C8FFE57C9}"/>
                    </a:ext>
                  </a:extLst>
                </p:cNvPr>
                <p:cNvSpPr/>
                <p:nvPr/>
              </p:nvSpPr>
              <p:spPr>
                <a:xfrm>
                  <a:off x="9006170" y="4739859"/>
                  <a:ext cx="72000" cy="72000"/>
                </a:xfrm>
                <a:prstGeom prst="ellipse">
                  <a:avLst/>
                </a:prstGeom>
                <a:solidFill>
                  <a:srgbClr val="CB7A03"/>
                </a:solidFill>
                <a:ln>
                  <a:noFill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椭圆 175">
                  <a:extLst>
                    <a:ext uri="{FF2B5EF4-FFF2-40B4-BE49-F238E27FC236}">
                      <a16:creationId xmlns:a16="http://schemas.microsoft.com/office/drawing/2014/main" id="{E8C5477F-C301-4E26-97FF-34733C4C7BA3}"/>
                    </a:ext>
                  </a:extLst>
                </p:cNvPr>
                <p:cNvSpPr/>
                <p:nvPr/>
              </p:nvSpPr>
              <p:spPr>
                <a:xfrm>
                  <a:off x="9006170" y="4902065"/>
                  <a:ext cx="72000" cy="72000"/>
                </a:xfrm>
                <a:prstGeom prst="ellipse">
                  <a:avLst/>
                </a:prstGeom>
                <a:solidFill>
                  <a:srgbClr val="CB7A03"/>
                </a:solidFill>
                <a:ln>
                  <a:noFill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椭圆 176">
                  <a:extLst>
                    <a:ext uri="{FF2B5EF4-FFF2-40B4-BE49-F238E27FC236}">
                      <a16:creationId xmlns:a16="http://schemas.microsoft.com/office/drawing/2014/main" id="{A6337AA9-8AD2-4D98-AADB-CA8905556CC9}"/>
                    </a:ext>
                  </a:extLst>
                </p:cNvPr>
                <p:cNvSpPr/>
                <p:nvPr/>
              </p:nvSpPr>
              <p:spPr>
                <a:xfrm>
                  <a:off x="9006170" y="5047227"/>
                  <a:ext cx="72000" cy="72000"/>
                </a:xfrm>
                <a:prstGeom prst="ellipse">
                  <a:avLst/>
                </a:prstGeom>
                <a:solidFill>
                  <a:srgbClr val="CB7A03"/>
                </a:solidFill>
                <a:ln>
                  <a:noFill/>
                </a:ln>
              </p:spPr>
              <p:style>
                <a:lnRef idx="2">
                  <a:schemeClr val="accent1">
                    <a:shade val="50%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9" name="文本框 195">
                <a:extLst>
                  <a:ext uri="{FF2B5EF4-FFF2-40B4-BE49-F238E27FC236}">
                    <a16:creationId xmlns:a16="http://schemas.microsoft.com/office/drawing/2014/main" id="{8098747B-7B6F-48DE-A89A-8BABA22BC282}"/>
                  </a:ext>
                </a:extLst>
              </p:cNvPr>
              <p:cNvSpPr txBox="1"/>
              <p:nvPr/>
            </p:nvSpPr>
            <p:spPr>
              <a:xfrm>
                <a:off x="8946859" y="2653498"/>
                <a:ext cx="569992" cy="297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35" dirty="0"/>
                  <a:t>2048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3822342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243</TotalTime>
  <Words>203</Words>
  <Application>Microsoft Office PowerPoint</Application>
  <PresentationFormat>Widescreen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Wendi HAN</dc:creator>
  <cp:lastModifiedBy>Wendi HAN</cp:lastModifiedBy>
  <cp:revision>3</cp:revision>
  <dcterms:created xsi:type="dcterms:W3CDTF">2022-05-08T21:18:10Z</dcterms:created>
  <dcterms:modified xsi:type="dcterms:W3CDTF">2022-05-09T01:23:04Z</dcterms:modified>
</cp:coreProperties>
</file>