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7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2.png" ContentType="image/png"/>
  <Override PartName="/ppt/media/image8.png" ContentType="image/png"/>
  <Override PartName="/ppt/media/image17.png" ContentType="image/png"/>
  <Override PartName="/ppt/media/image11.png" ContentType="image/png"/>
  <Override PartName="/ppt/media/image2.png" ContentType="image/png"/>
  <Override PartName="/ppt/media/image7.png" ContentType="image/png"/>
  <Override PartName="/ppt/media/image13.png" ContentType="image/png"/>
  <Override PartName="/ppt/media/image9.png" ContentType="image/png"/>
  <Override PartName="/ppt/media/image18.png" ContentType="image/png"/>
  <Override PartName="/ppt/media/image20.png" ContentType="image/png"/>
  <Override PartName="/ppt/media/image23.png" ContentType="image/png"/>
  <Override PartName="/ppt/media/image22.png" ContentType="image/png"/>
  <Override PartName="/ppt/media/image1.jpeg" ContentType="image/jpeg"/>
  <Override PartName="/ppt/media/image21.png" ContentType="image/png"/>
  <Override PartName="/ppt/media/image19.png" ContentType="image/png"/>
  <Override PartName="/ppt/media/image3.jpeg" ContentType="image/jpeg"/>
  <Override PartName="/ppt/media/image16.jpeg" ContentType="image/jpeg"/>
  <Override PartName="/ppt/media/image15.jpeg" ContentType="image/jpeg"/>
  <Override PartName="/ppt/media/image14.png" ContentType="image/png"/>
  <Override PartName="/ppt/media/image4.jpeg" ContentType="image/jpeg"/>
  <Override PartName="/ppt/media/image5.jpeg" ContentType="image/jpeg"/>
  <Override PartName="/ppt/media/image10.png" ContentType="image/png"/>
  <Override PartName="/ppt/media/image6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9" r:id="rId6"/>
    <p:sldMasterId id="2147483661" r:id="rId7"/>
    <p:sldMasterId id="2147483663" r:id="rId8"/>
    <p:sldMasterId id="2147483665" r:id="rId9"/>
    <p:sldMasterId id="2147483667" r:id="rId10"/>
    <p:sldMasterId id="2147483669" r:id="rId11"/>
    <p:sldMasterId id="2147483671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12720" y="548640"/>
            <a:ext cx="10653120" cy="113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hu-HU" sz="1800" strike="noStrike" u="none">
              <a:solidFill>
                <a:schemeClr val="dk1"/>
              </a:solidFill>
              <a:uFillTx/>
              <a:latin typeface="Neue Haas Grotesk Text Pro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12720" y="1715400"/>
            <a:ext cx="10653120" cy="459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FCB2DF4-0622-4B84-9832-C92A9AFB3B5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B925FD31-E9DF-4D20-90A6-D930A4444A2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12720" y="548640"/>
            <a:ext cx="10653120" cy="113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hu-HU" sz="1800" strike="noStrike" u="none">
              <a:solidFill>
                <a:schemeClr val="dk1"/>
              </a:solidFill>
              <a:uFillTx/>
              <a:latin typeface="Neue Haas Grotesk Text Pr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3E5D87E5-2D09-4B87-96EE-15EA7787417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7E43D2A7-EEE7-42C2-A9FE-B0060F2F5EE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E777B9A2-599B-461E-847C-81899E39A6D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AFA59F52-CF5E-4FF5-9388-ADA845AF22D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5FAC437-026C-4B94-B13C-B5DCE0B653D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9B0E60C-3BF8-423D-A18D-DD438971B21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6B7B8FB-4502-490D-A92D-C04EE68B915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9840EBB-4367-4CC7-B21C-56BDB8D1E15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12720" y="548640"/>
            <a:ext cx="10653120" cy="113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hu-HU" sz="1800" strike="noStrike" u="none">
              <a:solidFill>
                <a:schemeClr val="dk1"/>
              </a:solidFill>
              <a:uFillTx/>
              <a:latin typeface="Neue Haas Grotesk Text Pro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ubTitle"/>
          </p:nvPr>
        </p:nvSpPr>
        <p:spPr>
          <a:xfrm>
            <a:off x="612720" y="1715400"/>
            <a:ext cx="10653120" cy="459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6821E23-B9B6-4CE0-BDB3-509ED136E58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12720" y="548640"/>
            <a:ext cx="10653120" cy="113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hu-HU" sz="1800" strike="noStrike" u="none">
              <a:solidFill>
                <a:schemeClr val="dk1"/>
              </a:solidFill>
              <a:uFillTx/>
              <a:latin typeface="Neue Haas Grotesk Text Pro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12720" y="1715400"/>
            <a:ext cx="10653120" cy="459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hu-HU" sz="2000" strike="noStrike" u="none">
              <a:solidFill>
                <a:schemeClr val="dk1"/>
              </a:solidFill>
              <a:uFillTx/>
              <a:latin typeface="Neue Haas Grotesk Text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A579054-92A2-4B15-BE6B-CD29C6294E6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7004654E-812C-4DD6-8D48-827CF7529E0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12720" y="548640"/>
            <a:ext cx="10653120" cy="113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hu-HU" sz="1800" strike="noStrike" u="none">
              <a:solidFill>
                <a:schemeClr val="dk1"/>
              </a:solidFill>
              <a:uFillTx/>
              <a:latin typeface="Neue Haas Grotesk Text Pro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12720" y="1715400"/>
            <a:ext cx="5198400" cy="459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hu-HU" sz="2000" strike="noStrike" u="none">
              <a:solidFill>
                <a:schemeClr val="dk1"/>
              </a:solidFill>
              <a:uFillTx/>
              <a:latin typeface="Neue Haas Grotesk Text Pro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6071400" y="1715400"/>
            <a:ext cx="5198400" cy="459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hu-HU" sz="2000" strike="noStrike" u="none">
              <a:solidFill>
                <a:schemeClr val="dk1"/>
              </a:solidFill>
              <a:uFillTx/>
              <a:latin typeface="Neue Haas Grotesk Text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E0D92C59-008C-4247-BE1E-31F50DD5BE7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3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4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8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9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10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11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301840" y="1122480"/>
            <a:ext cx="7587720" cy="262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en-US" sz="4000" strike="noStrike" u="none">
                <a:solidFill>
                  <a:schemeClr val="dk1"/>
                </a:solidFill>
                <a:uFillTx/>
                <a:latin typeface="Neue Haas Grotesk Text Pro"/>
              </a:rPr>
              <a:t>Click to edit Master title style</a:t>
            </a:r>
            <a:endParaRPr b="0" lang="hu-HU" sz="4000" strike="noStrike" u="none">
              <a:solidFill>
                <a:schemeClr val="dk1"/>
              </a:solidFill>
              <a:uFillTx/>
              <a:latin typeface="Neue Haas Grotesk Text Pro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137160" y="6453000"/>
            <a:ext cx="34938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900" strike="noStrike" u="none">
                <a:solidFill>
                  <a:schemeClr val="dk1"/>
                </a:solidFill>
                <a:uFillTx/>
                <a:latin typeface="Neue Haas Grotesk Text Pro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chemeClr val="dk1"/>
                </a:solidFill>
                <a:uFillTx/>
                <a:latin typeface="Neue Haas Grotesk Text Pro"/>
              </a:rPr>
              <a:t>&lt;date/time&gt;</a:t>
            </a:r>
            <a:endParaRPr b="0" lang="en-US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8876520" y="6453000"/>
            <a:ext cx="280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900" strike="noStrike" u="none">
                <a:solidFill>
                  <a:schemeClr val="dk1"/>
                </a:solidFill>
                <a:uFillTx/>
                <a:latin typeface="Neue Haas Grotesk Text Pro"/>
              </a:defRPr>
            </a:lvl1pPr>
          </a:lstStyle>
          <a:p>
            <a:pPr indent="0" algn="ctr">
              <a:buNone/>
            </a:pPr>
            <a:r>
              <a:rPr b="0" lang="en-US" sz="900" strike="noStrike" u="none">
                <a:solidFill>
                  <a:schemeClr val="dk1"/>
                </a:solidFill>
                <a:uFillTx/>
                <a:latin typeface="Neue Haas Grotesk Text Pro"/>
              </a:rPr>
              <a:t>&lt;footer&gt;</a:t>
            </a:r>
            <a:endParaRPr b="0" lang="en-US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11632320" y="6453000"/>
            <a:ext cx="428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trike="noStrike" u="none">
                <a:solidFill>
                  <a:schemeClr val="dk1"/>
                </a:solidFill>
                <a:uFillTx/>
                <a:latin typeface="Neue Haas Grotesk Tex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DC3479A-7640-46D7-87DF-8ABB71D90BAF}" type="slidenum">
              <a:rPr b="0" lang="en-US" sz="900" strike="noStrike" u="none">
                <a:solidFill>
                  <a:schemeClr val="dk1"/>
                </a:solidFill>
                <a:uFillTx/>
                <a:latin typeface="Neue Haas Grotesk Text Pro"/>
              </a:rPr>
              <a:t>&lt;number&gt;</a:t>
            </a:fld>
            <a:endParaRPr b="0" lang="en-US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trike="noStrike" u="none">
                <a:solidFill>
                  <a:schemeClr val="dk1"/>
                </a:solidFill>
                <a:uFillTx/>
                <a:latin typeface="Neue Haas Grotesk Text Pro"/>
              </a:rPr>
              <a:t>Click to edit the outline text format</a:t>
            </a:r>
            <a:endParaRPr b="0" lang="hu-HU" sz="2000" strike="noStrike" u="none">
              <a:solidFill>
                <a:schemeClr val="dk1"/>
              </a:solidFill>
              <a:uFillTx/>
              <a:latin typeface="Neue Haas Grotesk Text Pro"/>
            </a:endParaRPr>
          </a:p>
          <a:p>
            <a:pPr lvl="1" marL="864000" indent="-324000">
              <a:lnSpc>
                <a:spcPct val="12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1600" strike="noStrike" u="none">
                <a:solidFill>
                  <a:schemeClr val="dk1"/>
                </a:solidFill>
                <a:uFillTx/>
                <a:latin typeface="Neue Haas Grotesk Text Pro"/>
              </a:rPr>
              <a:t>Second Outline Level</a:t>
            </a:r>
            <a:endParaRPr b="0" lang="hu-HU" sz="1600" strike="noStrike" u="none">
              <a:solidFill>
                <a:schemeClr val="dk1"/>
              </a:solidFill>
              <a:uFillTx/>
              <a:latin typeface="Neue Haas Grotesk Text Pro"/>
            </a:endParaRPr>
          </a:p>
          <a:p>
            <a:pPr lvl="2" marL="1296000" indent="-288000">
              <a:lnSpc>
                <a:spcPct val="12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1400" strike="noStrike" u="none">
                <a:solidFill>
                  <a:schemeClr val="dk1"/>
                </a:solidFill>
                <a:uFillTx/>
                <a:latin typeface="Neue Haas Grotesk Text Pro"/>
              </a:rPr>
              <a:t>Third Outline Level</a:t>
            </a:r>
            <a:endParaRPr b="0" lang="hu-HU" sz="1400" strike="noStrike" u="none">
              <a:solidFill>
                <a:schemeClr val="dk1"/>
              </a:solidFill>
              <a:uFillTx/>
              <a:latin typeface="Neue Haas Grotesk Text Pro"/>
            </a:endParaRPr>
          </a:p>
          <a:p>
            <a:pPr lvl="3" marL="1728000" indent="-216000">
              <a:lnSpc>
                <a:spcPct val="12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1200" strike="noStrike" u="none">
                <a:solidFill>
                  <a:schemeClr val="dk1"/>
                </a:solidFill>
                <a:uFillTx/>
                <a:latin typeface="Neue Haas Grotesk Text Pro"/>
              </a:rPr>
              <a:t>Fourth Outline Level</a:t>
            </a:r>
            <a:endParaRPr b="0" lang="hu-HU" sz="1200" strike="noStrike" u="none">
              <a:solidFill>
                <a:schemeClr val="dk1"/>
              </a:solidFill>
              <a:uFillTx/>
              <a:latin typeface="Neue Haas Grotesk Text Pro"/>
            </a:endParaRPr>
          </a:p>
          <a:p>
            <a:pPr lvl="4" marL="2160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trike="noStrike" u="none">
                <a:solidFill>
                  <a:schemeClr val="dk1"/>
                </a:solidFill>
                <a:uFillTx/>
                <a:latin typeface="Neue Haas Grotesk Text Pro"/>
              </a:rPr>
              <a:t>Fifth Outline Level</a:t>
            </a:r>
            <a:endParaRPr b="0" lang="hu-HU" sz="2000" strike="noStrike" u="none">
              <a:solidFill>
                <a:schemeClr val="dk1"/>
              </a:solidFill>
              <a:uFillTx/>
              <a:latin typeface="Neue Haas Grotesk Text Pro"/>
            </a:endParaRPr>
          </a:p>
          <a:p>
            <a:pPr lvl="5" marL="2592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trike="noStrike" u="none">
                <a:solidFill>
                  <a:schemeClr val="dk1"/>
                </a:solidFill>
                <a:uFillTx/>
                <a:latin typeface="Neue Haas Grotesk Text Pro"/>
              </a:rPr>
              <a:t>Sixth Outline Level</a:t>
            </a:r>
            <a:endParaRPr b="0" lang="hu-HU" sz="2000" strike="noStrike" u="none">
              <a:solidFill>
                <a:schemeClr val="dk1"/>
              </a:solidFill>
              <a:uFillTx/>
              <a:latin typeface="Neue Haas Grotesk Text Pro"/>
            </a:endParaRPr>
          </a:p>
          <a:p>
            <a:pPr lvl="6" marL="3024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2000" strike="noStrike" u="none">
                <a:solidFill>
                  <a:schemeClr val="dk1"/>
                </a:solidFill>
                <a:uFillTx/>
                <a:latin typeface="Neue Haas Grotesk Text Pro"/>
              </a:rPr>
              <a:t>Seventh Outline Level</a:t>
            </a:r>
            <a:endParaRPr b="0" lang="hu-HU" sz="2000" strike="noStrike" u="none">
              <a:solidFill>
                <a:schemeClr val="dk1"/>
              </a:solidFill>
              <a:uFillTx/>
              <a:latin typeface="Neue Haas Grotesk Text Pro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97240" y="553680"/>
            <a:ext cx="3595320" cy="175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2800" strike="noStrike" u="none">
                <a:solidFill>
                  <a:schemeClr val="dk1"/>
                </a:solidFill>
                <a:uFillTx/>
                <a:latin typeface="Neue Haas Grotesk Text Pro"/>
              </a:rPr>
              <a:t>Click to edit Master title style</a:t>
            </a:r>
            <a:endParaRPr b="0" lang="hu-HU" sz="2800" strike="noStrike" u="none">
              <a:solidFill>
                <a:schemeClr val="dk1"/>
              </a:solidFill>
              <a:uFillTx/>
              <a:latin typeface="Neue Haas Grotesk Text Pro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134680" y="553680"/>
            <a:ext cx="6279480" cy="548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Neue Haas Grotesk Text Pro"/>
              </a:rPr>
              <a:t>Click to edit Master text styles</a:t>
            </a:r>
            <a:endParaRPr b="0" lang="hu-HU" sz="2800" strike="noStrike" u="none">
              <a:solidFill>
                <a:schemeClr val="dk1"/>
              </a:solidFill>
              <a:uFillTx/>
              <a:latin typeface="Neue Haas Grotesk Text Pro"/>
            </a:endParaRPr>
          </a:p>
          <a:p>
            <a:pPr lvl="1" marL="4572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Neue Haas Grotesk Text Pro"/>
              </a:rPr>
              <a:t>Second level</a:t>
            </a:r>
            <a:endParaRPr b="0" lang="hu-HU" sz="2400" strike="noStrike" u="none">
              <a:solidFill>
                <a:schemeClr val="dk1"/>
              </a:solidFill>
              <a:uFillTx/>
              <a:latin typeface="Neue Haas Grotesk Text Pro"/>
            </a:endParaRPr>
          </a:p>
          <a:p>
            <a:pPr lvl="2" marL="6858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Neue Haas Grotesk Text Pro"/>
              </a:rPr>
              <a:t>Third level</a:t>
            </a:r>
            <a:endParaRPr b="0" lang="hu-HU" sz="2000" strike="noStrike" u="none">
              <a:solidFill>
                <a:schemeClr val="dk1"/>
              </a:solidFill>
              <a:uFillTx/>
              <a:latin typeface="Neue Haas Grotesk Text Pro"/>
            </a:endParaRPr>
          </a:p>
          <a:p>
            <a:pPr lvl="3" marL="9144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Neue Haas Grotesk Text Pro"/>
              </a:rPr>
              <a:t>Fourth level</a:t>
            </a:r>
            <a:endParaRPr b="0" lang="hu-HU" sz="1800" strike="noStrike" u="none">
              <a:solidFill>
                <a:schemeClr val="dk1"/>
              </a:solidFill>
              <a:uFillTx/>
              <a:latin typeface="Neue Haas Grotesk Text Pro"/>
            </a:endParaRPr>
          </a:p>
          <a:p>
            <a:pPr lvl="4" marL="11430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Neue Haas Grotesk Text Pro"/>
              </a:rPr>
              <a:t>Fifth level</a:t>
            </a:r>
            <a:endParaRPr b="0" lang="hu-HU" sz="1800" strike="noStrike" u="none">
              <a:solidFill>
                <a:schemeClr val="dk1"/>
              </a:solidFill>
              <a:uFillTx/>
              <a:latin typeface="Neue Haas Grotesk Text Pro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97240" y="2311200"/>
            <a:ext cx="3595320" cy="3728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Neue Haas Grotesk Text Pro"/>
              </a:rPr>
              <a:t>Click to edit Master text styles</a:t>
            </a:r>
            <a:endParaRPr b="0" lang="hu-HU" sz="1800" strike="noStrike" u="none">
              <a:solidFill>
                <a:schemeClr val="dk1"/>
              </a:solidFill>
              <a:uFillTx/>
              <a:latin typeface="Neue Haas Grotesk Text Pro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dt" idx="28"/>
          </p:nvPr>
        </p:nvSpPr>
        <p:spPr>
          <a:xfrm>
            <a:off x="137160" y="6453000"/>
            <a:ext cx="34938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900" strike="noStrike" u="none">
                <a:solidFill>
                  <a:schemeClr val="dk1"/>
                </a:solidFill>
                <a:uFillTx/>
                <a:latin typeface="Neue Haas Grotesk Text Pro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chemeClr val="dk1"/>
                </a:solidFill>
                <a:uFillTx/>
                <a:latin typeface="Neue Haas Grotesk Text Pro"/>
              </a:rPr>
              <a:t>&lt;date/time&gt;</a:t>
            </a:r>
            <a:endParaRPr b="0" lang="en-US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ftr" idx="29"/>
          </p:nvPr>
        </p:nvSpPr>
        <p:spPr>
          <a:xfrm>
            <a:off x="8876520" y="6453000"/>
            <a:ext cx="280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900" strike="noStrike" u="none">
                <a:solidFill>
                  <a:schemeClr val="dk1"/>
                </a:solidFill>
                <a:uFillTx/>
                <a:latin typeface="Neue Haas Grotesk Text Pro"/>
              </a:defRPr>
            </a:lvl1pPr>
          </a:lstStyle>
          <a:p>
            <a:pPr indent="0" algn="ctr">
              <a:buNone/>
            </a:pPr>
            <a:r>
              <a:rPr b="0" lang="en-US" sz="900" strike="noStrike" u="none">
                <a:solidFill>
                  <a:schemeClr val="dk1"/>
                </a:solidFill>
                <a:uFillTx/>
                <a:latin typeface="Neue Haas Grotesk Text Pro"/>
              </a:rPr>
              <a:t>&lt;footer&gt;</a:t>
            </a:r>
            <a:endParaRPr b="0" lang="en-US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 type="sldNum" idx="30"/>
          </p:nvPr>
        </p:nvSpPr>
        <p:spPr>
          <a:xfrm>
            <a:off x="11632320" y="6453000"/>
            <a:ext cx="428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trike="noStrike" u="none">
                <a:solidFill>
                  <a:schemeClr val="dk1"/>
                </a:solidFill>
                <a:uFillTx/>
                <a:latin typeface="Neue Haas Grotesk Tex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D0BE860-87DE-44A9-B619-C0AC77FD3EC0}" type="slidenum">
              <a:rPr b="0" lang="en-US" sz="900" strike="noStrike" u="none">
                <a:solidFill>
                  <a:schemeClr val="dk1"/>
                </a:solidFill>
                <a:uFillTx/>
                <a:latin typeface="Neue Haas Grotesk Text Pro"/>
              </a:rPr>
              <a:t>&lt;number&gt;</a:t>
            </a:fld>
            <a:endParaRPr b="0" lang="en-US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94360" y="557640"/>
            <a:ext cx="3595320" cy="2211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2800" strike="noStrike" u="none">
                <a:solidFill>
                  <a:schemeClr val="dk1"/>
                </a:solidFill>
                <a:uFillTx/>
                <a:latin typeface="Neue Haas Grotesk Text Pro"/>
              </a:rPr>
              <a:t>Click to edit Master title style</a:t>
            </a:r>
            <a:endParaRPr b="0" lang="hu-HU" sz="2800" strike="noStrike" u="none">
              <a:solidFill>
                <a:schemeClr val="dk1"/>
              </a:solidFill>
              <a:uFillTx/>
              <a:latin typeface="Neue Haas Grotesk Text Pro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63400" y="657000"/>
            <a:ext cx="6483240" cy="5555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3200" strike="noStrike" u="none">
                <a:solidFill>
                  <a:schemeClr val="dk1"/>
                </a:solidFill>
                <a:uFillTx/>
                <a:latin typeface="Neue Haas Grotesk Text Pro"/>
              </a:rPr>
              <a:t>Click to edit the outline text format</a:t>
            </a:r>
            <a:endParaRPr b="0" lang="hu-HU" sz="3200" strike="noStrike" u="none">
              <a:solidFill>
                <a:schemeClr val="dk1"/>
              </a:solidFill>
              <a:uFillTx/>
              <a:latin typeface="Neue Haas Grotesk Text Pro"/>
            </a:endParaRPr>
          </a:p>
          <a:p>
            <a:pPr lvl="1" marL="864000" indent="-324000">
              <a:lnSpc>
                <a:spcPct val="12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3200" strike="noStrike" u="none">
                <a:solidFill>
                  <a:schemeClr val="dk1"/>
                </a:solidFill>
                <a:uFillTx/>
                <a:latin typeface="Neue Haas Grotesk Text Pro"/>
              </a:rPr>
              <a:t>Second Outline Level</a:t>
            </a:r>
            <a:endParaRPr b="0" lang="hu-HU" sz="3200" strike="noStrike" u="none">
              <a:solidFill>
                <a:schemeClr val="dk1"/>
              </a:solidFill>
              <a:uFillTx/>
              <a:latin typeface="Neue Haas Grotesk Text Pro"/>
            </a:endParaRPr>
          </a:p>
          <a:p>
            <a:pPr lvl="2" marL="1296000" indent="-288000">
              <a:lnSpc>
                <a:spcPct val="12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3200" strike="noStrike" u="none">
                <a:solidFill>
                  <a:schemeClr val="dk1"/>
                </a:solidFill>
                <a:uFillTx/>
                <a:latin typeface="Neue Haas Grotesk Text Pro"/>
              </a:rPr>
              <a:t>Third Outline Level</a:t>
            </a:r>
            <a:endParaRPr b="0" lang="hu-HU" sz="3200" strike="noStrike" u="none">
              <a:solidFill>
                <a:schemeClr val="dk1"/>
              </a:solidFill>
              <a:uFillTx/>
              <a:latin typeface="Neue Haas Grotesk Text Pro"/>
            </a:endParaRPr>
          </a:p>
          <a:p>
            <a:pPr lvl="3" marL="1728000" indent="-216000">
              <a:lnSpc>
                <a:spcPct val="12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hu-HU" sz="3200" strike="noStrike" u="none">
                <a:solidFill>
                  <a:schemeClr val="dk1"/>
                </a:solidFill>
                <a:uFillTx/>
                <a:latin typeface="Neue Haas Grotesk Text Pro"/>
              </a:rPr>
              <a:t>Fourth Outline Level</a:t>
            </a:r>
            <a:endParaRPr b="0" lang="hu-HU" sz="3200" strike="noStrike" u="none">
              <a:solidFill>
                <a:schemeClr val="dk1"/>
              </a:solidFill>
              <a:uFillTx/>
              <a:latin typeface="Neue Haas Grotesk Text Pro"/>
            </a:endParaRPr>
          </a:p>
          <a:p>
            <a:pPr lvl="4" marL="2160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3200" strike="noStrike" u="none">
                <a:solidFill>
                  <a:schemeClr val="dk1"/>
                </a:solidFill>
                <a:uFillTx/>
                <a:latin typeface="Neue Haas Grotesk Text Pro"/>
              </a:rPr>
              <a:t>Fifth Outline Level</a:t>
            </a:r>
            <a:endParaRPr b="0" lang="hu-HU" sz="3200" strike="noStrike" u="none">
              <a:solidFill>
                <a:schemeClr val="dk1"/>
              </a:solidFill>
              <a:uFillTx/>
              <a:latin typeface="Neue Haas Grotesk Text Pro"/>
            </a:endParaRPr>
          </a:p>
          <a:p>
            <a:pPr lvl="5" marL="2592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3200" strike="noStrike" u="none">
                <a:solidFill>
                  <a:schemeClr val="dk1"/>
                </a:solidFill>
                <a:uFillTx/>
                <a:latin typeface="Neue Haas Grotesk Text Pro"/>
              </a:rPr>
              <a:t>Sixth Outline Level</a:t>
            </a:r>
            <a:endParaRPr b="0" lang="hu-HU" sz="3200" strike="noStrike" u="none">
              <a:solidFill>
                <a:schemeClr val="dk1"/>
              </a:solidFill>
              <a:uFillTx/>
              <a:latin typeface="Neue Haas Grotesk Text Pro"/>
            </a:endParaRPr>
          </a:p>
          <a:p>
            <a:pPr lvl="6" marL="3024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hu-HU" sz="3200" strike="noStrike" u="none">
                <a:solidFill>
                  <a:schemeClr val="dk1"/>
                </a:solidFill>
                <a:uFillTx/>
                <a:latin typeface="Neue Haas Grotesk Text Pro"/>
              </a:rPr>
              <a:t>Seventh Outline Level</a:t>
            </a:r>
            <a:endParaRPr b="0" lang="hu-HU" sz="3200" strike="noStrike" u="none">
              <a:solidFill>
                <a:schemeClr val="dk1"/>
              </a:solidFill>
              <a:uFillTx/>
              <a:latin typeface="Neue Haas Grotesk Text Pro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09480" y="2826000"/>
            <a:ext cx="3585240" cy="3434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Neue Haas Grotesk Text Pro"/>
              </a:rPr>
              <a:t>Click to edit Master text styles</a:t>
            </a:r>
            <a:endParaRPr b="0" lang="hu-HU" sz="1600" strike="noStrike" u="none">
              <a:solidFill>
                <a:schemeClr val="dk1"/>
              </a:solidFill>
              <a:uFillTx/>
              <a:latin typeface="Neue Haas Grotesk Text Pro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dt" idx="31"/>
          </p:nvPr>
        </p:nvSpPr>
        <p:spPr>
          <a:xfrm>
            <a:off x="137160" y="6453000"/>
            <a:ext cx="34938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900" strike="noStrike" u="none">
                <a:solidFill>
                  <a:schemeClr val="dk1"/>
                </a:solidFill>
                <a:uFillTx/>
                <a:latin typeface="Neue Haas Grotesk Text Pro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chemeClr val="dk1"/>
                </a:solidFill>
                <a:uFillTx/>
                <a:latin typeface="Neue Haas Grotesk Text Pro"/>
              </a:rPr>
              <a:t>&lt;date/time&gt;</a:t>
            </a:r>
            <a:endParaRPr b="0" lang="en-US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ftr" idx="32"/>
          </p:nvPr>
        </p:nvSpPr>
        <p:spPr>
          <a:xfrm>
            <a:off x="8876520" y="6453000"/>
            <a:ext cx="280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900" strike="noStrike" u="none">
                <a:solidFill>
                  <a:schemeClr val="dk1"/>
                </a:solidFill>
                <a:uFillTx/>
                <a:latin typeface="Neue Haas Grotesk Text Pro"/>
              </a:defRPr>
            </a:lvl1pPr>
          </a:lstStyle>
          <a:p>
            <a:pPr indent="0" algn="ctr">
              <a:buNone/>
            </a:pPr>
            <a:r>
              <a:rPr b="0" lang="en-US" sz="900" strike="noStrike" u="none">
                <a:solidFill>
                  <a:schemeClr val="dk1"/>
                </a:solidFill>
                <a:uFillTx/>
                <a:latin typeface="Neue Haas Grotesk Text Pro"/>
              </a:rPr>
              <a:t>&lt;footer&gt;</a:t>
            </a:r>
            <a:endParaRPr b="0" lang="en-US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7" name="PlaceHolder 6"/>
          <p:cNvSpPr>
            <a:spLocks noGrp="1"/>
          </p:cNvSpPr>
          <p:nvPr>
            <p:ph type="sldNum" idx="33"/>
          </p:nvPr>
        </p:nvSpPr>
        <p:spPr>
          <a:xfrm>
            <a:off x="11632320" y="6453000"/>
            <a:ext cx="428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trike="noStrike" u="none">
                <a:solidFill>
                  <a:schemeClr val="dk1"/>
                </a:solidFill>
                <a:uFillTx/>
                <a:latin typeface="Neue Haas Grotesk Tex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747BDBC-F874-49FC-B7D0-5502E7F0DAE9}" type="slidenum">
              <a:rPr b="0" lang="en-US" sz="900" strike="noStrike" u="none">
                <a:solidFill>
                  <a:schemeClr val="dk1"/>
                </a:solidFill>
                <a:uFillTx/>
                <a:latin typeface="Neue Haas Grotesk Text Pro"/>
              </a:rPr>
              <a:t>&lt;number&gt;</a:t>
            </a:fld>
            <a:endParaRPr b="0" lang="en-US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12720" y="548640"/>
            <a:ext cx="10515240" cy="1131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3600" strike="noStrike" u="none">
                <a:solidFill>
                  <a:schemeClr val="dk1"/>
                </a:solidFill>
                <a:uFillTx/>
                <a:latin typeface="Neue Haas Grotesk Text Pro"/>
              </a:rPr>
              <a:t>Click to edit Master title style</a:t>
            </a:r>
            <a:endParaRPr b="0" lang="hu-HU" sz="3600" strike="noStrike" u="none">
              <a:solidFill>
                <a:schemeClr val="dk1"/>
              </a:solidFill>
              <a:uFillTx/>
              <a:latin typeface="Neue Haas Grotesk Text Pro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12720" y="1680840"/>
            <a:ext cx="10515240" cy="449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Neue Haas Grotesk Text Pro"/>
              </a:rPr>
              <a:t>Click to edit Master text styles</a:t>
            </a:r>
            <a:endParaRPr b="0" lang="hu-HU" sz="2000" strike="noStrike" u="none">
              <a:solidFill>
                <a:schemeClr val="dk1"/>
              </a:solidFill>
              <a:uFillTx/>
              <a:latin typeface="Neue Haas Grotesk Text Pro"/>
            </a:endParaRPr>
          </a:p>
          <a:p>
            <a:pPr lvl="1" marL="4572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Neue Haas Grotesk Text Pro"/>
              </a:rPr>
              <a:t>Second level</a:t>
            </a:r>
            <a:endParaRPr b="0" lang="hu-HU" sz="1800" strike="noStrike" u="none">
              <a:solidFill>
                <a:schemeClr val="dk1"/>
              </a:solidFill>
              <a:uFillTx/>
              <a:latin typeface="Neue Haas Grotesk Text Pro"/>
            </a:endParaRPr>
          </a:p>
          <a:p>
            <a:pPr lvl="2" marL="6858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Neue Haas Grotesk Text Pro"/>
              </a:rPr>
              <a:t>Third level</a:t>
            </a:r>
            <a:endParaRPr b="0" lang="hu-HU" sz="1600" strike="noStrike" u="none">
              <a:solidFill>
                <a:schemeClr val="dk1"/>
              </a:solidFill>
              <a:uFillTx/>
              <a:latin typeface="Neue Haas Grotesk Text Pro"/>
            </a:endParaRPr>
          </a:p>
          <a:p>
            <a:pPr lvl="3" marL="9144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trike="noStrike" u="none">
                <a:solidFill>
                  <a:schemeClr val="dk1"/>
                </a:solidFill>
                <a:uFillTx/>
                <a:latin typeface="Neue Haas Grotesk Text Pro"/>
              </a:rPr>
              <a:t>Fourth level</a:t>
            </a:r>
            <a:endParaRPr b="0" lang="hu-HU" sz="1400" strike="noStrike" u="none">
              <a:solidFill>
                <a:schemeClr val="dk1"/>
              </a:solidFill>
              <a:uFillTx/>
              <a:latin typeface="Neue Haas Grotesk Text Pro"/>
            </a:endParaRPr>
          </a:p>
          <a:p>
            <a:pPr lvl="4" marL="11430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trike="noStrike" u="none">
                <a:solidFill>
                  <a:schemeClr val="dk1"/>
                </a:solidFill>
                <a:uFillTx/>
                <a:latin typeface="Neue Haas Grotesk Text Pro"/>
              </a:rPr>
              <a:t>Fifth level</a:t>
            </a:r>
            <a:endParaRPr b="0" lang="hu-HU" sz="1200" strike="noStrike" u="none">
              <a:solidFill>
                <a:schemeClr val="dk1"/>
              </a:solidFill>
              <a:uFillTx/>
              <a:latin typeface="Neue Haas Grotesk Text Pro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137160" y="6453000"/>
            <a:ext cx="34938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900" strike="noStrike" u="none">
                <a:solidFill>
                  <a:schemeClr val="dk1"/>
                </a:solidFill>
                <a:uFillTx/>
                <a:latin typeface="Neue Haas Grotesk Text Pro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chemeClr val="dk1"/>
                </a:solidFill>
                <a:uFillTx/>
                <a:latin typeface="Neue Haas Grotesk Text Pro"/>
              </a:rPr>
              <a:t> </a:t>
            </a:r>
            <a:endParaRPr b="0" lang="en-US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8876520" y="6453000"/>
            <a:ext cx="280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900" strike="noStrike" u="none">
                <a:solidFill>
                  <a:schemeClr val="dk1"/>
                </a:solidFill>
                <a:uFillTx/>
                <a:latin typeface="Neue Haas Grotesk Text Pro"/>
              </a:defRPr>
            </a:lvl1pPr>
          </a:lstStyle>
          <a:p>
            <a:pPr indent="0" algn="ctr">
              <a:buNone/>
            </a:pPr>
            <a:r>
              <a:rPr b="0" lang="en-US" sz="900" strike="noStrike" u="none">
                <a:solidFill>
                  <a:schemeClr val="dk1"/>
                </a:solidFill>
                <a:uFillTx/>
                <a:latin typeface="Neue Haas Grotesk Text Pro"/>
              </a:rPr>
              <a:t> </a:t>
            </a:r>
            <a:endParaRPr b="0" lang="en-US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11632320" y="6453000"/>
            <a:ext cx="428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trike="noStrike" u="none">
                <a:solidFill>
                  <a:schemeClr val="dk1"/>
                </a:solidFill>
                <a:uFillTx/>
                <a:latin typeface="Neue Haas Grotesk Tex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0E79BD4-0DAB-4726-B5E1-D0640151C3BB}" type="slidenum">
              <a:rPr b="0" lang="en-US" sz="900" strike="noStrike" u="none">
                <a:solidFill>
                  <a:schemeClr val="dk1"/>
                </a:solidFill>
                <a:uFillTx/>
                <a:latin typeface="Neue Haas Grotesk Text Pro"/>
              </a:rPr>
              <a:t>1</a:t>
            </a:fld>
            <a:endParaRPr b="0" lang="en-US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635040" y="578520"/>
            <a:ext cx="2046600" cy="5598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3600" strike="noStrike" u="none">
                <a:solidFill>
                  <a:schemeClr val="dk1"/>
                </a:solidFill>
                <a:uFillTx/>
                <a:latin typeface="Neue Haas Grotesk Text Pro"/>
              </a:rPr>
              <a:t>Click to edit Master title style</a:t>
            </a:r>
            <a:endParaRPr b="0" lang="hu-HU" sz="3600" strike="noStrike" u="none">
              <a:solidFill>
                <a:schemeClr val="dk1"/>
              </a:solidFill>
              <a:uFillTx/>
              <a:latin typeface="Neue Haas Grotesk Text Pro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578520"/>
            <a:ext cx="8796240" cy="5598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Neue Haas Grotesk Text Pro"/>
              </a:rPr>
              <a:t>Click to edit Master text styles</a:t>
            </a:r>
            <a:endParaRPr b="0" lang="hu-HU" sz="2000" strike="noStrike" u="none">
              <a:solidFill>
                <a:schemeClr val="dk1"/>
              </a:solidFill>
              <a:uFillTx/>
              <a:latin typeface="Neue Haas Grotesk Text Pro"/>
            </a:endParaRPr>
          </a:p>
          <a:p>
            <a:pPr lvl="1" marL="4572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Neue Haas Grotesk Text Pro"/>
              </a:rPr>
              <a:t>Second level</a:t>
            </a:r>
            <a:endParaRPr b="0" lang="hu-HU" sz="1800" strike="noStrike" u="none">
              <a:solidFill>
                <a:schemeClr val="dk1"/>
              </a:solidFill>
              <a:uFillTx/>
              <a:latin typeface="Neue Haas Grotesk Text Pro"/>
            </a:endParaRPr>
          </a:p>
          <a:p>
            <a:pPr lvl="2" marL="6858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Neue Haas Grotesk Text Pro"/>
              </a:rPr>
              <a:t>Third level</a:t>
            </a:r>
            <a:endParaRPr b="0" lang="hu-HU" sz="1600" strike="noStrike" u="none">
              <a:solidFill>
                <a:schemeClr val="dk1"/>
              </a:solidFill>
              <a:uFillTx/>
              <a:latin typeface="Neue Haas Grotesk Text Pro"/>
            </a:endParaRPr>
          </a:p>
          <a:p>
            <a:pPr lvl="3" marL="9144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trike="noStrike" u="none">
                <a:solidFill>
                  <a:schemeClr val="dk1"/>
                </a:solidFill>
                <a:uFillTx/>
                <a:latin typeface="Neue Haas Grotesk Text Pro"/>
              </a:rPr>
              <a:t>Fourth level</a:t>
            </a:r>
            <a:endParaRPr b="0" lang="hu-HU" sz="1400" strike="noStrike" u="none">
              <a:solidFill>
                <a:schemeClr val="dk1"/>
              </a:solidFill>
              <a:uFillTx/>
              <a:latin typeface="Neue Haas Grotesk Text Pro"/>
            </a:endParaRPr>
          </a:p>
          <a:p>
            <a:pPr lvl="4" marL="11430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trike="noStrike" u="none">
                <a:solidFill>
                  <a:schemeClr val="dk1"/>
                </a:solidFill>
                <a:uFillTx/>
                <a:latin typeface="Neue Haas Grotesk Text Pro"/>
              </a:rPr>
              <a:t>Fifth level</a:t>
            </a:r>
            <a:endParaRPr b="0" lang="hu-HU" sz="1200" strike="noStrike" u="none">
              <a:solidFill>
                <a:schemeClr val="dk1"/>
              </a:solidFill>
              <a:uFillTx/>
              <a:latin typeface="Neue Haas Grotesk Text Pro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7"/>
          </p:nvPr>
        </p:nvSpPr>
        <p:spPr>
          <a:xfrm>
            <a:off x="137160" y="6453000"/>
            <a:ext cx="34938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900" strike="noStrike" u="none">
                <a:solidFill>
                  <a:schemeClr val="dk1"/>
                </a:solidFill>
                <a:uFillTx/>
                <a:latin typeface="Neue Haas Grotesk Text Pro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chemeClr val="dk1"/>
                </a:solidFill>
                <a:uFillTx/>
                <a:latin typeface="Neue Haas Grotesk Text Pro"/>
              </a:rPr>
              <a:t> </a:t>
            </a:r>
            <a:endParaRPr b="0" lang="en-US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8"/>
          </p:nvPr>
        </p:nvSpPr>
        <p:spPr>
          <a:xfrm>
            <a:off x="8876520" y="6453000"/>
            <a:ext cx="280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900" strike="noStrike" u="none">
                <a:solidFill>
                  <a:schemeClr val="dk1"/>
                </a:solidFill>
                <a:uFillTx/>
                <a:latin typeface="Neue Haas Grotesk Text Pro"/>
              </a:defRPr>
            </a:lvl1pPr>
          </a:lstStyle>
          <a:p>
            <a:pPr indent="0" algn="ctr">
              <a:buNone/>
            </a:pPr>
            <a:r>
              <a:rPr b="0" lang="en-US" sz="900" strike="noStrike" u="none">
                <a:solidFill>
                  <a:schemeClr val="dk1"/>
                </a:solidFill>
                <a:uFillTx/>
                <a:latin typeface="Neue Haas Grotesk Text Pro"/>
              </a:rPr>
              <a:t> </a:t>
            </a:r>
            <a:endParaRPr b="0" lang="en-US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sldNum" idx="9"/>
          </p:nvPr>
        </p:nvSpPr>
        <p:spPr>
          <a:xfrm>
            <a:off x="11632320" y="6453000"/>
            <a:ext cx="428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trike="noStrike" u="none">
                <a:solidFill>
                  <a:schemeClr val="dk1"/>
                </a:solidFill>
                <a:uFillTx/>
                <a:latin typeface="Neue Haas Grotesk Tex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8FD995E-8C3D-4D11-B88F-F76E3EBBFE14}" type="slidenum">
              <a:rPr b="0" lang="en-US" sz="900" strike="noStrike" u="none">
                <a:solidFill>
                  <a:schemeClr val="dk1"/>
                </a:solidFill>
                <a:uFillTx/>
                <a:latin typeface="Neue Haas Grotesk Text Pro"/>
              </a:rPr>
              <a:t>1</a:t>
            </a:fld>
            <a:endParaRPr b="0" lang="en-US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12720" y="548640"/>
            <a:ext cx="10653120" cy="1131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3600" strike="noStrike" u="none">
                <a:solidFill>
                  <a:schemeClr val="dk1"/>
                </a:solidFill>
                <a:uFillTx/>
                <a:latin typeface="Neue Haas Grotesk Text Pro"/>
              </a:rPr>
              <a:t>Click to edit Master title style</a:t>
            </a:r>
            <a:endParaRPr b="0" lang="hu-HU" sz="3600" strike="noStrike" u="none">
              <a:solidFill>
                <a:schemeClr val="dk1"/>
              </a:solidFill>
              <a:uFillTx/>
              <a:latin typeface="Neue Haas Grotesk Text Pro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12720" y="1715400"/>
            <a:ext cx="10653120" cy="459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Neue Haas Grotesk Text Pro"/>
              </a:rPr>
              <a:t>Click to edit Master text styles</a:t>
            </a:r>
            <a:endParaRPr b="0" lang="hu-HU" sz="2000" strike="noStrike" u="none">
              <a:solidFill>
                <a:schemeClr val="dk1"/>
              </a:solidFill>
              <a:uFillTx/>
              <a:latin typeface="Neue Haas Grotesk Text Pro"/>
            </a:endParaRPr>
          </a:p>
          <a:p>
            <a:pPr lvl="1" marL="4572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Neue Haas Grotesk Text Pro"/>
              </a:rPr>
              <a:t>Second level</a:t>
            </a:r>
            <a:endParaRPr b="0" lang="hu-HU" sz="1800" strike="noStrike" u="none">
              <a:solidFill>
                <a:schemeClr val="dk1"/>
              </a:solidFill>
              <a:uFillTx/>
              <a:latin typeface="Neue Haas Grotesk Text Pro"/>
            </a:endParaRPr>
          </a:p>
          <a:p>
            <a:pPr lvl="2" marL="6858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Neue Haas Grotesk Text Pro"/>
              </a:rPr>
              <a:t>Third level</a:t>
            </a:r>
            <a:endParaRPr b="0" lang="hu-HU" sz="1600" strike="noStrike" u="none">
              <a:solidFill>
                <a:schemeClr val="dk1"/>
              </a:solidFill>
              <a:uFillTx/>
              <a:latin typeface="Neue Haas Grotesk Text Pro"/>
            </a:endParaRPr>
          </a:p>
          <a:p>
            <a:pPr lvl="3" marL="9144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trike="noStrike" u="none">
                <a:solidFill>
                  <a:schemeClr val="dk1"/>
                </a:solidFill>
                <a:uFillTx/>
                <a:latin typeface="Neue Haas Grotesk Text Pro"/>
              </a:rPr>
              <a:t>Fourth level</a:t>
            </a:r>
            <a:endParaRPr b="0" lang="hu-HU" sz="1400" strike="noStrike" u="none">
              <a:solidFill>
                <a:schemeClr val="dk1"/>
              </a:solidFill>
              <a:uFillTx/>
              <a:latin typeface="Neue Haas Grotesk Text Pro"/>
            </a:endParaRPr>
          </a:p>
          <a:p>
            <a:pPr lvl="4" marL="11430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trike="noStrike" u="none">
                <a:solidFill>
                  <a:schemeClr val="dk1"/>
                </a:solidFill>
                <a:uFillTx/>
                <a:latin typeface="Neue Haas Grotesk Text Pro"/>
              </a:rPr>
              <a:t>Fifth level</a:t>
            </a:r>
            <a:endParaRPr b="0" lang="hu-HU" sz="1200" strike="noStrike" u="none">
              <a:solidFill>
                <a:schemeClr val="dk1"/>
              </a:solidFill>
              <a:uFillTx/>
              <a:latin typeface="Neue Haas Grotesk Text Pro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10"/>
          </p:nvPr>
        </p:nvSpPr>
        <p:spPr>
          <a:xfrm>
            <a:off x="137160" y="6453000"/>
            <a:ext cx="34938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900" strike="noStrike" u="none">
                <a:solidFill>
                  <a:schemeClr val="dk1"/>
                </a:solidFill>
                <a:uFillTx/>
                <a:latin typeface="Neue Haas Grotesk Text Pro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chemeClr val="dk1"/>
                </a:solidFill>
                <a:uFillTx/>
                <a:latin typeface="Neue Haas Grotesk Text Pro"/>
              </a:rPr>
              <a:t> </a:t>
            </a:r>
            <a:endParaRPr b="0" lang="en-US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11"/>
          </p:nvPr>
        </p:nvSpPr>
        <p:spPr>
          <a:xfrm>
            <a:off x="8876520" y="6453000"/>
            <a:ext cx="280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900" strike="noStrike" u="none">
                <a:solidFill>
                  <a:schemeClr val="dk1"/>
                </a:solidFill>
                <a:uFillTx/>
                <a:latin typeface="Neue Haas Grotesk Text Pro"/>
              </a:defRPr>
            </a:lvl1pPr>
          </a:lstStyle>
          <a:p>
            <a:pPr indent="0" algn="ctr">
              <a:buNone/>
            </a:pPr>
            <a:r>
              <a:rPr b="0" lang="en-US" sz="900" strike="noStrike" u="none">
                <a:solidFill>
                  <a:schemeClr val="dk1"/>
                </a:solidFill>
                <a:uFillTx/>
                <a:latin typeface="Neue Haas Grotesk Text Pro"/>
              </a:rPr>
              <a:t> </a:t>
            </a:r>
            <a:endParaRPr b="0" lang="en-US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sldNum" idx="12"/>
          </p:nvPr>
        </p:nvSpPr>
        <p:spPr>
          <a:xfrm>
            <a:off x="11632320" y="6453000"/>
            <a:ext cx="428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trike="noStrike" u="none">
                <a:solidFill>
                  <a:schemeClr val="dk1"/>
                </a:solidFill>
                <a:uFillTx/>
                <a:latin typeface="Neue Haas Grotesk Tex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84539C5-870F-477D-A5D7-973718FB3A1C}" type="slidenum">
              <a:rPr b="0" lang="en-US" sz="900" strike="noStrike" u="none">
                <a:solidFill>
                  <a:schemeClr val="dk1"/>
                </a:solidFill>
                <a:uFillTx/>
                <a:latin typeface="Neue Haas Grotesk Text Pro"/>
              </a:rPr>
              <a:t>1</a:t>
            </a:fld>
            <a:endParaRPr b="0" lang="en-US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  <p:sldLayoutId id="2147483656" r:id="rId3"/>
    <p:sldLayoutId id="2147483657" r:id="rId4"/>
    <p:sldLayoutId id="2147483658" r:id="rId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3360" y="553680"/>
            <a:ext cx="8272800" cy="4008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5400" strike="noStrike" u="none" cap="all">
                <a:solidFill>
                  <a:schemeClr val="dk1"/>
                </a:solidFill>
                <a:uFillTx/>
                <a:latin typeface="Neue Haas Grotesk Text Pro"/>
              </a:rPr>
              <a:t>Click to edit Master title style</a:t>
            </a:r>
            <a:endParaRPr b="0" lang="hu-HU" sz="5400" strike="noStrike" u="none">
              <a:solidFill>
                <a:schemeClr val="dk1"/>
              </a:solidFill>
              <a:uFillTx/>
              <a:latin typeface="Neue Haas Grotesk Text Pro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3360" y="4589640"/>
            <a:ext cx="8272800" cy="1384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Neue Haas Grotesk Text Pro"/>
              </a:rPr>
              <a:t>Click to edit Master text styles</a:t>
            </a:r>
            <a:endParaRPr b="0" lang="hu-HU" sz="2000" strike="noStrike" u="none">
              <a:solidFill>
                <a:schemeClr val="dk1"/>
              </a:solidFill>
              <a:uFillTx/>
              <a:latin typeface="Neue Haas Grotesk Text Pro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dt" idx="13"/>
          </p:nvPr>
        </p:nvSpPr>
        <p:spPr>
          <a:xfrm>
            <a:off x="137160" y="6453000"/>
            <a:ext cx="34938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900" strike="noStrike" u="none">
                <a:solidFill>
                  <a:schemeClr val="dk1"/>
                </a:solidFill>
                <a:uFillTx/>
                <a:latin typeface="Neue Haas Grotesk Text Pro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chemeClr val="dk1"/>
                </a:solidFill>
                <a:uFillTx/>
                <a:latin typeface="Neue Haas Grotesk Text Pro"/>
              </a:rPr>
              <a:t>&lt;date/time&gt;</a:t>
            </a:r>
            <a:endParaRPr b="0" lang="en-US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ftr" idx="14"/>
          </p:nvPr>
        </p:nvSpPr>
        <p:spPr>
          <a:xfrm>
            <a:off x="8876520" y="6453000"/>
            <a:ext cx="280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900" strike="noStrike" u="none">
                <a:solidFill>
                  <a:schemeClr val="dk1"/>
                </a:solidFill>
                <a:uFillTx/>
                <a:latin typeface="Neue Haas Grotesk Text Pro"/>
              </a:defRPr>
            </a:lvl1pPr>
          </a:lstStyle>
          <a:p>
            <a:pPr indent="0" algn="ctr">
              <a:buNone/>
            </a:pPr>
            <a:r>
              <a:rPr b="0" lang="en-US" sz="900" strike="noStrike" u="none">
                <a:solidFill>
                  <a:schemeClr val="dk1"/>
                </a:solidFill>
                <a:uFillTx/>
                <a:latin typeface="Neue Haas Grotesk Text Pro"/>
              </a:rPr>
              <a:t>&lt;footer&gt;</a:t>
            </a:r>
            <a:endParaRPr b="0" lang="en-US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sldNum" idx="15"/>
          </p:nvPr>
        </p:nvSpPr>
        <p:spPr>
          <a:xfrm>
            <a:off x="11632320" y="6453000"/>
            <a:ext cx="428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trike="noStrike" u="none">
                <a:solidFill>
                  <a:schemeClr val="dk1"/>
                </a:solidFill>
                <a:uFillTx/>
                <a:latin typeface="Neue Haas Grotesk Tex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283739C-68F8-4BA3-BF2D-304AF65CBF49}" type="slidenum">
              <a:rPr b="0" lang="en-US" sz="900" strike="noStrike" u="none">
                <a:solidFill>
                  <a:schemeClr val="dk1"/>
                </a:solidFill>
                <a:uFillTx/>
                <a:latin typeface="Neue Haas Grotesk Text Pro"/>
              </a:rPr>
              <a:t>&lt;number&gt;</a:t>
            </a:fld>
            <a:endParaRPr b="0" lang="en-US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12720" y="548640"/>
            <a:ext cx="10740960" cy="1131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3600" strike="noStrike" u="none">
                <a:solidFill>
                  <a:schemeClr val="dk1"/>
                </a:solidFill>
                <a:uFillTx/>
                <a:latin typeface="Neue Haas Grotesk Text Pro"/>
              </a:rPr>
              <a:t>Click to edit Master title style</a:t>
            </a:r>
            <a:endParaRPr b="0" lang="hu-HU" sz="3600" strike="noStrike" u="none">
              <a:solidFill>
                <a:schemeClr val="dk1"/>
              </a:solidFill>
              <a:uFillTx/>
              <a:latin typeface="Neue Haas Grotesk Text Pro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1272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Neue Haas Grotesk Text Pro"/>
              </a:rPr>
              <a:t>Click to edit Master text styles</a:t>
            </a:r>
            <a:endParaRPr b="0" lang="hu-HU" sz="2000" strike="noStrike" u="none">
              <a:solidFill>
                <a:schemeClr val="dk1"/>
              </a:solidFill>
              <a:uFillTx/>
              <a:latin typeface="Neue Haas Grotesk Text Pro"/>
            </a:endParaRPr>
          </a:p>
          <a:p>
            <a:pPr lvl="1" marL="4572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Neue Haas Grotesk Text Pro"/>
              </a:rPr>
              <a:t>Second level</a:t>
            </a:r>
            <a:endParaRPr b="0" lang="hu-HU" sz="1800" strike="noStrike" u="none">
              <a:solidFill>
                <a:schemeClr val="dk1"/>
              </a:solidFill>
              <a:uFillTx/>
              <a:latin typeface="Neue Haas Grotesk Text Pro"/>
            </a:endParaRPr>
          </a:p>
          <a:p>
            <a:pPr lvl="2" marL="6858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Neue Haas Grotesk Text Pro"/>
              </a:rPr>
              <a:t>Third level</a:t>
            </a:r>
            <a:endParaRPr b="0" lang="hu-HU" sz="1600" strike="noStrike" u="none">
              <a:solidFill>
                <a:schemeClr val="dk1"/>
              </a:solidFill>
              <a:uFillTx/>
              <a:latin typeface="Neue Haas Grotesk Text Pro"/>
            </a:endParaRPr>
          </a:p>
          <a:p>
            <a:pPr lvl="3" marL="9144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trike="noStrike" u="none">
                <a:solidFill>
                  <a:schemeClr val="dk1"/>
                </a:solidFill>
                <a:uFillTx/>
                <a:latin typeface="Neue Haas Grotesk Text Pro"/>
              </a:rPr>
              <a:t>Fourth level</a:t>
            </a:r>
            <a:endParaRPr b="0" lang="hu-HU" sz="1400" strike="noStrike" u="none">
              <a:solidFill>
                <a:schemeClr val="dk1"/>
              </a:solidFill>
              <a:uFillTx/>
              <a:latin typeface="Neue Haas Grotesk Text Pro"/>
            </a:endParaRPr>
          </a:p>
          <a:p>
            <a:pPr lvl="4" marL="11430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trike="noStrike" u="none">
                <a:solidFill>
                  <a:schemeClr val="dk1"/>
                </a:solidFill>
                <a:uFillTx/>
                <a:latin typeface="Neue Haas Grotesk Text Pro"/>
              </a:rPr>
              <a:t>Fifth level</a:t>
            </a:r>
            <a:endParaRPr b="0" lang="hu-HU" sz="1200" strike="noStrike" u="none">
              <a:solidFill>
                <a:schemeClr val="dk1"/>
              </a:solidFill>
              <a:uFillTx/>
              <a:latin typeface="Neue Haas Grotesk Text Pro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Neue Haas Grotesk Text Pro"/>
              </a:rPr>
              <a:t>Click to edit Master text styles</a:t>
            </a:r>
            <a:endParaRPr b="0" lang="hu-HU" sz="2000" strike="noStrike" u="none">
              <a:solidFill>
                <a:schemeClr val="dk1"/>
              </a:solidFill>
              <a:uFillTx/>
              <a:latin typeface="Neue Haas Grotesk Text Pro"/>
            </a:endParaRPr>
          </a:p>
          <a:p>
            <a:pPr lvl="1" marL="4572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Neue Haas Grotesk Text Pro"/>
              </a:rPr>
              <a:t>Second level</a:t>
            </a:r>
            <a:endParaRPr b="0" lang="hu-HU" sz="1800" strike="noStrike" u="none">
              <a:solidFill>
                <a:schemeClr val="dk1"/>
              </a:solidFill>
              <a:uFillTx/>
              <a:latin typeface="Neue Haas Grotesk Text Pro"/>
            </a:endParaRPr>
          </a:p>
          <a:p>
            <a:pPr lvl="2" marL="6858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Neue Haas Grotesk Text Pro"/>
              </a:rPr>
              <a:t>Third level</a:t>
            </a:r>
            <a:endParaRPr b="0" lang="hu-HU" sz="1600" strike="noStrike" u="none">
              <a:solidFill>
                <a:schemeClr val="dk1"/>
              </a:solidFill>
              <a:uFillTx/>
              <a:latin typeface="Neue Haas Grotesk Text Pro"/>
            </a:endParaRPr>
          </a:p>
          <a:p>
            <a:pPr lvl="3" marL="9144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trike="noStrike" u="none">
                <a:solidFill>
                  <a:schemeClr val="dk1"/>
                </a:solidFill>
                <a:uFillTx/>
                <a:latin typeface="Neue Haas Grotesk Text Pro"/>
              </a:rPr>
              <a:t>Fourth level</a:t>
            </a:r>
            <a:endParaRPr b="0" lang="hu-HU" sz="1400" strike="noStrike" u="none">
              <a:solidFill>
                <a:schemeClr val="dk1"/>
              </a:solidFill>
              <a:uFillTx/>
              <a:latin typeface="Neue Haas Grotesk Text Pro"/>
            </a:endParaRPr>
          </a:p>
          <a:p>
            <a:pPr lvl="4" marL="11430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trike="noStrike" u="none">
                <a:solidFill>
                  <a:schemeClr val="dk1"/>
                </a:solidFill>
                <a:uFillTx/>
                <a:latin typeface="Neue Haas Grotesk Text Pro"/>
              </a:rPr>
              <a:t>Fifth level</a:t>
            </a:r>
            <a:endParaRPr b="0" lang="hu-HU" sz="1200" strike="noStrike" u="none">
              <a:solidFill>
                <a:schemeClr val="dk1"/>
              </a:solidFill>
              <a:uFillTx/>
              <a:latin typeface="Neue Haas Grotesk Text Pro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dt" idx="16"/>
          </p:nvPr>
        </p:nvSpPr>
        <p:spPr>
          <a:xfrm>
            <a:off x="137160" y="6453000"/>
            <a:ext cx="34938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900" strike="noStrike" u="none">
                <a:solidFill>
                  <a:schemeClr val="dk1"/>
                </a:solidFill>
                <a:uFillTx/>
                <a:latin typeface="Neue Haas Grotesk Text Pro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chemeClr val="dk1"/>
                </a:solidFill>
                <a:uFillTx/>
                <a:latin typeface="Neue Haas Grotesk Text Pro"/>
              </a:rPr>
              <a:t>&lt;date/time&gt;</a:t>
            </a:r>
            <a:endParaRPr b="0" lang="en-US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ftr" idx="17"/>
          </p:nvPr>
        </p:nvSpPr>
        <p:spPr>
          <a:xfrm>
            <a:off x="8876520" y="6453000"/>
            <a:ext cx="280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900" strike="noStrike" u="none">
                <a:solidFill>
                  <a:schemeClr val="dk1"/>
                </a:solidFill>
                <a:uFillTx/>
                <a:latin typeface="Neue Haas Grotesk Text Pro"/>
              </a:defRPr>
            </a:lvl1pPr>
          </a:lstStyle>
          <a:p>
            <a:pPr indent="0" algn="ctr">
              <a:buNone/>
            </a:pPr>
            <a:r>
              <a:rPr b="0" lang="en-US" sz="900" strike="noStrike" u="none">
                <a:solidFill>
                  <a:schemeClr val="dk1"/>
                </a:solidFill>
                <a:uFillTx/>
                <a:latin typeface="Neue Haas Grotesk Text Pro"/>
              </a:rPr>
              <a:t>&lt;footer&gt;</a:t>
            </a:r>
            <a:endParaRPr b="0" lang="en-US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sldNum" idx="18"/>
          </p:nvPr>
        </p:nvSpPr>
        <p:spPr>
          <a:xfrm>
            <a:off x="11632320" y="6453000"/>
            <a:ext cx="428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trike="noStrike" u="none">
                <a:solidFill>
                  <a:schemeClr val="dk1"/>
                </a:solidFill>
                <a:uFillTx/>
                <a:latin typeface="Neue Haas Grotesk Tex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F13E12B-82E4-4B3A-AEB6-87C113F1BBEC}" type="slidenum">
              <a:rPr b="0" lang="en-US" sz="900" strike="noStrike" u="none">
                <a:solidFill>
                  <a:schemeClr val="dk1"/>
                </a:solidFill>
                <a:uFillTx/>
                <a:latin typeface="Neue Haas Grotesk Text Pro"/>
              </a:rPr>
              <a:t>&lt;number&gt;</a:t>
            </a:fld>
            <a:endParaRPr b="0" lang="en-US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547560"/>
            <a:ext cx="10745280" cy="114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3600" strike="noStrike" u="none">
                <a:solidFill>
                  <a:schemeClr val="dk1"/>
                </a:solidFill>
                <a:uFillTx/>
                <a:latin typeface="Neue Haas Grotesk Text Pro"/>
              </a:rPr>
              <a:t>Click to edit Master title style</a:t>
            </a:r>
            <a:endParaRPr b="0" lang="hu-HU" sz="3600" strike="noStrike" u="none">
              <a:solidFill>
                <a:schemeClr val="dk1"/>
              </a:solidFill>
              <a:uFillTx/>
              <a:latin typeface="Neue Haas Grotesk Text Pro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85880"/>
            <a:ext cx="5157360" cy="55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000" strike="noStrike" u="none" cap="all">
                <a:solidFill>
                  <a:schemeClr val="dk1"/>
                </a:solidFill>
                <a:uFillTx/>
                <a:latin typeface="Neue Haas Grotesk Text Pro"/>
              </a:rPr>
              <a:t>Click to edit Master text styles</a:t>
            </a:r>
            <a:endParaRPr b="0" lang="hu-HU" sz="2000" strike="noStrike" u="none">
              <a:solidFill>
                <a:schemeClr val="dk1"/>
              </a:solidFill>
              <a:uFillTx/>
              <a:latin typeface="Neue Haas Grotesk Text Pro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09480" y="2386800"/>
            <a:ext cx="5157360" cy="3764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Neue Haas Grotesk Text Pro"/>
              </a:rPr>
              <a:t>Click to edit Master text styles</a:t>
            </a:r>
            <a:endParaRPr b="0" lang="hu-HU" sz="2000" strike="noStrike" u="none">
              <a:solidFill>
                <a:schemeClr val="dk1"/>
              </a:solidFill>
              <a:uFillTx/>
              <a:latin typeface="Neue Haas Grotesk Text Pro"/>
            </a:endParaRPr>
          </a:p>
          <a:p>
            <a:pPr lvl="1" marL="4572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Neue Haas Grotesk Text Pro"/>
              </a:rPr>
              <a:t>Second level</a:t>
            </a:r>
            <a:endParaRPr b="0" lang="hu-HU" sz="1800" strike="noStrike" u="none">
              <a:solidFill>
                <a:schemeClr val="dk1"/>
              </a:solidFill>
              <a:uFillTx/>
              <a:latin typeface="Neue Haas Grotesk Text Pro"/>
            </a:endParaRPr>
          </a:p>
          <a:p>
            <a:pPr lvl="2" marL="6858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Neue Haas Grotesk Text Pro"/>
              </a:rPr>
              <a:t>Third level</a:t>
            </a:r>
            <a:endParaRPr b="0" lang="hu-HU" sz="1600" strike="noStrike" u="none">
              <a:solidFill>
                <a:schemeClr val="dk1"/>
              </a:solidFill>
              <a:uFillTx/>
              <a:latin typeface="Neue Haas Grotesk Text Pro"/>
            </a:endParaRPr>
          </a:p>
          <a:p>
            <a:pPr lvl="3" marL="9144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trike="noStrike" u="none">
                <a:solidFill>
                  <a:schemeClr val="dk1"/>
                </a:solidFill>
                <a:uFillTx/>
                <a:latin typeface="Neue Haas Grotesk Text Pro"/>
              </a:rPr>
              <a:t>Fourth level</a:t>
            </a:r>
            <a:endParaRPr b="0" lang="hu-HU" sz="1400" strike="noStrike" u="none">
              <a:solidFill>
                <a:schemeClr val="dk1"/>
              </a:solidFill>
              <a:uFillTx/>
              <a:latin typeface="Neue Haas Grotesk Text Pro"/>
            </a:endParaRPr>
          </a:p>
          <a:p>
            <a:pPr lvl="4" marL="11430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trike="noStrike" u="none">
                <a:solidFill>
                  <a:schemeClr val="dk1"/>
                </a:solidFill>
                <a:uFillTx/>
                <a:latin typeface="Neue Haas Grotesk Text Pro"/>
              </a:rPr>
              <a:t>Fifth level</a:t>
            </a:r>
            <a:endParaRPr b="0" lang="hu-HU" sz="1200" strike="noStrike" u="none">
              <a:solidFill>
                <a:schemeClr val="dk1"/>
              </a:solidFill>
              <a:uFillTx/>
              <a:latin typeface="Neue Haas Grotesk Text Pro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172200" y="1685880"/>
            <a:ext cx="5182920" cy="559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000" strike="noStrike" u="none" cap="all">
                <a:solidFill>
                  <a:schemeClr val="dk1"/>
                </a:solidFill>
                <a:uFillTx/>
                <a:latin typeface="Neue Haas Grotesk Text Pro"/>
              </a:rPr>
              <a:t>Click to edit Master text styles</a:t>
            </a:r>
            <a:endParaRPr b="0" lang="hu-HU" sz="2000" strike="noStrike" u="none">
              <a:solidFill>
                <a:schemeClr val="dk1"/>
              </a:solidFill>
              <a:uFillTx/>
              <a:latin typeface="Neue Haas Grotesk Text Pro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172200" y="2386800"/>
            <a:ext cx="5182920" cy="3764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Neue Haas Grotesk Text Pro"/>
              </a:rPr>
              <a:t>Click to edit Master text styles</a:t>
            </a:r>
            <a:endParaRPr b="0" lang="hu-HU" sz="2000" strike="noStrike" u="none">
              <a:solidFill>
                <a:schemeClr val="dk1"/>
              </a:solidFill>
              <a:uFillTx/>
              <a:latin typeface="Neue Haas Grotesk Text Pro"/>
            </a:endParaRPr>
          </a:p>
          <a:p>
            <a:pPr lvl="1" marL="4572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Neue Haas Grotesk Text Pro"/>
              </a:rPr>
              <a:t>Second level</a:t>
            </a:r>
            <a:endParaRPr b="0" lang="hu-HU" sz="1800" strike="noStrike" u="none">
              <a:solidFill>
                <a:schemeClr val="dk1"/>
              </a:solidFill>
              <a:uFillTx/>
              <a:latin typeface="Neue Haas Grotesk Text Pro"/>
            </a:endParaRPr>
          </a:p>
          <a:p>
            <a:pPr lvl="2" marL="6858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Neue Haas Grotesk Text Pro"/>
              </a:rPr>
              <a:t>Third level</a:t>
            </a:r>
            <a:endParaRPr b="0" lang="hu-HU" sz="1600" strike="noStrike" u="none">
              <a:solidFill>
                <a:schemeClr val="dk1"/>
              </a:solidFill>
              <a:uFillTx/>
              <a:latin typeface="Neue Haas Grotesk Text Pro"/>
            </a:endParaRPr>
          </a:p>
          <a:p>
            <a:pPr lvl="3" marL="9144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trike="noStrike" u="none">
                <a:solidFill>
                  <a:schemeClr val="dk1"/>
                </a:solidFill>
                <a:uFillTx/>
                <a:latin typeface="Neue Haas Grotesk Text Pro"/>
              </a:rPr>
              <a:t>Fourth level</a:t>
            </a:r>
            <a:endParaRPr b="0" lang="hu-HU" sz="1400" strike="noStrike" u="none">
              <a:solidFill>
                <a:schemeClr val="dk1"/>
              </a:solidFill>
              <a:uFillTx/>
              <a:latin typeface="Neue Haas Grotesk Text Pro"/>
            </a:endParaRPr>
          </a:p>
          <a:p>
            <a:pPr lvl="4" marL="11430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trike="noStrike" u="none">
                <a:solidFill>
                  <a:schemeClr val="dk1"/>
                </a:solidFill>
                <a:uFillTx/>
                <a:latin typeface="Neue Haas Grotesk Text Pro"/>
              </a:rPr>
              <a:t>Fifth level</a:t>
            </a:r>
            <a:endParaRPr b="0" lang="hu-HU" sz="1200" strike="noStrike" u="none">
              <a:solidFill>
                <a:schemeClr val="dk1"/>
              </a:solidFill>
              <a:uFillTx/>
              <a:latin typeface="Neue Haas Grotesk Text Pro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dt" idx="19"/>
          </p:nvPr>
        </p:nvSpPr>
        <p:spPr>
          <a:xfrm>
            <a:off x="137160" y="6453000"/>
            <a:ext cx="34938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900" strike="noStrike" u="none">
                <a:solidFill>
                  <a:schemeClr val="dk1"/>
                </a:solidFill>
                <a:uFillTx/>
                <a:latin typeface="Neue Haas Grotesk Text Pro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chemeClr val="dk1"/>
                </a:solidFill>
                <a:uFillTx/>
                <a:latin typeface="Neue Haas Grotesk Text Pro"/>
              </a:rPr>
              <a:t>&lt;date/time&gt;</a:t>
            </a:r>
            <a:endParaRPr b="0" lang="en-US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ftr" idx="20"/>
          </p:nvPr>
        </p:nvSpPr>
        <p:spPr>
          <a:xfrm>
            <a:off x="8876520" y="6453000"/>
            <a:ext cx="280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900" strike="noStrike" u="none">
                <a:solidFill>
                  <a:schemeClr val="dk1"/>
                </a:solidFill>
                <a:uFillTx/>
                <a:latin typeface="Neue Haas Grotesk Text Pro"/>
              </a:defRPr>
            </a:lvl1pPr>
          </a:lstStyle>
          <a:p>
            <a:pPr indent="0" algn="ctr">
              <a:buNone/>
            </a:pPr>
            <a:r>
              <a:rPr b="0" lang="en-US" sz="900" strike="noStrike" u="none">
                <a:solidFill>
                  <a:schemeClr val="dk1"/>
                </a:solidFill>
                <a:uFillTx/>
                <a:latin typeface="Neue Haas Grotesk Text Pro"/>
              </a:rPr>
              <a:t>&lt;footer&gt;</a:t>
            </a:r>
            <a:endParaRPr b="0" lang="en-US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7" name="PlaceHolder 8"/>
          <p:cNvSpPr>
            <a:spLocks noGrp="1"/>
          </p:cNvSpPr>
          <p:nvPr>
            <p:ph type="sldNum" idx="21"/>
          </p:nvPr>
        </p:nvSpPr>
        <p:spPr>
          <a:xfrm>
            <a:off x="11632320" y="6453000"/>
            <a:ext cx="428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trike="noStrike" u="none">
                <a:solidFill>
                  <a:schemeClr val="dk1"/>
                </a:solidFill>
                <a:uFillTx/>
                <a:latin typeface="Neue Haas Grotesk Tex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79FEB6F-0829-46D1-82AA-B6F0C482EA4B}" type="slidenum">
              <a:rPr b="0" lang="en-US" sz="900" strike="noStrike" u="none">
                <a:solidFill>
                  <a:schemeClr val="dk1"/>
                </a:solidFill>
                <a:uFillTx/>
                <a:latin typeface="Neue Haas Grotesk Text Pro"/>
              </a:rPr>
              <a:t>&lt;number&gt;</a:t>
            </a:fld>
            <a:endParaRPr b="0" lang="en-US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12720" y="548640"/>
            <a:ext cx="10653120" cy="1131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en-US" sz="3600" strike="noStrike" u="none">
                <a:solidFill>
                  <a:schemeClr val="dk1"/>
                </a:solidFill>
                <a:uFillTx/>
                <a:latin typeface="Neue Haas Grotesk Text Pro"/>
              </a:rPr>
              <a:t>Click to edit Master title style</a:t>
            </a:r>
            <a:endParaRPr b="0" lang="hu-HU" sz="3600" strike="noStrike" u="none">
              <a:solidFill>
                <a:schemeClr val="dk1"/>
              </a:solidFill>
              <a:uFillTx/>
              <a:latin typeface="Neue Haas Grotesk Text Pro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dt" idx="22"/>
          </p:nvPr>
        </p:nvSpPr>
        <p:spPr>
          <a:xfrm>
            <a:off x="137160" y="6453000"/>
            <a:ext cx="34938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900" strike="noStrike" u="none">
                <a:solidFill>
                  <a:schemeClr val="dk1"/>
                </a:solidFill>
                <a:uFillTx/>
                <a:latin typeface="Neue Haas Grotesk Text Pro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chemeClr val="dk1"/>
                </a:solidFill>
                <a:uFillTx/>
                <a:latin typeface="Neue Haas Grotesk Text Pro"/>
              </a:rPr>
              <a:t>&lt;date/time&gt;</a:t>
            </a:r>
            <a:endParaRPr b="0" lang="en-US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ftr" idx="23"/>
          </p:nvPr>
        </p:nvSpPr>
        <p:spPr>
          <a:xfrm>
            <a:off x="8876520" y="6453000"/>
            <a:ext cx="280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900" strike="noStrike" u="none">
                <a:solidFill>
                  <a:schemeClr val="dk1"/>
                </a:solidFill>
                <a:uFillTx/>
                <a:latin typeface="Neue Haas Grotesk Text Pro"/>
              </a:defRPr>
            </a:lvl1pPr>
          </a:lstStyle>
          <a:p>
            <a:pPr indent="0" algn="ctr">
              <a:buNone/>
            </a:pPr>
            <a:r>
              <a:rPr b="0" lang="en-US" sz="900" strike="noStrike" u="none">
                <a:solidFill>
                  <a:schemeClr val="dk1"/>
                </a:solidFill>
                <a:uFillTx/>
                <a:latin typeface="Neue Haas Grotesk Text Pro"/>
              </a:rPr>
              <a:t>&lt;footer&gt;</a:t>
            </a:r>
            <a:endParaRPr b="0" lang="en-US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sldNum" idx="24"/>
          </p:nvPr>
        </p:nvSpPr>
        <p:spPr>
          <a:xfrm>
            <a:off x="11632320" y="6453000"/>
            <a:ext cx="428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trike="noStrike" u="none">
                <a:solidFill>
                  <a:schemeClr val="dk1"/>
                </a:solidFill>
                <a:uFillTx/>
                <a:latin typeface="Neue Haas Grotesk Tex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B776DE1-1230-4225-AC01-51B1A8F67D1D}" type="slidenum">
              <a:rPr b="0" lang="en-US" sz="900" strike="noStrike" u="none">
                <a:solidFill>
                  <a:schemeClr val="dk1"/>
                </a:solidFill>
                <a:uFillTx/>
                <a:latin typeface="Neue Haas Grotesk Text Pro"/>
              </a:rPr>
              <a:t>&lt;number&gt;</a:t>
            </a:fld>
            <a:endParaRPr b="0" lang="en-US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dt" idx="25"/>
          </p:nvPr>
        </p:nvSpPr>
        <p:spPr>
          <a:xfrm>
            <a:off x="137160" y="6453000"/>
            <a:ext cx="34938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900" strike="noStrike" u="none">
                <a:solidFill>
                  <a:schemeClr val="dk1"/>
                </a:solidFill>
                <a:uFillTx/>
                <a:latin typeface="Neue Haas Grotesk Text Pro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chemeClr val="dk1"/>
                </a:solidFill>
                <a:uFillTx/>
                <a:latin typeface="Neue Haas Grotesk Text Pro"/>
              </a:rPr>
              <a:t>&lt;date/time&gt;</a:t>
            </a:r>
            <a:endParaRPr b="0" lang="en-US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ftr" idx="26"/>
          </p:nvPr>
        </p:nvSpPr>
        <p:spPr>
          <a:xfrm>
            <a:off x="8876520" y="6453000"/>
            <a:ext cx="280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900" strike="noStrike" u="none">
                <a:solidFill>
                  <a:schemeClr val="dk1"/>
                </a:solidFill>
                <a:uFillTx/>
                <a:latin typeface="Neue Haas Grotesk Text Pro"/>
              </a:defRPr>
            </a:lvl1pPr>
          </a:lstStyle>
          <a:p>
            <a:pPr indent="0" algn="ctr">
              <a:buNone/>
            </a:pPr>
            <a:r>
              <a:rPr b="0" lang="en-US" sz="900" strike="noStrike" u="none">
                <a:solidFill>
                  <a:schemeClr val="dk1"/>
                </a:solidFill>
                <a:uFillTx/>
                <a:latin typeface="Neue Haas Grotesk Text Pro"/>
              </a:rPr>
              <a:t>&lt;footer&gt;</a:t>
            </a:r>
            <a:endParaRPr b="0" lang="en-US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sldNum" idx="27"/>
          </p:nvPr>
        </p:nvSpPr>
        <p:spPr>
          <a:xfrm>
            <a:off x="11632320" y="6453000"/>
            <a:ext cx="428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trike="noStrike" u="none">
                <a:solidFill>
                  <a:schemeClr val="dk1"/>
                </a:solidFill>
                <a:uFillTx/>
                <a:latin typeface="Neue Haas Grotesk Tex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5ED2056-1031-4DFB-BB2A-32ABE86A7E44}" type="slidenum">
              <a:rPr b="0" lang="en-US" sz="900" strike="noStrike" u="none">
                <a:solidFill>
                  <a:schemeClr val="dk1"/>
                </a:solidFill>
                <a:uFillTx/>
                <a:latin typeface="Neue Haas Grotesk Text Pro"/>
              </a:rPr>
              <a:t>&lt;number&gt;</a:t>
            </a:fld>
            <a:endParaRPr b="0" lang="en-US" sz="9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image" Target="../media/image6.jpeg"/><Relationship Id="rId4" Type="http://schemas.openxmlformats.org/officeDocument/2006/relationships/slideLayout" Target="../slideLayouts/slideLayout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image" Target="../media/image16.jpe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245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0" y="1132920"/>
            <a:ext cx="4095360" cy="2122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hu-HU" sz="4400" strike="noStrike" u="none">
                <a:solidFill>
                  <a:srgbClr val="9be48d"/>
                </a:solidFill>
                <a:uFillTx/>
                <a:latin typeface="Consolas"/>
              </a:rPr>
              <a:t>Projektmunka védés</a:t>
            </a:r>
            <a:endParaRPr b="0" lang="hu-HU" sz="4400" strike="noStrike" u="none">
              <a:solidFill>
                <a:schemeClr val="dk1"/>
              </a:solidFill>
              <a:uFillTx/>
              <a:latin typeface="Neue Haas Grotesk Text Pro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subTitle"/>
          </p:nvPr>
        </p:nvSpPr>
        <p:spPr>
          <a:xfrm>
            <a:off x="0" y="3520080"/>
            <a:ext cx="4091040" cy="156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hu-HU" sz="1800" strike="noStrike" u="none">
                <a:solidFill>
                  <a:srgbClr val="9be48d"/>
                </a:solidFill>
                <a:uFillTx/>
                <a:latin typeface="Consolas"/>
              </a:rPr>
              <a:t>Készítette: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hu-HU" sz="1800" strike="noStrike" u="none">
                <a:solidFill>
                  <a:srgbClr val="9be48d"/>
                </a:solidFill>
                <a:uFillTx/>
                <a:latin typeface="Consolas"/>
              </a:rPr>
              <a:t>Pap Ádám 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hu-HU" sz="1800" strike="noStrike" u="none">
                <a:solidFill>
                  <a:srgbClr val="9be48d"/>
                </a:solidFill>
                <a:uFillTx/>
                <a:latin typeface="Consolas"/>
              </a:rPr>
              <a:t>Nagy Kristóf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70" name="Kép 3" descr="A képen minta, képernyőkép, kék, Majorelle kék látható&#10;&#10;Automatikusan generált leírás"/>
          <p:cNvPicPr/>
          <p:nvPr/>
        </p:nvPicPr>
        <p:blipFill>
          <a:blip r:embed="rId1"/>
          <a:stretch/>
        </p:blipFill>
        <p:spPr>
          <a:xfrm>
            <a:off x="4098960" y="213480"/>
            <a:ext cx="8089560" cy="66078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245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3406680" y="3130920"/>
            <a:ext cx="5374800" cy="592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85000" lnSpcReduction="9999"/>
          </a:bodyPr>
          <a:p>
            <a:pPr indent="0" defTabSz="914400">
              <a:lnSpc>
                <a:spcPct val="90000"/>
              </a:lnSpc>
              <a:buNone/>
            </a:pPr>
            <a:r>
              <a:rPr b="1" lang="hu-HU" sz="3600" strike="noStrike" u="none">
                <a:solidFill>
                  <a:srgbClr val="9be48d"/>
                </a:solidFill>
                <a:uFillTx/>
                <a:latin typeface="Consolas"/>
              </a:rPr>
              <a:t>Köszönjük a figyelmet!</a:t>
            </a:r>
            <a:endParaRPr b="0" lang="hu-HU" sz="3600" strike="noStrike" u="none">
              <a:solidFill>
                <a:schemeClr val="dk1"/>
              </a:solidFill>
              <a:uFillTx/>
              <a:latin typeface="Neue Haas Grotesk Text Pro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
              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fld id="{1AC94348-8E19-40AE-BA14-90CE9FF674FC}" type="datetime1">
              <a:rPr lang="en-US"/>
              <a:t>01/09/2025</a:t>
            </a:fld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245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-720" y="270000"/>
            <a:ext cx="3488400" cy="592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hu-HU" sz="3600" strike="noStrike" u="none">
                <a:solidFill>
                  <a:srgbClr val="9be48d"/>
                </a:solidFill>
                <a:uFillTx/>
                <a:latin typeface="Consolas"/>
              </a:rPr>
              <a:t>Tömb megadása</a:t>
            </a:r>
            <a:endParaRPr b="0" lang="hu-HU" sz="3600" strike="noStrike" u="none">
              <a:solidFill>
                <a:schemeClr val="dk1"/>
              </a:solidFill>
              <a:uFillTx/>
              <a:latin typeface="Neue Haas Grotesk Text Pro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-720" y="860760"/>
            <a:ext cx="11982240" cy="1536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70000" lnSpcReduction="19999"/>
          </a:bodyPr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hu-HU" sz="2000" strike="noStrike" u="none">
                <a:solidFill>
                  <a:srgbClr val="9be48d"/>
                </a:solidFill>
                <a:uFillTx/>
                <a:latin typeface="Consolas"/>
              </a:rPr>
              <a:t>Ha a times változó 0 (csak a program megnyitásakor 0 és a</a:t>
            </a:r>
            <a:r>
              <a:rPr b="0" lang="hu-HU" sz="2100" strike="noStrike" u="none">
                <a:solidFill>
                  <a:srgbClr val="9be48d"/>
                </a:solidFill>
                <a:uFillTx/>
                <a:latin typeface="Consolas"/>
              </a:rPr>
              <a:t> menu változó 5-ről indul) </a:t>
            </a:r>
            <a:r>
              <a:rPr b="0" lang="hu-HU" sz="2000" strike="noStrike" u="none">
                <a:solidFill>
                  <a:srgbClr val="9be48d"/>
                </a:solidFill>
                <a:uFillTx/>
                <a:latin typeface="Consolas"/>
              </a:rPr>
              <a:t>akkor a beállítás menüből csak a tömb változtatásához szükséges részek jelennek meg (minden lefuttatás elején ez jelenik meg). Ezután bekér egy számot egy és 2 között (megcsináltuk hogy ne tudjon a felhasználó mást megadni)</a:t>
            </a:r>
            <a:endParaRPr b="0" lang="hu-HU" sz="2000" strike="noStrike" u="none">
              <a:solidFill>
                <a:schemeClr val="dk1"/>
              </a:solidFill>
              <a:uFillTx/>
              <a:latin typeface="Neue Haas Grotesk Text Pro"/>
            </a:endParaRPr>
          </a:p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hu-HU" sz="2000" strike="noStrike" u="none">
                <a:solidFill>
                  <a:srgbClr val="9be48d"/>
                </a:solidFill>
                <a:uFillTx/>
                <a:latin typeface="Consolas"/>
              </a:rPr>
              <a:t>Ha a felhasználó 1-est adott meg akkor random számokkal tölti fel a tömböt de ha 2-est akkor a felhasználónak kell manuálisan feltölteni.</a:t>
            </a:r>
            <a:endParaRPr b="0" lang="hu-HU" sz="2000" strike="noStrike" u="none">
              <a:solidFill>
                <a:schemeClr val="dk1"/>
              </a:solidFill>
              <a:uFillTx/>
              <a:latin typeface="Neue Haas Grotesk Text Pro"/>
            </a:endParaRPr>
          </a:p>
        </p:txBody>
      </p:sp>
      <p:pic>
        <p:nvPicPr>
          <p:cNvPr id="73" name="Kép 7" descr="A képen szöveg, Betűtípus, képernyőkép, Acélkék látható&#10;&#10;Automatikusan generált leírás"/>
          <p:cNvPicPr/>
          <p:nvPr/>
        </p:nvPicPr>
        <p:blipFill>
          <a:blip r:embed="rId1"/>
          <a:stretch/>
        </p:blipFill>
        <p:spPr>
          <a:xfrm>
            <a:off x="7319520" y="3363480"/>
            <a:ext cx="2923920" cy="1171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4" name="Szövegdoboz 9"/>
          <p:cNvSpPr/>
          <p:nvPr/>
        </p:nvSpPr>
        <p:spPr>
          <a:xfrm>
            <a:off x="172800" y="2997000"/>
            <a:ext cx="274284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 defTabSz="914400">
              <a:lnSpc>
                <a:spcPct val="100000"/>
              </a:lnSpc>
            </a:pPr>
            <a:r>
              <a:rPr b="0" lang="hu-HU" sz="1800" strike="noStrike" u="none">
                <a:solidFill>
                  <a:srgbClr val="9be48d"/>
                </a:solidFill>
                <a:uFillTx/>
                <a:latin typeface="Consolas"/>
              </a:rPr>
              <a:t>Code: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5" name="Szövegdoboz 10"/>
          <p:cNvSpPr/>
          <p:nvPr/>
        </p:nvSpPr>
        <p:spPr>
          <a:xfrm>
            <a:off x="7315560" y="2996280"/>
            <a:ext cx="311472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 defTabSz="914400">
              <a:lnSpc>
                <a:spcPct val="100000"/>
              </a:lnSpc>
            </a:pPr>
            <a:r>
              <a:rPr b="0" lang="hu-HU" sz="1800" strike="noStrike" u="none">
                <a:solidFill>
                  <a:srgbClr val="9be48d"/>
                </a:solidFill>
                <a:uFillTx/>
                <a:latin typeface="Consolas"/>
              </a:rPr>
              <a:t>Felhasználói felület: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76" name="Kép 12" descr="A képen szöveg, képernyőkép, Betűtípus látható&#10;&#10;Automatikusan generált leírás"/>
          <p:cNvPicPr/>
          <p:nvPr/>
        </p:nvPicPr>
        <p:blipFill>
          <a:blip r:embed="rId2"/>
          <a:stretch/>
        </p:blipFill>
        <p:spPr>
          <a:xfrm>
            <a:off x="-1440" y="3363480"/>
            <a:ext cx="6210000" cy="3457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
              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fld id="{7CFD3E49-5082-4F00-BA76-17E2C133DF48}" type="datetime1">
              <a:rPr lang="en-US"/>
              <a:t>01/09/2025</a:t>
            </a:fld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245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-720" y="270000"/>
            <a:ext cx="7140600" cy="592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2500" lnSpcReduction="9999"/>
          </a:bodyPr>
          <a:p>
            <a:pPr indent="0" defTabSz="914400">
              <a:lnSpc>
                <a:spcPct val="90000"/>
              </a:lnSpc>
              <a:buNone/>
            </a:pPr>
            <a:r>
              <a:rPr b="1" lang="hu-HU" sz="3600" strike="noStrike" u="none">
                <a:solidFill>
                  <a:srgbClr val="9be48d"/>
                </a:solidFill>
                <a:uFillTx/>
                <a:latin typeface="Consolas"/>
              </a:rPr>
              <a:t>Randomokkal való feltöltés</a:t>
            </a:r>
            <a:endParaRPr b="0" lang="hu-HU" sz="3600" strike="noStrike" u="none">
              <a:solidFill>
                <a:schemeClr val="dk1"/>
              </a:solidFill>
              <a:uFillTx/>
              <a:latin typeface="Neue Haas Grotesk Text Pro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-720" y="860760"/>
            <a:ext cx="11982240" cy="1536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hu-HU" sz="1600" strike="noStrike" u="none">
                <a:solidFill>
                  <a:srgbClr val="9be48d"/>
                </a:solidFill>
                <a:uFillTx/>
                <a:latin typeface="Consolas"/>
              </a:rPr>
              <a:t>Bekér a felhasználótól N és M értéket (n –&gt; kategóriák száma M -&gt; kutyák száma) asztán lefuttat egy for ciklust aminek hossza n * m és minden n értéken a tömb felvesz egy random számot 1 és 10 között</a:t>
            </a:r>
            <a:endParaRPr b="0" lang="hu-HU" sz="1600" strike="noStrike" u="none">
              <a:solidFill>
                <a:schemeClr val="dk1"/>
              </a:solidFill>
              <a:uFillTx/>
              <a:latin typeface="Neue Haas Grotesk Text Pro"/>
            </a:endParaRPr>
          </a:p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hu-HU" sz="2000" strike="noStrike" u="none">
              <a:solidFill>
                <a:schemeClr val="dk1"/>
              </a:solidFill>
              <a:uFillTx/>
              <a:latin typeface="Neue Haas Grotesk Text Pro"/>
            </a:endParaRPr>
          </a:p>
        </p:txBody>
      </p:sp>
      <p:sp>
        <p:nvSpPr>
          <p:cNvPr id="79" name="Szövegdoboz 9"/>
          <p:cNvSpPr/>
          <p:nvPr/>
        </p:nvSpPr>
        <p:spPr>
          <a:xfrm>
            <a:off x="172800" y="2997000"/>
            <a:ext cx="274284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 defTabSz="914400">
              <a:lnSpc>
                <a:spcPct val="100000"/>
              </a:lnSpc>
            </a:pPr>
            <a:r>
              <a:rPr b="0" lang="hu-HU" sz="1800" strike="noStrike" u="none">
                <a:solidFill>
                  <a:srgbClr val="9be48d"/>
                </a:solidFill>
                <a:uFillTx/>
                <a:latin typeface="Consolas"/>
              </a:rPr>
              <a:t>Code: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0" name="Szövegdoboz 10"/>
          <p:cNvSpPr/>
          <p:nvPr/>
        </p:nvSpPr>
        <p:spPr>
          <a:xfrm>
            <a:off x="7315560" y="2996280"/>
            <a:ext cx="311472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 defTabSz="914400">
              <a:lnSpc>
                <a:spcPct val="100000"/>
              </a:lnSpc>
            </a:pPr>
            <a:r>
              <a:rPr b="0" lang="hu-HU" sz="1800" strike="noStrike" u="none">
                <a:solidFill>
                  <a:srgbClr val="9be48d"/>
                </a:solidFill>
                <a:uFillTx/>
                <a:latin typeface="Consolas"/>
              </a:rPr>
              <a:t>Felhasználói felület: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81" name="Kép 6" descr="A képen szöveg, képernyőkép, Betűtípus látható&#10;&#10;Automatikusan generált leírás"/>
          <p:cNvPicPr/>
          <p:nvPr/>
        </p:nvPicPr>
        <p:blipFill>
          <a:blip r:embed="rId1"/>
          <a:stretch/>
        </p:blipFill>
        <p:spPr>
          <a:xfrm>
            <a:off x="-360" y="3361680"/>
            <a:ext cx="6133680" cy="13428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2" name="Kép 11" descr="A képen szöveg, Betűtípus, képernyőkép, Acélkék látható&#10;&#10;Automatikusan generált leírás"/>
          <p:cNvPicPr/>
          <p:nvPr/>
        </p:nvPicPr>
        <p:blipFill>
          <a:blip r:embed="rId2"/>
          <a:stretch/>
        </p:blipFill>
        <p:spPr>
          <a:xfrm>
            <a:off x="7313040" y="3371040"/>
            <a:ext cx="2323800" cy="933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3" name="Szövegdoboz 13"/>
          <p:cNvSpPr/>
          <p:nvPr/>
        </p:nvSpPr>
        <p:spPr>
          <a:xfrm>
            <a:off x="-2160" y="6494760"/>
            <a:ext cx="274284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hu-HU" sz="1800" strike="noStrike" u="none">
                <a:solidFill>
                  <a:srgbClr val="9be48d"/>
                </a:solidFill>
                <a:uFillTx/>
                <a:latin typeface="Consolas"/>
              </a:rPr>
              <a:t>Tömb: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84" name="Kép 13" descr=""/>
          <p:cNvPicPr/>
          <p:nvPr/>
        </p:nvPicPr>
        <p:blipFill>
          <a:blip r:embed="rId3"/>
          <a:stretch/>
        </p:blipFill>
        <p:spPr>
          <a:xfrm>
            <a:off x="797760" y="6500520"/>
            <a:ext cx="2771280" cy="361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
              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fld id="{1EDFEA7D-4781-4C52-B24A-9E5927C08A14}" type="datetime1">
              <a:rPr lang="en-US"/>
              <a:t>01/09/2025</a:t>
            </a:fld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245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-720" y="270000"/>
            <a:ext cx="5374800" cy="592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hu-HU" sz="3600" strike="noStrike" u="none">
                <a:solidFill>
                  <a:srgbClr val="9be48d"/>
                </a:solidFill>
                <a:uFillTx/>
                <a:latin typeface="Consolas"/>
              </a:rPr>
              <a:t>Manuális feltöltés</a:t>
            </a:r>
            <a:endParaRPr b="0" lang="hu-HU" sz="3600" strike="noStrike" u="none">
              <a:solidFill>
                <a:schemeClr val="dk1"/>
              </a:solidFill>
              <a:uFillTx/>
              <a:latin typeface="Neue Haas Grotesk Text Pro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-720" y="860760"/>
            <a:ext cx="11982240" cy="1536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hu-HU" sz="1600" strike="noStrike" u="none">
                <a:solidFill>
                  <a:srgbClr val="9be48d"/>
                </a:solidFill>
                <a:uFillTx/>
                <a:latin typeface="Consolas"/>
              </a:rPr>
              <a:t>Itt is bekér a felhasználótól N és M értéket asztán lefuttat egy for ciklust aminek hossza n * m és minden n értéken bekér a felhasználótól egy számot 1 és 10 között.</a:t>
            </a:r>
            <a:endParaRPr b="0" lang="hu-HU" sz="1600" strike="noStrike" u="none">
              <a:solidFill>
                <a:schemeClr val="dk1"/>
              </a:solidFill>
              <a:uFillTx/>
              <a:latin typeface="Neue Haas Grotesk Text Pro"/>
            </a:endParaRPr>
          </a:p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hu-HU" sz="2000" strike="noStrike" u="none">
              <a:solidFill>
                <a:schemeClr val="dk1"/>
              </a:solidFill>
              <a:uFillTx/>
              <a:latin typeface="Neue Haas Grotesk Text Pro"/>
            </a:endParaRPr>
          </a:p>
        </p:txBody>
      </p:sp>
      <p:sp>
        <p:nvSpPr>
          <p:cNvPr id="87" name="Szövegdoboz 9"/>
          <p:cNvSpPr/>
          <p:nvPr/>
        </p:nvSpPr>
        <p:spPr>
          <a:xfrm>
            <a:off x="172800" y="2997000"/>
            <a:ext cx="274284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 defTabSz="914400">
              <a:lnSpc>
                <a:spcPct val="100000"/>
              </a:lnSpc>
            </a:pPr>
            <a:r>
              <a:rPr b="0" lang="hu-HU" sz="1800" strike="noStrike" u="none">
                <a:solidFill>
                  <a:srgbClr val="9be48d"/>
                </a:solidFill>
                <a:uFillTx/>
                <a:latin typeface="Consolas"/>
              </a:rPr>
              <a:t>Code: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8" name="Szövegdoboz 10"/>
          <p:cNvSpPr/>
          <p:nvPr/>
        </p:nvSpPr>
        <p:spPr>
          <a:xfrm>
            <a:off x="7315560" y="2996280"/>
            <a:ext cx="311472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 defTabSz="914400">
              <a:lnSpc>
                <a:spcPct val="100000"/>
              </a:lnSpc>
            </a:pPr>
            <a:r>
              <a:rPr b="0" lang="hu-HU" sz="1800" strike="noStrike" u="none">
                <a:solidFill>
                  <a:srgbClr val="9be48d"/>
                </a:solidFill>
                <a:uFillTx/>
                <a:latin typeface="Consolas"/>
              </a:rPr>
              <a:t>Felhasználói felület: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9" name="Szövegdoboz 13"/>
          <p:cNvSpPr/>
          <p:nvPr/>
        </p:nvSpPr>
        <p:spPr>
          <a:xfrm>
            <a:off x="-2160" y="6494760"/>
            <a:ext cx="274284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hu-HU" sz="1800" strike="noStrike" u="none">
                <a:solidFill>
                  <a:srgbClr val="9be48d"/>
                </a:solidFill>
                <a:uFillTx/>
                <a:latin typeface="Consolas"/>
              </a:rPr>
              <a:t>Tömb: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90" name="Kép 5" descr="A képen szöveg, képernyőkép, Betűtípus látható&#10;&#10;Automatikusan generált leírás"/>
          <p:cNvPicPr/>
          <p:nvPr/>
        </p:nvPicPr>
        <p:blipFill>
          <a:blip r:embed="rId1"/>
          <a:stretch/>
        </p:blipFill>
        <p:spPr>
          <a:xfrm>
            <a:off x="7317720" y="3359160"/>
            <a:ext cx="3076200" cy="34477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1" name="Kép 7" descr=""/>
          <p:cNvPicPr/>
          <p:nvPr/>
        </p:nvPicPr>
        <p:blipFill>
          <a:blip r:embed="rId2"/>
          <a:stretch/>
        </p:blipFill>
        <p:spPr>
          <a:xfrm>
            <a:off x="760320" y="6562440"/>
            <a:ext cx="2809440" cy="2188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2" name="Kép 8" descr="A képen szöveg, képernyőkép, Betűtípus látható&#10;&#10;Automatikusan generált leírás"/>
          <p:cNvPicPr/>
          <p:nvPr/>
        </p:nvPicPr>
        <p:blipFill>
          <a:blip r:embed="rId3"/>
          <a:stretch/>
        </p:blipFill>
        <p:spPr>
          <a:xfrm>
            <a:off x="174960" y="3370320"/>
            <a:ext cx="5466960" cy="1752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
              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fld id="{3E6D226E-00F2-4A29-9111-BFCD6986F500}" type="datetime1">
              <a:rPr lang="en-US"/>
              <a:t>01/09/2025</a:t>
            </a:fld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245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-720" y="270000"/>
            <a:ext cx="5374800" cy="592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hu-HU" sz="3600" strike="noStrike" u="none">
                <a:solidFill>
                  <a:srgbClr val="9be48d"/>
                </a:solidFill>
                <a:uFillTx/>
                <a:latin typeface="Consolas"/>
              </a:rPr>
              <a:t>Menü</a:t>
            </a:r>
            <a:endParaRPr b="0" lang="hu-HU" sz="3600" strike="noStrike" u="none">
              <a:solidFill>
                <a:schemeClr val="dk1"/>
              </a:solidFill>
              <a:uFillTx/>
              <a:latin typeface="Neue Haas Grotesk Text Pro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-720" y="860760"/>
            <a:ext cx="11982240" cy="1536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hu-HU" sz="1600" strike="noStrike" u="none">
                <a:solidFill>
                  <a:srgbClr val="9be48d"/>
                </a:solidFill>
                <a:uFillTx/>
                <a:latin typeface="Consolas"/>
              </a:rPr>
              <a:t>Ha a tömb feltöltésével megvagyunk a menu változó 0-ra lesz állítva. A menüben 6 opció közül lehet választani. 1-4 feladatok, 5 beállítások, 6 kilépés.</a:t>
            </a:r>
            <a:endParaRPr b="0" lang="hu-HU" sz="1600" strike="noStrike" u="none">
              <a:solidFill>
                <a:schemeClr val="dk1"/>
              </a:solidFill>
              <a:uFillTx/>
              <a:latin typeface="Neue Haas Grotesk Text Pro"/>
            </a:endParaRPr>
          </a:p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hu-HU" sz="2000" strike="noStrike" u="none">
              <a:solidFill>
                <a:schemeClr val="dk1"/>
              </a:solidFill>
              <a:uFillTx/>
              <a:latin typeface="Neue Haas Grotesk Text Pro"/>
            </a:endParaRPr>
          </a:p>
        </p:txBody>
      </p:sp>
      <p:sp>
        <p:nvSpPr>
          <p:cNvPr id="95" name="Szövegdoboz 9"/>
          <p:cNvSpPr/>
          <p:nvPr/>
        </p:nvSpPr>
        <p:spPr>
          <a:xfrm>
            <a:off x="172800" y="2997000"/>
            <a:ext cx="274284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 defTabSz="914400">
              <a:lnSpc>
                <a:spcPct val="100000"/>
              </a:lnSpc>
            </a:pPr>
            <a:r>
              <a:rPr b="0" lang="hu-HU" sz="1800" strike="noStrike" u="none">
                <a:solidFill>
                  <a:srgbClr val="9be48d"/>
                </a:solidFill>
                <a:uFillTx/>
                <a:latin typeface="Consolas"/>
              </a:rPr>
              <a:t>Code: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6" name="Szövegdoboz 10"/>
          <p:cNvSpPr/>
          <p:nvPr/>
        </p:nvSpPr>
        <p:spPr>
          <a:xfrm>
            <a:off x="7315560" y="2996280"/>
            <a:ext cx="311472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 defTabSz="914400">
              <a:lnSpc>
                <a:spcPct val="100000"/>
              </a:lnSpc>
            </a:pPr>
            <a:r>
              <a:rPr b="0" lang="hu-HU" sz="1800" strike="noStrike" u="none">
                <a:solidFill>
                  <a:srgbClr val="9be48d"/>
                </a:solidFill>
                <a:uFillTx/>
                <a:latin typeface="Consolas"/>
              </a:rPr>
              <a:t>Felhasználói felület: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97" name="Kép 6" descr="A képen szöveg, képernyőkép, Betűtípus látható&#10;&#10;Automatikusan generált leírás"/>
          <p:cNvPicPr/>
          <p:nvPr/>
        </p:nvPicPr>
        <p:blipFill>
          <a:blip r:embed="rId1"/>
          <a:stretch/>
        </p:blipFill>
        <p:spPr>
          <a:xfrm>
            <a:off x="173520" y="3369240"/>
            <a:ext cx="5581440" cy="29998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8" name="Kép 11" descr="A képen szöveg, képernyőkép, Betűtípus, szám látható&#10;&#10;Automatikusan generált leírás"/>
          <p:cNvPicPr/>
          <p:nvPr/>
        </p:nvPicPr>
        <p:blipFill>
          <a:blip r:embed="rId2"/>
          <a:stretch/>
        </p:blipFill>
        <p:spPr>
          <a:xfrm>
            <a:off x="7316280" y="3427200"/>
            <a:ext cx="4343040" cy="2047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
              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fld id="{148BEFD8-FAB2-4C7A-B256-1FD6A9F058E5}" type="datetime1">
              <a:rPr lang="en-US"/>
              <a:t>01/09/2025</a:t>
            </a:fld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245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-720" y="270000"/>
            <a:ext cx="5374800" cy="592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hu-HU" sz="3600" strike="noStrike" u="none">
                <a:solidFill>
                  <a:srgbClr val="9be48d"/>
                </a:solidFill>
                <a:uFillTx/>
                <a:latin typeface="Consolas"/>
              </a:rPr>
              <a:t>1.Feladat</a:t>
            </a:r>
            <a:endParaRPr b="0" lang="hu-HU" sz="3600" strike="noStrike" u="none">
              <a:solidFill>
                <a:schemeClr val="dk1"/>
              </a:solidFill>
              <a:uFillTx/>
              <a:latin typeface="Neue Haas Grotesk Text Pro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-720" y="683640"/>
            <a:ext cx="8173800" cy="2907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hu-HU" sz="1300" strike="noStrike" u="none">
                <a:solidFill>
                  <a:srgbClr val="9be48d"/>
                </a:solidFill>
                <a:uFillTx/>
                <a:latin typeface="Consolas"/>
              </a:rPr>
              <a:t>- For ciklus(range: m): addig a lepes nem egyenlő n, kutya1-hez hozzáadunk tomb[i], i-hez és lepes-hez 1-et</a:t>
            </a:r>
            <a:endParaRPr b="0" lang="hu-HU" sz="1300" strike="noStrike" u="none">
              <a:solidFill>
                <a:schemeClr val="dk1"/>
              </a:solidFill>
              <a:uFillTx/>
              <a:latin typeface="Neue Haas Grotesk Text Pro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hu-HU" sz="1300" strike="noStrike" u="none">
                <a:solidFill>
                  <a:srgbClr val="9be48d"/>
                </a:solidFill>
                <a:uFillTx/>
                <a:latin typeface="Consolas"/>
              </a:rPr>
              <a:t>- maximum kiválasztás tétele</a:t>
            </a:r>
            <a:endParaRPr b="0" lang="hu-HU" sz="1300" strike="noStrike" u="none">
              <a:solidFill>
                <a:schemeClr val="dk1"/>
              </a:solidFill>
              <a:uFillTx/>
              <a:latin typeface="Neue Haas Grotesk Text Pro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9be48d"/>
              </a:buClr>
              <a:buFont typeface="Arial"/>
              <a:buChar char="-"/>
              <a:tabLst>
                <a:tab algn="l" pos="0"/>
              </a:tabLst>
            </a:pPr>
            <a:r>
              <a:rPr b="0" lang="hu-HU" sz="1300" strike="noStrike" u="none">
                <a:solidFill>
                  <a:srgbClr val="9be48d"/>
                </a:solidFill>
                <a:uFillTx/>
                <a:latin typeface="Consolas"/>
              </a:rPr>
              <a:t>For ciklus (range: n) minden n értéknél f1tomb</a:t>
            </a:r>
            <a:r>
              <a:rPr b="0" lang="hu-HU" sz="1300" strike="noStrike" u="none">
                <a:solidFill>
                  <a:srgbClr val="9be48d"/>
                </a:solidFill>
                <a:uFillTx/>
                <a:latin typeface="Wingdings"/>
              </a:rPr>
              <a:t></a:t>
            </a:r>
            <a:r>
              <a:rPr b="0" lang="hu-HU" sz="1300" strike="noStrike" u="none">
                <a:solidFill>
                  <a:srgbClr val="9be48d"/>
                </a:solidFill>
                <a:uFillTx/>
                <a:latin typeface="Consolas"/>
              </a:rPr>
              <a:t>üresítés, i egyelő legyen a futas-al, addig amíg i az kisebb mint a tömb hossza addig az f1tomb vegyen fel tomb értékeit. I hez adjunk hozzá n-et. </a:t>
            </a:r>
            <a:endParaRPr b="0" lang="hu-HU" sz="1300" strike="noStrike" u="none">
              <a:solidFill>
                <a:schemeClr val="dk1"/>
              </a:solidFill>
              <a:uFillTx/>
              <a:latin typeface="Neue Haas Grotesk Text Pro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9be48d"/>
              </a:buClr>
              <a:buFont typeface="Arial"/>
              <a:buChar char="-"/>
              <a:tabLst>
                <a:tab algn="l" pos="0"/>
              </a:tabLst>
            </a:pPr>
            <a:r>
              <a:rPr b="0" lang="hu-HU" sz="1300" strike="noStrike" u="none">
                <a:solidFill>
                  <a:srgbClr val="9be48d"/>
                </a:solidFill>
                <a:uFillTx/>
                <a:latin typeface="Consolas"/>
              </a:rPr>
              <a:t>Maximum kiválasztás tétele</a:t>
            </a:r>
            <a:endParaRPr b="0" lang="hu-HU" sz="1300" strike="noStrike" u="none">
              <a:solidFill>
                <a:schemeClr val="dk1"/>
              </a:solidFill>
              <a:uFillTx/>
              <a:latin typeface="Neue Haas Grotesk Text Pro"/>
            </a:endParaRPr>
          </a:p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hu-HU" sz="1300" strike="noStrike" u="none">
                <a:solidFill>
                  <a:srgbClr val="9be48d"/>
                </a:solidFill>
                <a:uFillTx/>
                <a:latin typeface="Consolas"/>
              </a:rPr>
              <a:t>- Ha az f1tomb[abszgyku] eggyenlő az f1tömb legnagyobb elemével akkor a gyozelem-hez hozzáadunk 1-et. </a:t>
            </a:r>
            <a:endParaRPr b="0" lang="hu-HU" sz="1300" strike="noStrike" u="none">
              <a:solidFill>
                <a:schemeClr val="dk1"/>
              </a:solidFill>
              <a:uFillTx/>
              <a:latin typeface="Neue Haas Grotesk Text Pro"/>
            </a:endParaRPr>
          </a:p>
        </p:txBody>
      </p:sp>
      <p:pic>
        <p:nvPicPr>
          <p:cNvPr id="101" name="Kép 6" descr="A képen szöveg, képernyőkép, Betűtípus, sor látható&#10;&#10;Automatikusan generált leírás"/>
          <p:cNvPicPr/>
          <p:nvPr/>
        </p:nvPicPr>
        <p:blipFill>
          <a:blip r:embed="rId1"/>
          <a:stretch/>
        </p:blipFill>
        <p:spPr>
          <a:xfrm>
            <a:off x="0" y="5557320"/>
            <a:ext cx="5449680" cy="1300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2" name="Kép 5" descr="A képen szöveg, képernyőkép, Betűtípus, szám látható&#10;&#10;Automatikusan generált leírás"/>
          <p:cNvPicPr/>
          <p:nvPr/>
        </p:nvPicPr>
        <p:blipFill>
          <a:blip r:embed="rId2"/>
          <a:stretch/>
        </p:blipFill>
        <p:spPr>
          <a:xfrm>
            <a:off x="3240" y="3631680"/>
            <a:ext cx="3762000" cy="1885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3" name="Kép 7" descr=""/>
          <p:cNvPicPr/>
          <p:nvPr/>
        </p:nvPicPr>
        <p:blipFill>
          <a:blip r:embed="rId3"/>
          <a:stretch/>
        </p:blipFill>
        <p:spPr>
          <a:xfrm>
            <a:off x="8173440" y="0"/>
            <a:ext cx="4017960" cy="6857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
              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fld id="{424D2436-B5F0-46F0-B2B6-641AED6AE380}" type="datetime1">
              <a:rPr lang="en-US"/>
              <a:t>01/09/2025</a:t>
            </a:fld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245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-720" y="270000"/>
            <a:ext cx="5374800" cy="592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hu-HU" sz="3600" strike="noStrike" u="none">
                <a:solidFill>
                  <a:srgbClr val="9be48d"/>
                </a:solidFill>
                <a:uFillTx/>
                <a:latin typeface="Consolas"/>
              </a:rPr>
              <a:t>2.Feladat</a:t>
            </a:r>
            <a:endParaRPr b="0" lang="hu-HU" sz="3600" strike="noStrike" u="none">
              <a:solidFill>
                <a:schemeClr val="dk1"/>
              </a:solidFill>
              <a:uFillTx/>
              <a:latin typeface="Neue Haas Grotesk Text Pro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-720" y="860760"/>
            <a:ext cx="7544520" cy="3025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hu-HU" sz="1600" strike="noStrike" u="none">
                <a:solidFill>
                  <a:srgbClr val="9be48d"/>
                </a:solidFill>
                <a:uFillTx/>
                <a:latin typeface="Consolas"/>
              </a:rPr>
              <a:t>- For ciklus (range n), minden n értéknél kutya1-t lenullázzuk, f2m-hez hozzáadunk 1-et, for ciklus (range: f1m len(tomb), n) kutya1-hez hozzáadjuk a tömb[i]-elemét. Ha a kutya1-et lekerekítjük 2 tizedes jegyre, hozzáadjuk az f1tomb-höz</a:t>
            </a:r>
            <a:endParaRPr b="0" lang="hu-HU" sz="1600" strike="noStrike" u="none">
              <a:solidFill>
                <a:schemeClr val="dk1"/>
              </a:solidFill>
              <a:uFillTx/>
              <a:latin typeface="Neue Haas Grotesk Text Pro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hu-HU" sz="1600" strike="noStrike" u="none">
                <a:solidFill>
                  <a:srgbClr val="9be48d"/>
                </a:solidFill>
                <a:uFillTx/>
                <a:latin typeface="Consolas"/>
              </a:rPr>
              <a:t>- addig amíg a sorszám nem eggyenlő n-el: kiiratjuk az f1tomb értékeit és a sorszámhoz hozzáadunk 1-et</a:t>
            </a:r>
            <a:endParaRPr b="0" lang="hu-HU" sz="1600" strike="noStrike" u="none">
              <a:solidFill>
                <a:schemeClr val="dk1"/>
              </a:solidFill>
              <a:uFillTx/>
              <a:latin typeface="Neue Haas Grotesk Text Pro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hu-HU" sz="1600" strike="noStrike" u="none">
              <a:solidFill>
                <a:schemeClr val="dk1"/>
              </a:solidFill>
              <a:uFillTx/>
              <a:latin typeface="Neue Haas Grotesk Text Pro"/>
            </a:endParaRPr>
          </a:p>
        </p:txBody>
      </p:sp>
      <p:pic>
        <p:nvPicPr>
          <p:cNvPr id="106" name="Kép 7" descr="A képen szöveg, képernyőkép, Betűtípus látható&#10;&#10;Automatikusan generált leírás"/>
          <p:cNvPicPr/>
          <p:nvPr/>
        </p:nvPicPr>
        <p:blipFill>
          <a:blip r:embed="rId1"/>
          <a:stretch/>
        </p:blipFill>
        <p:spPr>
          <a:xfrm>
            <a:off x="7125480" y="2515680"/>
            <a:ext cx="4951080" cy="43419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7" name="Kép 8" descr="A képen szöveg, képernyőkép, Betűtípus, képernyő látható&#10;&#10;Automatikusan generált leírás"/>
          <p:cNvPicPr/>
          <p:nvPr/>
        </p:nvPicPr>
        <p:blipFill>
          <a:blip r:embed="rId2"/>
          <a:stretch/>
        </p:blipFill>
        <p:spPr>
          <a:xfrm>
            <a:off x="42120" y="5372280"/>
            <a:ext cx="4866840" cy="14857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8" name="Kép 5" descr="A képen szöveg, Betűtípus, képernyőkép, Acélkék látható&#10;&#10;Automatikusan generált leírás"/>
          <p:cNvPicPr/>
          <p:nvPr/>
        </p:nvPicPr>
        <p:blipFill>
          <a:blip r:embed="rId3"/>
          <a:stretch/>
        </p:blipFill>
        <p:spPr>
          <a:xfrm>
            <a:off x="42120" y="3888360"/>
            <a:ext cx="3975120" cy="1483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
              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fld id="{5644D27D-89D2-4D0B-A7DC-BA3A68C43BE2}" type="datetime1">
              <a:rPr lang="en-US"/>
              <a:t>01/09/2025</a:t>
            </a:fld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245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-720" y="270000"/>
            <a:ext cx="5374800" cy="592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hu-HU" sz="3600" strike="noStrike" u="none">
                <a:solidFill>
                  <a:srgbClr val="9be48d"/>
                </a:solidFill>
                <a:uFillTx/>
                <a:latin typeface="Consolas"/>
              </a:rPr>
              <a:t>3.Feladat</a:t>
            </a:r>
            <a:endParaRPr b="0" lang="hu-HU" sz="3600" strike="noStrike" u="none">
              <a:solidFill>
                <a:schemeClr val="dk1"/>
              </a:solidFill>
              <a:uFillTx/>
              <a:latin typeface="Neue Haas Grotesk Text Pro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-720" y="860760"/>
            <a:ext cx="6742440" cy="1866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hu-HU" sz="1600" strike="noStrike" u="none">
                <a:solidFill>
                  <a:srgbClr val="9be48d"/>
                </a:solidFill>
                <a:uFillTx/>
                <a:latin typeface="Consolas"/>
              </a:rPr>
              <a:t>- for ciklus, i-hez hozzáadunk n-et, ha a tömb i-edik eleménél nagyobb a i+1-edik eleme akkor az f3m-hez hozzáadunk 1-et, és a végén kinyomtatjuk</a:t>
            </a:r>
            <a:endParaRPr b="0" lang="hu-HU" sz="1600" strike="noStrike" u="none">
              <a:solidFill>
                <a:schemeClr val="dk1"/>
              </a:solidFill>
              <a:uFillTx/>
              <a:latin typeface="Neue Haas Grotesk Text Pro"/>
            </a:endParaRPr>
          </a:p>
        </p:txBody>
      </p:sp>
      <p:pic>
        <p:nvPicPr>
          <p:cNvPr id="111" name="Kép 6" descr="A képen szöveg, képernyőkép, Betűtípus, sor látható&#10;&#10;Automatikusan generált leírás"/>
          <p:cNvPicPr/>
          <p:nvPr/>
        </p:nvPicPr>
        <p:blipFill>
          <a:blip r:embed="rId1"/>
          <a:stretch/>
        </p:blipFill>
        <p:spPr>
          <a:xfrm>
            <a:off x="-720" y="5659560"/>
            <a:ext cx="5309640" cy="1198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2" name="Kép 11" descr=""/>
          <p:cNvPicPr/>
          <p:nvPr/>
        </p:nvPicPr>
        <p:blipFill>
          <a:blip r:embed="rId2"/>
          <a:stretch/>
        </p:blipFill>
        <p:spPr>
          <a:xfrm>
            <a:off x="6742440" y="3553920"/>
            <a:ext cx="5305320" cy="32637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3" name="" descr=""/>
          <p:cNvPicPr/>
          <p:nvPr/>
        </p:nvPicPr>
        <p:blipFill>
          <a:blip r:embed="rId3"/>
          <a:stretch/>
        </p:blipFill>
        <p:spPr>
          <a:xfrm>
            <a:off x="0" y="4800600"/>
            <a:ext cx="3038040" cy="723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
              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fld id="{2F5B8A18-A106-4493-8563-9094CAC9A0E8}" type="datetime1">
              <a:rPr lang="en-US"/>
              <a:t>01/09/2025</a:t>
            </a:fld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245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-720" y="270000"/>
            <a:ext cx="5374800" cy="592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hu-HU" sz="3600" strike="noStrike" u="none">
                <a:solidFill>
                  <a:srgbClr val="9be48d"/>
                </a:solidFill>
                <a:uFillTx/>
                <a:latin typeface="Consolas"/>
              </a:rPr>
              <a:t>4.Feladat</a:t>
            </a:r>
            <a:endParaRPr b="0" lang="hu-HU" sz="3600" strike="noStrike" u="none">
              <a:solidFill>
                <a:schemeClr val="dk1"/>
              </a:solidFill>
              <a:uFillTx/>
              <a:latin typeface="Neue Haas Grotesk Text Pro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-720" y="860760"/>
            <a:ext cx="8609400" cy="3254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hu-HU" sz="1600" strike="noStrike" u="none">
                <a:solidFill>
                  <a:srgbClr val="9be48d"/>
                </a:solidFill>
                <a:uFillTx/>
                <a:latin typeface="Consolas"/>
              </a:rPr>
              <a:t>- for ciklus (range: n), minden n értéknél kutya1 lenullázódik és az f4m-hez hozzáadunk 0-t. Ezen belöl mégeggy for ciklus (range: f4m, len(tomb), 1) kutya1-hez hozzáadjuk a tomb[i]-elemét.</a:t>
            </a:r>
            <a:endParaRPr b="0" lang="hu-HU" sz="1600" strike="noStrike" u="none">
              <a:solidFill>
                <a:schemeClr val="dk1"/>
              </a:solidFill>
              <a:uFillTx/>
              <a:latin typeface="Neue Haas Grotesk Text Pro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hu-HU" sz="1600" strike="noStrike" u="none">
                <a:solidFill>
                  <a:srgbClr val="9be48d"/>
                </a:solidFill>
                <a:uFillTx/>
                <a:latin typeface="Consolas"/>
              </a:rPr>
              <a:t>- maximum kivállasztás tétele</a:t>
            </a:r>
            <a:endParaRPr b="0" lang="hu-HU" sz="1600" strike="noStrike" u="none">
              <a:solidFill>
                <a:schemeClr val="dk1"/>
              </a:solidFill>
              <a:uFillTx/>
              <a:latin typeface="Neue Haas Grotesk Text Pro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hu-HU" sz="1600" strike="noStrike" u="none">
                <a:solidFill>
                  <a:srgbClr val="9be48d"/>
                </a:solidFill>
                <a:uFillTx/>
                <a:latin typeface="Consolas"/>
              </a:rPr>
              <a:t>- for ciklus (range let(f4tomb)) ha a tömb[i] az eggyenlő a legnagyobb elemmel akkor a db nőljön 1-el.</a:t>
            </a:r>
            <a:endParaRPr b="0" lang="hu-HU" sz="1600" strike="noStrike" u="none">
              <a:solidFill>
                <a:schemeClr val="dk1"/>
              </a:solidFill>
              <a:uFillTx/>
              <a:latin typeface="Neue Haas Grotesk Text Pro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hu-HU" sz="1600" strike="noStrike" u="none">
                <a:solidFill>
                  <a:srgbClr val="9be48d"/>
                </a:solidFill>
                <a:uFillTx/>
                <a:latin typeface="Consolas"/>
              </a:rPr>
              <a:t>- ha a db nagyobb mint 1 akkor van holtverseny az aranyéremnél.</a:t>
            </a:r>
            <a:endParaRPr b="0" lang="hu-HU" sz="1600" strike="noStrike" u="none">
              <a:solidFill>
                <a:schemeClr val="dk1"/>
              </a:solidFill>
              <a:uFillTx/>
              <a:latin typeface="Neue Haas Grotesk Text Pro"/>
            </a:endParaRPr>
          </a:p>
        </p:txBody>
      </p:sp>
      <p:pic>
        <p:nvPicPr>
          <p:cNvPr id="116" name="Kép 7" descr="A képen szöveg, képernyőkép, Betűtípus, sor látható&#10;&#10;Automatikusan generált leírás"/>
          <p:cNvPicPr/>
          <p:nvPr/>
        </p:nvPicPr>
        <p:blipFill>
          <a:blip r:embed="rId1"/>
          <a:stretch/>
        </p:blipFill>
        <p:spPr>
          <a:xfrm>
            <a:off x="-720" y="5715000"/>
            <a:ext cx="5976000" cy="1142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7" name="Kép 6" descr=""/>
          <p:cNvPicPr/>
          <p:nvPr/>
        </p:nvPicPr>
        <p:blipFill>
          <a:blip r:embed="rId2"/>
          <a:stretch/>
        </p:blipFill>
        <p:spPr>
          <a:xfrm>
            <a:off x="8609040" y="-360"/>
            <a:ext cx="3550680" cy="68180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8" name="" descr=""/>
          <p:cNvPicPr/>
          <p:nvPr/>
        </p:nvPicPr>
        <p:blipFill>
          <a:blip r:embed="rId3"/>
          <a:stretch/>
        </p:blipFill>
        <p:spPr>
          <a:xfrm>
            <a:off x="0" y="4972320"/>
            <a:ext cx="3257280" cy="742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
              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fld id="{D39DCC45-5C26-4D24-951C-327502D583D8}" type="datetime1">
              <a:rPr lang="en-US"/>
              <a:t>01/09/2025</a:t>
            </a:fld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VanillaVTI">
  <a:themeElements>
    <a:clrScheme name="VanillaVTI">
      <a:dk1>
        <a:srgbClr val="000000"/>
      </a:dk1>
      <a:lt1>
        <a:srgbClr val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VanillaVTI">
      <a:majorFont>
        <a:latin typeface="Neue Haas Grotesk Text Pro" pitchFamily="0" charset="1"/>
        <a:ea typeface=""/>
        <a:cs typeface=""/>
      </a:majorFont>
      <a:minorFont>
        <a:latin typeface="Neue Haas Grotesk Text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VanillaVTI">
  <a:themeElements>
    <a:clrScheme name="VanillaVTI">
      <a:dk1>
        <a:srgbClr val="000000"/>
      </a:dk1>
      <a:lt1>
        <a:srgbClr val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VanillaVTI">
      <a:majorFont>
        <a:latin typeface="Neue Haas Grotesk Text Pro" pitchFamily="0" charset="1"/>
        <a:ea typeface=""/>
        <a:cs typeface=""/>
      </a:majorFont>
      <a:minorFont>
        <a:latin typeface="Neue Haas Grotesk Text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VanillaVTI">
  <a:themeElements>
    <a:clrScheme name="VanillaVTI">
      <a:dk1>
        <a:srgbClr val="000000"/>
      </a:dk1>
      <a:lt1>
        <a:srgbClr val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VanillaVTI">
      <a:majorFont>
        <a:latin typeface="Neue Haas Grotesk Text Pro" pitchFamily="0" charset="1"/>
        <a:ea typeface=""/>
        <a:cs typeface=""/>
      </a:majorFont>
      <a:minorFont>
        <a:latin typeface="Neue Haas Grotesk Text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anillaVTI">
  <a:themeElements>
    <a:clrScheme name="VanillaVTI">
      <a:dk1>
        <a:srgbClr val="000000"/>
      </a:dk1>
      <a:lt1>
        <a:srgbClr val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VanillaVTI">
      <a:majorFont>
        <a:latin typeface="Neue Haas Grotesk Text Pro" pitchFamily="0" charset="1"/>
        <a:ea typeface=""/>
        <a:cs typeface=""/>
      </a:majorFont>
      <a:minorFont>
        <a:latin typeface="Neue Haas Grotesk Text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VanillaVTI">
  <a:themeElements>
    <a:clrScheme name="VanillaVTI">
      <a:dk1>
        <a:srgbClr val="000000"/>
      </a:dk1>
      <a:lt1>
        <a:srgbClr val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VanillaVTI">
      <a:majorFont>
        <a:latin typeface="Neue Haas Grotesk Text Pro" pitchFamily="0" charset="1"/>
        <a:ea typeface=""/>
        <a:cs typeface=""/>
      </a:majorFont>
      <a:minorFont>
        <a:latin typeface="Neue Haas Grotesk Text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VanillaVTI">
  <a:themeElements>
    <a:clrScheme name="VanillaVTI">
      <a:dk1>
        <a:srgbClr val="000000"/>
      </a:dk1>
      <a:lt1>
        <a:srgbClr val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VanillaVTI">
      <a:majorFont>
        <a:latin typeface="Neue Haas Grotesk Text Pro" pitchFamily="0" charset="1"/>
        <a:ea typeface=""/>
        <a:cs typeface=""/>
      </a:majorFont>
      <a:minorFont>
        <a:latin typeface="Neue Haas Grotesk Text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VanillaVTI">
  <a:themeElements>
    <a:clrScheme name="VanillaVTI">
      <a:dk1>
        <a:srgbClr val="000000"/>
      </a:dk1>
      <a:lt1>
        <a:srgbClr val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VanillaVTI">
      <a:majorFont>
        <a:latin typeface="Neue Haas Grotesk Text Pro" pitchFamily="0" charset="1"/>
        <a:ea typeface=""/>
        <a:cs typeface=""/>
      </a:majorFont>
      <a:minorFont>
        <a:latin typeface="Neue Haas Grotesk Text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VanillaVTI">
  <a:themeElements>
    <a:clrScheme name="VanillaVTI">
      <a:dk1>
        <a:srgbClr val="000000"/>
      </a:dk1>
      <a:lt1>
        <a:srgbClr val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VanillaVTI">
      <a:majorFont>
        <a:latin typeface="Neue Haas Grotesk Text Pro" pitchFamily="0" charset="1"/>
        <a:ea typeface=""/>
        <a:cs typeface=""/>
      </a:majorFont>
      <a:minorFont>
        <a:latin typeface="Neue Haas Grotesk Text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VanillaVTI">
  <a:themeElements>
    <a:clrScheme name="VanillaVTI">
      <a:dk1>
        <a:srgbClr val="000000"/>
      </a:dk1>
      <a:lt1>
        <a:srgbClr val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VanillaVTI">
      <a:majorFont>
        <a:latin typeface="Neue Haas Grotesk Text Pro" pitchFamily="0" charset="1"/>
        <a:ea typeface=""/>
        <a:cs typeface=""/>
      </a:majorFont>
      <a:minorFont>
        <a:latin typeface="Neue Haas Grotesk Text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VanillaVTI">
  <a:themeElements>
    <a:clrScheme name="VanillaVTI">
      <a:dk1>
        <a:srgbClr val="000000"/>
      </a:dk1>
      <a:lt1>
        <a:srgbClr val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VanillaVTI">
      <a:majorFont>
        <a:latin typeface="Neue Haas Grotesk Text Pro" pitchFamily="0" charset="1"/>
        <a:ea typeface=""/>
        <a:cs typeface=""/>
      </a:majorFont>
      <a:minorFont>
        <a:latin typeface="Neue Haas Grotesk Text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VanillaVTI">
  <a:themeElements>
    <a:clrScheme name="VanillaVTI">
      <a:dk1>
        <a:srgbClr val="000000"/>
      </a:dk1>
      <a:lt1>
        <a:srgbClr val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VanillaVTI">
      <a:majorFont>
        <a:latin typeface="Neue Haas Grotesk Text Pro" pitchFamily="0" charset="1"/>
        <a:ea typeface=""/>
        <a:cs typeface=""/>
      </a:majorFont>
      <a:minorFont>
        <a:latin typeface="Neue Haas Grotesk Text Pro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Application>LibreOffice/24.8.4.2$Linux_X86_64 LibreOffice_project/480$Build-2</Application>
  <AppVersion>15.0000</AppVersion>
  <Words>300</Words>
  <Paragraphs>54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2025-01-03T12:59:20Z</dcterms:created>
  <dc:creator>pap.adam</dc:creator>
  <dc:description/>
  <dc:language>en-US</dc:language>
  <cp:lastModifiedBy/>
  <dcterms:modified xsi:type="dcterms:W3CDTF">2025-01-09T22:19:41Z</dcterms:modified>
  <cp:revision>139</cp:revision>
  <dc:subject/>
  <dc:title>Projektmunka védés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Szélesvásznú</vt:lpwstr>
  </property>
  <property fmtid="{D5CDD505-2E9C-101B-9397-08002B2CF9AE}" pid="3" name="Slides">
    <vt:i4>10</vt:i4>
  </property>
</Properties>
</file>