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1"/>
    <a:srgbClr val="9BE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68C7-1FFE-F929-3522-8CD126ADCBC5}" v="395" dt="2025-01-05T09:33:23.569"/>
    <p1510:client id="{62A8E725-C18A-4A98-C117-D3429BA67A12}" v="506" dt="2025-01-05T18:16:27.455"/>
    <p1510:client id="{677095E7-1066-CFD9-BC7A-2BF7FE232D68}" v="966" dt="2025-01-04T12:17:55.732"/>
    <p1510:client id="{A88C3A4C-0FCA-51FA-23A1-2860687FDCCD}" v="1151" dt="2025-01-04T23:25:53.445"/>
    <p1510:client id="{EF332CBF-5383-0C45-9D6F-8C95ACBC6CFF}" v="42" dt="2025-01-05T10:08:3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.adam" userId="S::pap.adam@ckik.hu::8b304d01-22c0-4b9f-9953-c67defbcbdf8" providerId="AD" clId="Web-{677095E7-1066-CFD9-BC7A-2BF7FE232D68}"/>
    <pc:docChg chg="addSld delSld modSld sldOrd">
      <pc:chgData name="pap.adam" userId="S::pap.adam@ckik.hu::8b304d01-22c0-4b9f-9953-c67defbcbdf8" providerId="AD" clId="Web-{677095E7-1066-CFD9-BC7A-2BF7FE232D68}" dt="2025-01-04T12:17:55.732" v="927" actId="20577"/>
      <pc:docMkLst>
        <pc:docMk/>
      </pc:docMkLst>
      <pc:sldChg chg="modSp">
        <pc:chgData name="pap.adam" userId="S::pap.adam@ckik.hu::8b304d01-22c0-4b9f-9953-c67defbcbdf8" providerId="AD" clId="Web-{677095E7-1066-CFD9-BC7A-2BF7FE232D68}" dt="2025-01-04T11:43:34.776" v="507" actId="1076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677095E7-1066-CFD9-BC7A-2BF7FE232D68}" dt="2025-01-04T11:18:42.578" v="284" actId="20577"/>
          <ac:spMkLst>
            <pc:docMk/>
            <pc:sldMk cId="3882081199" sldId="263"/>
            <ac:spMk id="3" creationId="{A7DB4EBD-8738-C113-D39A-68074C6D2CD0}"/>
          </ac:spMkLst>
        </pc:spChg>
        <pc:picChg chg="mod">
          <ac:chgData name="pap.adam" userId="S::pap.adam@ckik.hu::8b304d01-22c0-4b9f-9953-c67defbcbdf8" providerId="AD" clId="Web-{677095E7-1066-CFD9-BC7A-2BF7FE232D68}" dt="2025-01-04T11:43:34.776" v="507" actId="1076"/>
          <ac:picMkLst>
            <pc:docMk/>
            <pc:sldMk cId="3882081199" sldId="263"/>
            <ac:picMk id="7" creationId="{528915C7-37B4-8AF3-5963-40B1F3529F2B}"/>
          </ac:picMkLst>
        </pc:picChg>
      </pc:sldChg>
      <pc:sldChg chg="addSp delSp modSp add del ord replId">
        <pc:chgData name="pap.adam" userId="S::pap.adam@ckik.hu::8b304d01-22c0-4b9f-9953-c67defbcbdf8" providerId="AD" clId="Web-{677095E7-1066-CFD9-BC7A-2BF7FE232D68}" dt="2025-01-04T11:45:04.279" v="525"/>
        <pc:sldMkLst>
          <pc:docMk/>
          <pc:sldMk cId="533271465" sldId="264"/>
        </pc:sldMkLst>
        <pc:spChg chg="mod">
          <ac:chgData name="pap.adam" userId="S::pap.adam@ckik.hu::8b304d01-22c0-4b9f-9953-c67defbcbdf8" providerId="AD" clId="Web-{677095E7-1066-CFD9-BC7A-2BF7FE232D68}" dt="2025-01-04T11:17:09.168" v="226" actId="20577"/>
          <ac:spMkLst>
            <pc:docMk/>
            <pc:sldMk cId="533271465" sldId="264"/>
            <ac:spMk id="2" creationId="{F1E188B8-3DA8-1C8F-C490-DD3F0DFC6078}"/>
          </ac:spMkLst>
        </pc:spChg>
        <pc:spChg chg="add del mod">
          <ac:chgData name="pap.adam" userId="S::pap.adam@ckik.hu::8b304d01-22c0-4b9f-9953-c67defbcbdf8" providerId="AD" clId="Web-{677095E7-1066-CFD9-BC7A-2BF7FE232D68}" dt="2025-01-04T11:43:53.620" v="509" actId="20577"/>
          <ac:spMkLst>
            <pc:docMk/>
            <pc:sldMk cId="533271465" sldId="264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677095E7-1066-CFD9-BC7A-2BF7FE232D68}" dt="2025-01-04T11:41:53.975" v="486" actId="1076"/>
          <ac:spMkLst>
            <pc:docMk/>
            <pc:sldMk cId="533271465" sldId="264"/>
            <ac:spMk id="10" creationId="{B6196C02-5CC0-AA18-55B9-B4162354E271}"/>
          </ac:spMkLst>
        </pc:spChg>
        <pc:spChg chg="mod">
          <ac:chgData name="pap.adam" userId="S::pap.adam@ckik.hu::8b304d01-22c0-4b9f-9953-c67defbcbdf8" providerId="AD" clId="Web-{677095E7-1066-CFD9-BC7A-2BF7FE232D68}" dt="2025-01-04T11:41:59.132" v="487" actId="1076"/>
          <ac:spMkLst>
            <pc:docMk/>
            <pc:sldMk cId="533271465" sldId="264"/>
            <ac:spMk id="11" creationId="{6F44AADB-B6B6-7998-7E58-281952887A64}"/>
          </ac:spMkLst>
        </pc:spChg>
        <pc:spChg chg="add del mod">
          <ac:chgData name="pap.adam" userId="S::pap.adam@ckik.hu::8b304d01-22c0-4b9f-9953-c67defbcbdf8" providerId="AD" clId="Web-{677095E7-1066-CFD9-BC7A-2BF7FE232D68}" dt="2025-01-04T11:21:03.447" v="308"/>
          <ac:spMkLst>
            <pc:docMk/>
            <pc:sldMk cId="533271465" sldId="264"/>
            <ac:spMk id="13" creationId="{396F47E9-FB61-00D2-49CC-F2D8771746CE}"/>
          </ac:spMkLst>
        </pc:spChg>
        <pc:picChg chg="add del mod">
          <ac:chgData name="pap.adam" userId="S::pap.adam@ckik.hu::8b304d01-22c0-4b9f-9953-c67defbcbdf8" providerId="AD" clId="Web-{677095E7-1066-CFD9-BC7A-2BF7FE232D68}" dt="2025-01-04T11:44:11.277" v="515"/>
          <ac:picMkLst>
            <pc:docMk/>
            <pc:sldMk cId="533271465" sldId="264"/>
            <ac:picMk id="6" creationId="{AF525E2E-224B-37EA-49FC-60C6319E4D11}"/>
          </ac:picMkLst>
        </pc:picChg>
        <pc:picChg chg="del">
          <ac:chgData name="pap.adam" userId="S::pap.adam@ckik.hu::8b304d01-22c0-4b9f-9953-c67defbcbdf8" providerId="AD" clId="Web-{677095E7-1066-CFD9-BC7A-2BF7FE232D68}" dt="2025-01-04T11:05:24.455" v="220"/>
          <ac:picMkLst>
            <pc:docMk/>
            <pc:sldMk cId="533271465" sldId="264"/>
            <ac:picMk id="7" creationId="{2DA14471-8398-244F-4EA2-F17A6F6BA2FF}"/>
          </ac:picMkLst>
        </pc:picChg>
        <pc:picChg chg="add del mod">
          <ac:chgData name="pap.adam" userId="S::pap.adam@ckik.hu::8b304d01-22c0-4b9f-9953-c67defbcbdf8" providerId="AD" clId="Web-{677095E7-1066-CFD9-BC7A-2BF7FE232D68}" dt="2025-01-04T11:44:25.230" v="519"/>
          <ac:picMkLst>
            <pc:docMk/>
            <pc:sldMk cId="533271465" sldId="264"/>
            <ac:picMk id="8" creationId="{D8B7E98C-E9AD-C8FC-3B04-C4779CC0141C}"/>
          </ac:picMkLst>
        </pc:picChg>
        <pc:picChg chg="del mod">
          <ac:chgData name="pap.adam" userId="S::pap.adam@ckik.hu::8b304d01-22c0-4b9f-9953-c67defbcbdf8" providerId="AD" clId="Web-{677095E7-1066-CFD9-BC7A-2BF7FE232D68}" dt="2025-01-04T11:22:25.856" v="310"/>
          <ac:picMkLst>
            <pc:docMk/>
            <pc:sldMk cId="533271465" sldId="264"/>
            <ac:picMk id="12" creationId="{60810D08-4607-E1F6-74C4-C04C7E35383A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2:17:55.732" v="927" actId="20577"/>
        <pc:sldMkLst>
          <pc:docMk/>
          <pc:sldMk cId="1330014176" sldId="265"/>
        </pc:sldMkLst>
        <pc:spChg chg="mod">
          <ac:chgData name="pap.adam" userId="S::pap.adam@ckik.hu::8b304d01-22c0-4b9f-9953-c67defbcbdf8" providerId="AD" clId="Web-{677095E7-1066-CFD9-BC7A-2BF7FE232D68}" dt="2025-01-04T11:44:43.747" v="524" actId="20577"/>
          <ac:spMkLst>
            <pc:docMk/>
            <pc:sldMk cId="1330014176" sldId="265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2:17:55.732" v="927" actId="20577"/>
          <ac:spMkLst>
            <pc:docMk/>
            <pc:sldMk cId="1330014176" sldId="265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677095E7-1066-CFD9-BC7A-2BF7FE232D68}" dt="2025-01-04T11:44:08.152" v="514" actId="20577"/>
          <ac:spMkLst>
            <pc:docMk/>
            <pc:sldMk cId="1330014176" sldId="265"/>
            <ac:spMk id="10" creationId="{B6196C02-5CC0-AA18-55B9-B4162354E271}"/>
          </ac:spMkLst>
        </pc:spChg>
        <pc:picChg chg="del">
          <ac:chgData name="pap.adam" userId="S::pap.adam@ckik.hu::8b304d01-22c0-4b9f-9953-c67defbcbdf8" providerId="AD" clId="Web-{677095E7-1066-CFD9-BC7A-2BF7FE232D68}" dt="2025-01-04T11:44:35.481" v="523"/>
          <ac:picMkLst>
            <pc:docMk/>
            <pc:sldMk cId="1330014176" sldId="265"/>
            <ac:picMk id="6" creationId="{BC6132E9-83DA-0536-276E-E3A2C37E5C39}"/>
          </ac:picMkLst>
        </pc:picChg>
        <pc:picChg chg="del">
          <ac:chgData name="pap.adam" userId="S::pap.adam@ckik.hu::8b304d01-22c0-4b9f-9953-c67defbcbdf8" providerId="AD" clId="Web-{677095E7-1066-CFD9-BC7A-2BF7FE232D68}" dt="2025-01-04T11:44:29.090" v="520"/>
          <ac:picMkLst>
            <pc:docMk/>
            <pc:sldMk cId="1330014176" sldId="265"/>
            <ac:picMk id="7" creationId="{528915C7-37B4-8AF3-5963-40B1F3529F2B}"/>
          </ac:picMkLst>
        </pc:picChg>
        <pc:picChg chg="add mod">
          <ac:chgData name="pap.adam" userId="S::pap.adam@ckik.hu::8b304d01-22c0-4b9f-9953-c67defbcbdf8" providerId="AD" clId="Web-{677095E7-1066-CFD9-BC7A-2BF7FE232D68}" dt="2025-01-04T11:44:20.012" v="518" actId="14100"/>
          <ac:picMkLst>
            <pc:docMk/>
            <pc:sldMk cId="1330014176" sldId="265"/>
            <ac:picMk id="8" creationId="{E300EB94-6500-7D34-2754-C81C81320840}"/>
          </ac:picMkLst>
        </pc:picChg>
        <pc:picChg chg="add mod">
          <ac:chgData name="pap.adam" userId="S::pap.adam@ckik.hu::8b304d01-22c0-4b9f-9953-c67defbcbdf8" providerId="AD" clId="Web-{677095E7-1066-CFD9-BC7A-2BF7FE232D68}" dt="2025-01-04T11:44:34.012" v="522" actId="1076"/>
          <ac:picMkLst>
            <pc:docMk/>
            <pc:sldMk cId="1330014176" sldId="265"/>
            <ac:picMk id="9" creationId="{980C8FD7-48DF-D9AC-2423-EF85857C88C7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1:47:21.065" v="538" actId="14100"/>
        <pc:sldMkLst>
          <pc:docMk/>
          <pc:sldMk cId="770347749" sldId="266"/>
        </pc:sldMkLst>
        <pc:spChg chg="mod">
          <ac:chgData name="pap.adam" userId="S::pap.adam@ckik.hu::8b304d01-22c0-4b9f-9953-c67defbcbdf8" providerId="AD" clId="Web-{677095E7-1066-CFD9-BC7A-2BF7FE232D68}" dt="2025-01-04T11:45:26.967" v="528" actId="20577"/>
          <ac:spMkLst>
            <pc:docMk/>
            <pc:sldMk cId="770347749" sldId="266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1:45:39.764" v="531" actId="20577"/>
          <ac:spMkLst>
            <pc:docMk/>
            <pc:sldMk cId="770347749" sldId="266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677095E7-1066-CFD9-BC7A-2BF7FE232D68}" dt="2025-01-04T11:46:21.375" v="535" actId="1076"/>
          <ac:picMkLst>
            <pc:docMk/>
            <pc:sldMk cId="770347749" sldId="266"/>
            <ac:picMk id="6" creationId="{B05632B4-5818-907D-8039-069AB5DD92D4}"/>
          </ac:picMkLst>
        </pc:picChg>
        <pc:picChg chg="add mod">
          <ac:chgData name="pap.adam" userId="S::pap.adam@ckik.hu::8b304d01-22c0-4b9f-9953-c67defbcbdf8" providerId="AD" clId="Web-{677095E7-1066-CFD9-BC7A-2BF7FE232D68}" dt="2025-01-04T11:47:21.065" v="538" actId="14100"/>
          <ac:picMkLst>
            <pc:docMk/>
            <pc:sldMk cId="770347749" sldId="266"/>
            <ac:picMk id="7" creationId="{E3DB6E12-1EDB-4979-409C-45E029D6F6FD}"/>
          </ac:picMkLst>
        </pc:picChg>
        <pc:picChg chg="del">
          <ac:chgData name="pap.adam" userId="S::pap.adam@ckik.hu::8b304d01-22c0-4b9f-9953-c67defbcbdf8" providerId="AD" clId="Web-{677095E7-1066-CFD9-BC7A-2BF7FE232D68}" dt="2025-01-04T11:45:43.311" v="533"/>
          <ac:picMkLst>
            <pc:docMk/>
            <pc:sldMk cId="770347749" sldId="266"/>
            <ac:picMk id="8" creationId="{E300EB94-6500-7D34-2754-C81C81320840}"/>
          </ac:picMkLst>
        </pc:picChg>
        <pc:picChg chg="del">
          <ac:chgData name="pap.adam" userId="S::pap.adam@ckik.hu::8b304d01-22c0-4b9f-9953-c67defbcbdf8" providerId="AD" clId="Web-{677095E7-1066-CFD9-BC7A-2BF7FE232D68}" dt="2025-01-04T11:45:41.780" v="532"/>
          <ac:picMkLst>
            <pc:docMk/>
            <pc:sldMk cId="770347749" sldId="266"/>
            <ac:picMk id="9" creationId="{980C8FD7-48DF-D9AC-2423-EF85857C88C7}"/>
          </ac:picMkLst>
        </pc:picChg>
      </pc:sldChg>
      <pc:sldChg chg="addSp delSp modSp add replId">
        <pc:chgData name="pap.adam" userId="S::pap.adam@ckik.hu::8b304d01-22c0-4b9f-9953-c67defbcbdf8" providerId="AD" clId="Web-{677095E7-1066-CFD9-BC7A-2BF7FE232D68}" dt="2025-01-04T11:49:52.632" v="582" actId="14100"/>
        <pc:sldMkLst>
          <pc:docMk/>
          <pc:sldMk cId="2081113561" sldId="267"/>
        </pc:sldMkLst>
        <pc:spChg chg="mod">
          <ac:chgData name="pap.adam" userId="S::pap.adam@ckik.hu::8b304d01-22c0-4b9f-9953-c67defbcbdf8" providerId="AD" clId="Web-{677095E7-1066-CFD9-BC7A-2BF7FE232D68}" dt="2025-01-04T11:47:41.612" v="541" actId="20577"/>
          <ac:spMkLst>
            <pc:docMk/>
            <pc:sldMk cId="2081113561" sldId="267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677095E7-1066-CFD9-BC7A-2BF7FE232D68}" dt="2025-01-04T11:49:52.632" v="582" actId="14100"/>
          <ac:spMkLst>
            <pc:docMk/>
            <pc:sldMk cId="2081113561" sldId="267"/>
            <ac:spMk id="10" creationId="{B6196C02-5CC0-AA18-55B9-B4162354E271}"/>
          </ac:spMkLst>
        </pc:spChg>
        <pc:picChg chg="del">
          <ac:chgData name="pap.adam" userId="S::pap.adam@ckik.hu::8b304d01-22c0-4b9f-9953-c67defbcbdf8" providerId="AD" clId="Web-{677095E7-1066-CFD9-BC7A-2BF7FE232D68}" dt="2025-01-04T11:47:45.878" v="542"/>
          <ac:picMkLst>
            <pc:docMk/>
            <pc:sldMk cId="2081113561" sldId="267"/>
            <ac:picMk id="6" creationId="{B05632B4-5818-907D-8039-069AB5DD92D4}"/>
          </ac:picMkLst>
        </pc:picChg>
        <pc:picChg chg="del">
          <ac:chgData name="pap.adam" userId="S::pap.adam@ckik.hu::8b304d01-22c0-4b9f-9953-c67defbcbdf8" providerId="AD" clId="Web-{677095E7-1066-CFD9-BC7A-2BF7FE232D68}" dt="2025-01-04T11:47:47.628" v="543"/>
          <ac:picMkLst>
            <pc:docMk/>
            <pc:sldMk cId="2081113561" sldId="267"/>
            <ac:picMk id="7" creationId="{E3DB6E12-1EDB-4979-409C-45E029D6F6FD}"/>
          </ac:picMkLst>
        </pc:picChg>
        <pc:picChg chg="add mod">
          <ac:chgData name="pap.adam" userId="S::pap.adam@ckik.hu::8b304d01-22c0-4b9f-9953-c67defbcbdf8" providerId="AD" clId="Web-{677095E7-1066-CFD9-BC7A-2BF7FE232D68}" dt="2025-01-04T11:48:09.676" v="546" actId="14100"/>
          <ac:picMkLst>
            <pc:docMk/>
            <pc:sldMk cId="2081113561" sldId="267"/>
            <ac:picMk id="8" creationId="{02B34A64-9E4A-F566-8E04-2CB27A4C2D3E}"/>
          </ac:picMkLst>
        </pc:picChg>
        <pc:picChg chg="add del mod">
          <ac:chgData name="pap.adam" userId="S::pap.adam@ckik.hu::8b304d01-22c0-4b9f-9953-c67defbcbdf8" providerId="AD" clId="Web-{677095E7-1066-CFD9-BC7A-2BF7FE232D68}" dt="2025-01-04T11:49:09.756" v="558"/>
          <ac:picMkLst>
            <pc:docMk/>
            <pc:sldMk cId="2081113561" sldId="267"/>
            <ac:picMk id="9" creationId="{67B2D621-72CB-565E-45A6-0EE77E5854D3}"/>
          </ac:picMkLst>
        </pc:picChg>
      </pc:sldChg>
    </pc:docChg>
  </pc:docChgLst>
  <pc:docChgLst>
    <pc:chgData name="pap.adam" userId="S::pap.adam@ckik.hu::8b304d01-22c0-4b9f-9953-c67defbcbdf8" providerId="AD" clId="Web-{16ED68C7-1FFE-F929-3522-8CD126ADCBC5}"/>
    <pc:docChg chg="modSld">
      <pc:chgData name="pap.adam" userId="S::pap.adam@ckik.hu::8b304d01-22c0-4b9f-9953-c67defbcbdf8" providerId="AD" clId="Web-{16ED68C7-1FFE-F929-3522-8CD126ADCBC5}" dt="2025-01-05T09:33:23.569" v="401" actId="20577"/>
      <pc:docMkLst>
        <pc:docMk/>
      </pc:docMkLst>
      <pc:sldChg chg="modSp">
        <pc:chgData name="pap.adam" userId="S::pap.adam@ckik.hu::8b304d01-22c0-4b9f-9953-c67defbcbdf8" providerId="AD" clId="Web-{16ED68C7-1FFE-F929-3522-8CD126ADCBC5}" dt="2025-01-05T09:33:23.569" v="401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16ED68C7-1FFE-F929-3522-8CD126ADCBC5}" dt="2025-01-05T09:33:23.569" v="401" actId="20577"/>
          <ac:spMkLst>
            <pc:docMk/>
            <pc:sldMk cId="3882081199" sldId="263"/>
            <ac:spMk id="3" creationId="{A7DB4EBD-8738-C113-D39A-68074C6D2CD0}"/>
          </ac:spMkLst>
        </pc:spChg>
      </pc:sldChg>
    </pc:docChg>
  </pc:docChgLst>
  <pc:docChgLst>
    <pc:chgData name="pap.adam" userId="S::pap.adam@ckik.hu::8b304d01-22c0-4b9f-9953-c67defbcbdf8" providerId="AD" clId="Web-{BADDE460-0340-ED43-5EBF-85C32EA9EF3D}"/>
    <pc:docChg chg="addSld delSld modSld addMainMaster delMainMaster">
      <pc:chgData name="pap.adam" userId="S::pap.adam@ckik.hu::8b304d01-22c0-4b9f-9953-c67defbcbdf8" providerId="AD" clId="Web-{BADDE460-0340-ED43-5EBF-85C32EA9EF3D}" dt="2025-01-03T13:59:30.024" v="891" actId="1076"/>
      <pc:docMkLst>
        <pc:docMk/>
      </pc:docMkLst>
      <pc:sldChg chg="addSp modSp mod setBg modClrScheme chgLayout">
        <pc:chgData name="pap.adam" userId="S::pap.adam@ckik.hu::8b304d01-22c0-4b9f-9953-c67defbcbdf8" providerId="AD" clId="Web-{BADDE460-0340-ED43-5EBF-85C32EA9EF3D}" dt="2025-01-03T13:05:39.823" v="59"/>
        <pc:sldMkLst>
          <pc:docMk/>
          <pc:sldMk cId="4266748471" sldId="256"/>
        </pc:sldMkLst>
        <pc:spChg chg="mod ord">
          <ac:chgData name="pap.adam" userId="S::pap.adam@ckik.hu::8b304d01-22c0-4b9f-9953-c67defbcbdf8" providerId="AD" clId="Web-{BADDE460-0340-ED43-5EBF-85C32EA9EF3D}" dt="2025-01-03T13:05:39.823" v="59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pap.adam" userId="S::pap.adam@ckik.hu::8b304d01-22c0-4b9f-9953-c67defbcbdf8" providerId="AD" clId="Web-{BADDE460-0340-ED43-5EBF-85C32EA9EF3D}" dt="2025-01-03T13:05:39.823" v="59"/>
          <ac:spMkLst>
            <pc:docMk/>
            <pc:sldMk cId="4266748471" sldId="256"/>
            <ac:spMk id="3" creationId="{00000000-0000-0000-0000-000000000000}"/>
          </ac:spMkLst>
        </pc:spChg>
        <pc:picChg chg="add mod">
          <ac:chgData name="pap.adam" userId="S::pap.adam@ckik.hu::8b304d01-22c0-4b9f-9953-c67defbcbdf8" providerId="AD" clId="Web-{BADDE460-0340-ED43-5EBF-85C32EA9EF3D}" dt="2025-01-03T13:04:02.960" v="51" actId="1076"/>
          <ac:picMkLst>
            <pc:docMk/>
            <pc:sldMk cId="4266748471" sldId="256"/>
            <ac:picMk id="4" creationId="{0E646CF0-5C0A-69D5-2D3C-DACE8B40ADDF}"/>
          </ac:picMkLst>
        </pc:picChg>
      </pc:sldChg>
      <pc:sldChg chg="modSp new del mod modClrScheme chgLayout">
        <pc:chgData name="pap.adam" userId="S::pap.adam@ckik.hu::8b304d01-22c0-4b9f-9953-c67defbcbdf8" providerId="AD" clId="Web-{BADDE460-0340-ED43-5EBF-85C32EA9EF3D}" dt="2025-01-03T13:05:31.870" v="56"/>
        <pc:sldMkLst>
          <pc:docMk/>
          <pc:sldMk cId="2973069902" sldId="257"/>
        </pc:sldMkLst>
        <pc:spChg chg="mod ord">
          <ac:chgData name="pap.adam" userId="S::pap.adam@ckik.hu::8b304d01-22c0-4b9f-9953-c67defbcbdf8" providerId="AD" clId="Web-{BADDE460-0340-ED43-5EBF-85C32EA9EF3D}" dt="2025-01-03T13:05:23.619" v="55"/>
          <ac:spMkLst>
            <pc:docMk/>
            <pc:sldMk cId="2973069902" sldId="257"/>
            <ac:spMk id="2" creationId="{BF2B3F1D-D864-4515-2F97-DED125FE75C3}"/>
          </ac:spMkLst>
        </pc:spChg>
        <pc:spChg chg="mod ord">
          <ac:chgData name="pap.adam" userId="S::pap.adam@ckik.hu::8b304d01-22c0-4b9f-9953-c67defbcbdf8" providerId="AD" clId="Web-{BADDE460-0340-ED43-5EBF-85C32EA9EF3D}" dt="2025-01-03T13:05:23.619" v="55"/>
          <ac:spMkLst>
            <pc:docMk/>
            <pc:sldMk cId="2973069902" sldId="257"/>
            <ac:spMk id="3" creationId="{7DE2F702-5675-9420-92EE-B7945F65EB12}"/>
          </ac:spMkLst>
        </pc:spChg>
      </pc:sldChg>
      <pc:sldChg chg="addSp delSp modSp new mod setBg addAnim delAnim modAnim">
        <pc:chgData name="pap.adam" userId="S::pap.adam@ckik.hu::8b304d01-22c0-4b9f-9953-c67defbcbdf8" providerId="AD" clId="Web-{BADDE460-0340-ED43-5EBF-85C32EA9EF3D}" dt="2025-01-03T13:48:46.372" v="788" actId="1076"/>
        <pc:sldMkLst>
          <pc:docMk/>
          <pc:sldMk cId="3761132678" sldId="257"/>
        </pc:sldMkLst>
        <pc:spChg chg="mod">
          <ac:chgData name="pap.adam" userId="S::pap.adam@ckik.hu::8b304d01-22c0-4b9f-9953-c67defbcbdf8" providerId="AD" clId="Web-{BADDE460-0340-ED43-5EBF-85C32EA9EF3D}" dt="2025-01-03T13:24:58.125" v="333" actId="20577"/>
          <ac:spMkLst>
            <pc:docMk/>
            <pc:sldMk cId="3761132678" sldId="257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47:20.118" v="771" actId="20577"/>
          <ac:spMkLst>
            <pc:docMk/>
            <pc:sldMk cId="3761132678" sldId="257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BADDE460-0340-ED43-5EBF-85C32EA9EF3D}" dt="2025-01-03T13:15:51.241" v="267"/>
          <ac:spMkLst>
            <pc:docMk/>
            <pc:sldMk cId="3761132678" sldId="257"/>
            <ac:spMk id="6" creationId="{879BBB4F-36FD-6216-DC0A-1AD45ACA9346}"/>
          </ac:spMkLst>
        </pc:spChg>
        <pc:spChg chg="add mod">
          <ac:chgData name="pap.adam" userId="S::pap.adam@ckik.hu::8b304d01-22c0-4b9f-9953-c67defbcbdf8" providerId="AD" clId="Web-{BADDE460-0340-ED43-5EBF-85C32EA9EF3D}" dt="2025-01-03T13:42:05.011" v="743" actId="20577"/>
          <ac:spMkLst>
            <pc:docMk/>
            <pc:sldMk cId="3761132678" sldId="257"/>
            <ac:spMk id="10" creationId="{B6196C02-5CC0-AA18-55B9-B4162354E271}"/>
          </ac:spMkLst>
        </pc:spChg>
        <pc:spChg chg="add mod">
          <ac:chgData name="pap.adam" userId="S::pap.adam@ckik.hu::8b304d01-22c0-4b9f-9953-c67defbcbdf8" providerId="AD" clId="Web-{BADDE460-0340-ED43-5EBF-85C32EA9EF3D}" dt="2025-01-03T13:41:55.777" v="740" actId="20577"/>
          <ac:spMkLst>
            <pc:docMk/>
            <pc:sldMk cId="3761132678" sldId="257"/>
            <ac:spMk id="11" creationId="{6F44AADB-B6B6-7998-7E58-281952887A64}"/>
          </ac:spMkLst>
        </pc:spChg>
        <pc:spChg chg="add del mod">
          <ac:chgData name="pap.adam" userId="S::pap.adam@ckik.hu::8b304d01-22c0-4b9f-9953-c67defbcbdf8" providerId="AD" clId="Web-{BADDE460-0340-ED43-5EBF-85C32EA9EF3D}" dt="2025-01-03T13:41:58.621" v="741"/>
          <ac:spMkLst>
            <pc:docMk/>
            <pc:sldMk cId="3761132678" sldId="257"/>
            <ac:spMk id="12" creationId="{FDDFC1C2-0644-E8B8-74D9-51C1BF8BF3D2}"/>
          </ac:spMkLst>
        </pc:spChg>
        <pc:picChg chg="add del mod">
          <ac:chgData name="pap.adam" userId="S::pap.adam@ckik.hu::8b304d01-22c0-4b9f-9953-c67defbcbdf8" providerId="AD" clId="Web-{BADDE460-0340-ED43-5EBF-85C32EA9EF3D}" dt="2025-01-03T13:20:24.877" v="319"/>
          <ac:picMkLst>
            <pc:docMk/>
            <pc:sldMk cId="3761132678" sldId="257"/>
            <ac:picMk id="7" creationId="{2D6B3F04-D0AF-03F6-E2ED-3549ABADBE16}"/>
          </ac:picMkLst>
        </pc:picChg>
        <pc:picChg chg="add mod">
          <ac:chgData name="pap.adam" userId="S::pap.adam@ckik.hu::8b304d01-22c0-4b9f-9953-c67defbcbdf8" providerId="AD" clId="Web-{BADDE460-0340-ED43-5EBF-85C32EA9EF3D}" dt="2025-01-03T13:30:22.779" v="525" actId="1076"/>
          <ac:picMkLst>
            <pc:docMk/>
            <pc:sldMk cId="3761132678" sldId="257"/>
            <ac:picMk id="8" creationId="{0AB4CD0D-5064-F01E-2B5C-CF53F5EF4A6A}"/>
          </ac:picMkLst>
        </pc:picChg>
        <pc:picChg chg="add del mod">
          <ac:chgData name="pap.adam" userId="S::pap.adam@ckik.hu::8b304d01-22c0-4b9f-9953-c67defbcbdf8" providerId="AD" clId="Web-{BADDE460-0340-ED43-5EBF-85C32EA9EF3D}" dt="2025-01-03T13:47:37.385" v="775"/>
          <ac:picMkLst>
            <pc:docMk/>
            <pc:sldMk cId="3761132678" sldId="257"/>
            <ac:picMk id="9" creationId="{5C95DC48-0E36-5F02-7A57-1294D4D1E621}"/>
          </ac:picMkLst>
        </pc:picChg>
        <pc:picChg chg="add mod">
          <ac:chgData name="pap.adam" userId="S::pap.adam@ckik.hu::8b304d01-22c0-4b9f-9953-c67defbcbdf8" providerId="AD" clId="Web-{BADDE460-0340-ED43-5EBF-85C32EA9EF3D}" dt="2025-01-03T13:48:46.372" v="788" actId="1076"/>
          <ac:picMkLst>
            <pc:docMk/>
            <pc:sldMk cId="3761132678" sldId="257"/>
            <ac:picMk id="13" creationId="{AC50D826-F943-9FCA-61B7-6B6C3A32B71E}"/>
          </ac:picMkLst>
        </pc:picChg>
      </pc:sldChg>
      <pc:sldChg chg="addSp delSp modSp new del mod setBg">
        <pc:chgData name="pap.adam" userId="S::pap.adam@ckik.hu::8b304d01-22c0-4b9f-9953-c67defbcbdf8" providerId="AD" clId="Web-{BADDE460-0340-ED43-5EBF-85C32EA9EF3D}" dt="2025-01-03T13:50:32.048" v="802"/>
        <pc:sldMkLst>
          <pc:docMk/>
          <pc:sldMk cId="1877993139" sldId="258"/>
        </pc:sldMkLst>
        <pc:spChg chg="mod">
          <ac:chgData name="pap.adam" userId="S::pap.adam@ckik.hu::8b304d01-22c0-4b9f-9953-c67defbcbdf8" providerId="AD" clId="Web-{BADDE460-0340-ED43-5EBF-85C32EA9EF3D}" dt="2025-01-03T13:31:51.126" v="552" actId="14100"/>
          <ac:spMkLst>
            <pc:docMk/>
            <pc:sldMk cId="1877993139" sldId="258"/>
            <ac:spMk id="2" creationId="{3729976A-26EB-99CB-AA72-C99B971CF70E}"/>
          </ac:spMkLst>
        </pc:spChg>
        <pc:spChg chg="mod">
          <ac:chgData name="pap.adam" userId="S::pap.adam@ckik.hu::8b304d01-22c0-4b9f-9953-c67defbcbdf8" providerId="AD" clId="Web-{BADDE460-0340-ED43-5EBF-85C32EA9EF3D}" dt="2025-01-03T13:46:17.881" v="753" actId="20577"/>
          <ac:spMkLst>
            <pc:docMk/>
            <pc:sldMk cId="1877993139" sldId="258"/>
            <ac:spMk id="3" creationId="{7A5AE047-786B-34A4-A818-658052C1BB77}"/>
          </ac:spMkLst>
        </pc:spChg>
        <pc:spChg chg="add mod">
          <ac:chgData name="pap.adam" userId="S::pap.adam@ckik.hu::8b304d01-22c0-4b9f-9953-c67defbcbdf8" providerId="AD" clId="Web-{BADDE460-0340-ED43-5EBF-85C32EA9EF3D}" dt="2025-01-03T13:45:41.692" v="748" actId="1076"/>
          <ac:spMkLst>
            <pc:docMk/>
            <pc:sldMk cId="1877993139" sldId="258"/>
            <ac:spMk id="10" creationId="{A1648095-FCEF-9452-F977-3DB8ACDBAB5E}"/>
          </ac:spMkLst>
        </pc:spChg>
        <pc:spChg chg="add del">
          <ac:chgData name="pap.adam" userId="S::pap.adam@ckik.hu::8b304d01-22c0-4b9f-9953-c67defbcbdf8" providerId="AD" clId="Web-{BADDE460-0340-ED43-5EBF-85C32EA9EF3D}" dt="2025-01-03T13:40:37.039" v="730"/>
          <ac:spMkLst>
            <pc:docMk/>
            <pc:sldMk cId="1877993139" sldId="258"/>
            <ac:spMk id="11" creationId="{530EC020-6F94-CAF2-D940-41B1E5A5153D}"/>
          </ac:spMkLst>
        </pc:spChg>
        <pc:spChg chg="add mod">
          <ac:chgData name="pap.adam" userId="S::pap.adam@ckik.hu::8b304d01-22c0-4b9f-9953-c67defbcbdf8" providerId="AD" clId="Web-{BADDE460-0340-ED43-5EBF-85C32EA9EF3D}" dt="2025-01-03T13:45:51.693" v="749" actId="1076"/>
          <ac:spMkLst>
            <pc:docMk/>
            <pc:sldMk cId="1877993139" sldId="258"/>
            <ac:spMk id="13" creationId="{EB51AAB4-EB7D-389A-2A1F-2B64F5B7276E}"/>
          </ac:spMkLst>
        </pc:spChg>
        <pc:spChg chg="add del mod">
          <ac:chgData name="pap.adam" userId="S::pap.adam@ckik.hu::8b304d01-22c0-4b9f-9953-c67defbcbdf8" providerId="AD" clId="Web-{BADDE460-0340-ED43-5EBF-85C32EA9EF3D}" dt="2025-01-03T13:49:32.515" v="796"/>
          <ac:spMkLst>
            <pc:docMk/>
            <pc:sldMk cId="1877993139" sldId="258"/>
            <ac:spMk id="14" creationId="{2AD3B9FB-86C5-BAB4-E1B7-EFA6D70D74EC}"/>
          </ac:spMkLst>
        </pc:spChg>
        <pc:picChg chg="add del mod">
          <ac:chgData name="pap.adam" userId="S::pap.adam@ckik.hu::8b304d01-22c0-4b9f-9953-c67defbcbdf8" providerId="AD" clId="Web-{BADDE460-0340-ED43-5EBF-85C32EA9EF3D}" dt="2025-01-03T13:49:01.560" v="789"/>
          <ac:picMkLst>
            <pc:docMk/>
            <pc:sldMk cId="1877993139" sldId="258"/>
            <ac:picMk id="7" creationId="{097DE560-C5A0-D6AC-4F10-6E321DB216BA}"/>
          </ac:picMkLst>
        </pc:picChg>
        <pc:picChg chg="add del mod">
          <ac:chgData name="pap.adam" userId="S::pap.adam@ckik.hu::8b304d01-22c0-4b9f-9953-c67defbcbdf8" providerId="AD" clId="Web-{BADDE460-0340-ED43-5EBF-85C32EA9EF3D}" dt="2025-01-03T13:49:20.295" v="793"/>
          <ac:picMkLst>
            <pc:docMk/>
            <pc:sldMk cId="1877993139" sldId="258"/>
            <ac:picMk id="8" creationId="{B2117CA2-62DD-25DE-41B1-20A9EFCFAF58}"/>
          </ac:picMkLst>
        </pc:picChg>
        <pc:picChg chg="add del mod">
          <ac:chgData name="pap.adam" userId="S::pap.adam@ckik.hu::8b304d01-22c0-4b9f-9953-c67defbcbdf8" providerId="AD" clId="Web-{BADDE460-0340-ED43-5EBF-85C32EA9EF3D}" dt="2025-01-03T13:49:44.593" v="799"/>
          <ac:picMkLst>
            <pc:docMk/>
            <pc:sldMk cId="1877993139" sldId="258"/>
            <ac:picMk id="9" creationId="{88A034D2-EC6E-33F9-C634-B5EE82ADB84E}"/>
          </ac:picMkLst>
        </pc:picChg>
      </pc:sldChg>
      <pc:sldChg chg="new del">
        <pc:chgData name="pap.adam" userId="S::pap.adam@ckik.hu::8b304d01-22c0-4b9f-9953-c67defbcbdf8" providerId="AD" clId="Web-{BADDE460-0340-ED43-5EBF-85C32EA9EF3D}" dt="2025-01-03T13:50:35.595" v="803"/>
        <pc:sldMkLst>
          <pc:docMk/>
          <pc:sldMk cId="3620869504" sldId="259"/>
        </pc:sldMkLst>
      </pc:sldChg>
      <pc:sldChg chg="addSp delSp modSp add replId">
        <pc:chgData name="pap.adam" userId="S::pap.adam@ckik.hu::8b304d01-22c0-4b9f-9953-c67defbcbdf8" providerId="AD" clId="Web-{BADDE460-0340-ED43-5EBF-85C32EA9EF3D}" dt="2025-01-03T13:59:30.024" v="891" actId="1076"/>
        <pc:sldMkLst>
          <pc:docMk/>
          <pc:sldMk cId="3927595608" sldId="260"/>
        </pc:sldMkLst>
        <pc:spChg chg="mod">
          <ac:chgData name="pap.adam" userId="S::pap.adam@ckik.hu::8b304d01-22c0-4b9f-9953-c67defbcbdf8" providerId="AD" clId="Web-{BADDE460-0340-ED43-5EBF-85C32EA9EF3D}" dt="2025-01-03T13:51:42.832" v="826" actId="14100"/>
          <ac:spMkLst>
            <pc:docMk/>
            <pc:sldMk cId="3927595608" sldId="260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47:31.103" v="774" actId="20577"/>
          <ac:spMkLst>
            <pc:docMk/>
            <pc:sldMk cId="3927595608" sldId="260"/>
            <ac:spMk id="3" creationId="{A7DB4EBD-8738-C113-D39A-68074C6D2CD0}"/>
          </ac:spMkLst>
        </pc:spChg>
        <pc:spChg chg="add mod">
          <ac:chgData name="pap.adam" userId="S::pap.adam@ckik.hu::8b304d01-22c0-4b9f-9953-c67defbcbdf8" providerId="AD" clId="Web-{BADDE460-0340-ED43-5EBF-85C32EA9EF3D}" dt="2025-01-03T13:53:32.806" v="849" actId="1076"/>
          <ac:spMkLst>
            <pc:docMk/>
            <pc:sldMk cId="3927595608" sldId="260"/>
            <ac:spMk id="13" creationId="{2AD3B9FB-86C5-BAB4-E1B7-EFA6D70D74EC}"/>
          </ac:spMkLst>
        </pc:spChg>
        <pc:picChg chg="add del mod">
          <ac:chgData name="pap.adam" userId="S::pap.adam@ckik.hu::8b304d01-22c0-4b9f-9953-c67defbcbdf8" providerId="AD" clId="Web-{BADDE460-0340-ED43-5EBF-85C32EA9EF3D}" dt="2025-01-03T13:48:22.449" v="783"/>
          <ac:picMkLst>
            <pc:docMk/>
            <pc:sldMk cId="3927595608" sldId="260"/>
            <ac:picMk id="6" creationId="{B80DC785-F073-59FB-142F-BA90997618B1}"/>
          </ac:picMkLst>
        </pc:picChg>
        <pc:picChg chg="add mod">
          <ac:chgData name="pap.adam" userId="S::pap.adam@ckik.hu::8b304d01-22c0-4b9f-9953-c67defbcbdf8" providerId="AD" clId="Web-{BADDE460-0340-ED43-5EBF-85C32EA9EF3D}" dt="2025-01-03T13:49:13.779" v="791" actId="1076"/>
          <ac:picMkLst>
            <pc:docMk/>
            <pc:sldMk cId="3927595608" sldId="260"/>
            <ac:picMk id="7" creationId="{E626FFB3-707A-33F5-FD7E-B40CBAA9E76C}"/>
          </ac:picMkLst>
        </pc:picChg>
        <pc:picChg chg="add del">
          <ac:chgData name="pap.adam" userId="S::pap.adam@ckik.hu::8b304d01-22c0-4b9f-9953-c67defbcbdf8" providerId="AD" clId="Web-{BADDE460-0340-ED43-5EBF-85C32EA9EF3D}" dt="2025-01-03T13:49:16.217" v="792"/>
          <ac:picMkLst>
            <pc:docMk/>
            <pc:sldMk cId="3927595608" sldId="260"/>
            <ac:picMk id="8" creationId="{0AB4CD0D-5064-F01E-2B5C-CF53F5EF4A6A}"/>
          </ac:picMkLst>
        </pc:picChg>
        <pc:picChg chg="add del">
          <ac:chgData name="pap.adam" userId="S::pap.adam@ckik.hu::8b304d01-22c0-4b9f-9953-c67defbcbdf8" providerId="AD" clId="Web-{BADDE460-0340-ED43-5EBF-85C32EA9EF3D}" dt="2025-01-03T13:48:35.622" v="786"/>
          <ac:picMkLst>
            <pc:docMk/>
            <pc:sldMk cId="3927595608" sldId="260"/>
            <ac:picMk id="9" creationId="{5C95DC48-0E36-5F02-7A57-1294D4D1E621}"/>
          </ac:picMkLst>
        </pc:picChg>
        <pc:picChg chg="add mod">
          <ac:chgData name="pap.adam" userId="S::pap.adam@ckik.hu::8b304d01-22c0-4b9f-9953-c67defbcbdf8" providerId="AD" clId="Web-{BADDE460-0340-ED43-5EBF-85C32EA9EF3D}" dt="2025-01-03T13:49:26.999" v="795" actId="1076"/>
          <ac:picMkLst>
            <pc:docMk/>
            <pc:sldMk cId="3927595608" sldId="260"/>
            <ac:picMk id="12" creationId="{173B8D42-402A-69A1-4650-8E92BBF0C19A}"/>
          </ac:picMkLst>
        </pc:picChg>
        <pc:picChg chg="add mod">
          <ac:chgData name="pap.adam" userId="S::pap.adam@ckik.hu::8b304d01-22c0-4b9f-9953-c67defbcbdf8" providerId="AD" clId="Web-{BADDE460-0340-ED43-5EBF-85C32EA9EF3D}" dt="2025-01-03T13:59:30.024" v="891" actId="1076"/>
          <ac:picMkLst>
            <pc:docMk/>
            <pc:sldMk cId="3927595608" sldId="260"/>
            <ac:picMk id="14" creationId="{9372CFD8-1434-E068-AE4B-1C0667184B07}"/>
          </ac:picMkLst>
        </pc:picChg>
      </pc:sldChg>
      <pc:sldChg chg="addSp delSp modSp add replId">
        <pc:chgData name="pap.adam" userId="S::pap.adam@ckik.hu::8b304d01-22c0-4b9f-9953-c67defbcbdf8" providerId="AD" clId="Web-{BADDE460-0340-ED43-5EBF-85C32EA9EF3D}" dt="2025-01-03T13:58:52.022" v="890" actId="1076"/>
        <pc:sldMkLst>
          <pc:docMk/>
          <pc:sldMk cId="2912803499" sldId="261"/>
        </pc:sldMkLst>
        <pc:spChg chg="mod">
          <ac:chgData name="pap.adam" userId="S::pap.adam@ckik.hu::8b304d01-22c0-4b9f-9953-c67defbcbdf8" providerId="AD" clId="Web-{BADDE460-0340-ED43-5EBF-85C32EA9EF3D}" dt="2025-01-03T13:52:14.146" v="839" actId="20577"/>
          <ac:spMkLst>
            <pc:docMk/>
            <pc:sldMk cId="2912803499" sldId="261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BADDE460-0340-ED43-5EBF-85C32EA9EF3D}" dt="2025-01-03T13:58:44.866" v="888" actId="20577"/>
          <ac:spMkLst>
            <pc:docMk/>
            <pc:sldMk cId="2912803499" sldId="261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BADDE460-0340-ED43-5EBF-85C32EA9EF3D}" dt="2025-01-03T13:53:26.165" v="848" actId="1076"/>
          <ac:spMkLst>
            <pc:docMk/>
            <pc:sldMk cId="2912803499" sldId="261"/>
            <ac:spMk id="13" creationId="{2AD3B9FB-86C5-BAB4-E1B7-EFA6D70D74EC}"/>
          </ac:spMkLst>
        </pc:spChg>
        <pc:picChg chg="add mod">
          <ac:chgData name="pap.adam" userId="S::pap.adam@ckik.hu::8b304d01-22c0-4b9f-9953-c67defbcbdf8" providerId="AD" clId="Web-{BADDE460-0340-ED43-5EBF-85C32EA9EF3D}" dt="2025-01-03T13:53:15.399" v="847" actId="1076"/>
          <ac:picMkLst>
            <pc:docMk/>
            <pc:sldMk cId="2912803499" sldId="261"/>
            <ac:picMk id="6" creationId="{C71D5107-C421-ADF1-7CF1-3C666A11C557}"/>
          </ac:picMkLst>
        </pc:picChg>
        <pc:picChg chg="del">
          <ac:chgData name="pap.adam" userId="S::pap.adam@ckik.hu::8b304d01-22c0-4b9f-9953-c67defbcbdf8" providerId="AD" clId="Web-{BADDE460-0340-ED43-5EBF-85C32EA9EF3D}" dt="2025-01-03T13:52:21.178" v="842"/>
          <ac:picMkLst>
            <pc:docMk/>
            <pc:sldMk cId="2912803499" sldId="261"/>
            <ac:picMk id="7" creationId="{E626FFB3-707A-33F5-FD7E-B40CBAA9E76C}"/>
          </ac:picMkLst>
        </pc:picChg>
        <pc:picChg chg="add mod">
          <ac:chgData name="pap.adam" userId="S::pap.adam@ckik.hu::8b304d01-22c0-4b9f-9953-c67defbcbdf8" providerId="AD" clId="Web-{BADDE460-0340-ED43-5EBF-85C32EA9EF3D}" dt="2025-01-03T13:54:13.011" v="852" actId="1076"/>
          <ac:picMkLst>
            <pc:docMk/>
            <pc:sldMk cId="2912803499" sldId="261"/>
            <ac:picMk id="8" creationId="{823EFCCF-0016-F3F4-25C5-591083A06C98}"/>
          </ac:picMkLst>
        </pc:picChg>
        <pc:picChg chg="add mod">
          <ac:chgData name="pap.adam" userId="S::pap.adam@ckik.hu::8b304d01-22c0-4b9f-9953-c67defbcbdf8" providerId="AD" clId="Web-{BADDE460-0340-ED43-5EBF-85C32EA9EF3D}" dt="2025-01-03T13:58:52.022" v="890" actId="1076"/>
          <ac:picMkLst>
            <pc:docMk/>
            <pc:sldMk cId="2912803499" sldId="261"/>
            <ac:picMk id="9" creationId="{8650AED4-D867-3BBD-FA7C-398FE12A257A}"/>
          </ac:picMkLst>
        </pc:picChg>
        <pc:picChg chg="del">
          <ac:chgData name="pap.adam" userId="S::pap.adam@ckik.hu::8b304d01-22c0-4b9f-9953-c67defbcbdf8" providerId="AD" clId="Web-{BADDE460-0340-ED43-5EBF-85C32EA9EF3D}" dt="2025-01-03T13:52:16.896" v="840"/>
          <ac:picMkLst>
            <pc:docMk/>
            <pc:sldMk cId="2912803499" sldId="261"/>
            <ac:picMk id="12" creationId="{173B8D42-402A-69A1-4650-8E92BBF0C19A}"/>
          </ac:picMkLst>
        </pc:picChg>
        <pc:picChg chg="del">
          <ac:chgData name="pap.adam" userId="S::pap.adam@ckik.hu::8b304d01-22c0-4b9f-9953-c67defbcbdf8" providerId="AD" clId="Web-{BADDE460-0340-ED43-5EBF-85C32EA9EF3D}" dt="2025-01-03T13:52:19.272" v="841"/>
          <ac:picMkLst>
            <pc:docMk/>
            <pc:sldMk cId="2912803499" sldId="261"/>
            <ac:picMk id="14" creationId="{9372CFD8-1434-E068-AE4B-1C0667184B07}"/>
          </ac:picMkLst>
        </pc:picChg>
      </pc:sldChg>
      <pc:sldMasterChg chg="del delSldLayout">
        <pc:chgData name="pap.adam" userId="S::pap.adam@ckik.hu::8b304d01-22c0-4b9f-9953-c67defbcbdf8" providerId="AD" clId="Web-{BADDE460-0340-ED43-5EBF-85C32EA9EF3D}" dt="2025-01-03T13:05:23.619" v="55"/>
        <pc:sldMasterMkLst>
          <pc:docMk/>
          <pc:sldMasterMk cId="798062927" sldId="2147483648"/>
        </pc:sldMasterMkLst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pap.adam" userId="S::pap.adam@ckik.hu::8b304d01-22c0-4b9f-9953-c67defbcbdf8" providerId="AD" clId="Web-{BADDE460-0340-ED43-5EBF-85C32EA9EF3D}" dt="2025-01-03T13:05:23.619" v="55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7.464" v="57"/>
        <pc:sldMasterMkLst>
          <pc:docMk/>
          <pc:sldMasterMk cId="1693043498" sldId="2147483660"/>
        </pc:sldMasterMkLst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226899497" sldId="214748366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1401115006" sldId="214748366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954225312" sldId="214748366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1141053849" sldId="214748366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374212643" sldId="214748366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060837777" sldId="214748366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787791522" sldId="214748366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47588803" sldId="214748366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3251158774" sldId="214748366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2633632070" sldId="214748367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7.464" v="57"/>
          <pc:sldLayoutMkLst>
            <pc:docMk/>
            <pc:sldMasterMk cId="1693043498" sldId="2147483660"/>
            <pc:sldLayoutMk cId="527985465" sldId="2147483671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8.917" v="58"/>
        <pc:sldMasterMkLst>
          <pc:docMk/>
          <pc:sldMasterMk cId="982382732" sldId="2147483672"/>
        </pc:sldMasterMkLst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3239741418" sldId="214748367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089334220" sldId="214748367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587372683" sldId="214748367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95592348" sldId="214748367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765795433" sldId="214748367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1564486464" sldId="214748367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573254650" sldId="214748367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2588138530" sldId="214748368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3895667107" sldId="214748368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940831458" sldId="214748368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8.917" v="58"/>
          <pc:sldLayoutMkLst>
            <pc:docMk/>
            <pc:sldMasterMk cId="982382732" sldId="2147483672"/>
            <pc:sldLayoutMk cId="7736447" sldId="2147483683"/>
          </pc:sldLayoutMkLst>
        </pc:sldLayoutChg>
      </pc:sldMasterChg>
      <pc:sldMasterChg chg="add del addSldLayout delSldLayout modSldLayout">
        <pc:chgData name="pap.adam" userId="S::pap.adam@ckik.hu::8b304d01-22c0-4b9f-9953-c67defbcbdf8" providerId="AD" clId="Web-{BADDE460-0340-ED43-5EBF-85C32EA9EF3D}" dt="2025-01-03T13:05:39.823" v="59"/>
        <pc:sldMasterMkLst>
          <pc:docMk/>
          <pc:sldMasterMk cId="2079535259" sldId="2147483684"/>
        </pc:sldMasterMkLst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833940466" sldId="2147483685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734329293" sldId="2147483686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864441627" sldId="2147483687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1374005434" sldId="2147483688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147802993" sldId="2147483689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3333550175" sldId="2147483690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80291672" sldId="2147483691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838515883" sldId="2147483692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3634437758" sldId="2147483693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744661112" sldId="2147483694"/>
          </pc:sldLayoutMkLst>
        </pc:sldLayoutChg>
        <pc:sldLayoutChg chg="add del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2079535259" sldId="2147483684"/>
            <pc:sldLayoutMk cId="2222032474" sldId="2147483695"/>
          </pc:sldLayoutMkLst>
        </pc:sldLayoutChg>
      </pc:sldMasterChg>
      <pc:sldMasterChg chg="add addSldLayout modSldLayout">
        <pc:chgData name="pap.adam" userId="S::pap.adam@ckik.hu::8b304d01-22c0-4b9f-9953-c67defbcbdf8" providerId="AD" clId="Web-{BADDE460-0340-ED43-5EBF-85C32EA9EF3D}" dt="2025-01-03T13:05:39.823" v="59"/>
        <pc:sldMasterMkLst>
          <pc:docMk/>
          <pc:sldMasterMk cId="965716051" sldId="2147483696"/>
        </pc:sldMasterMkLst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559056496" sldId="2147483697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3046720403" sldId="2147483698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268836333" sldId="2147483699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667320510" sldId="2147483700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925419515" sldId="2147483701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4053790497" sldId="2147483702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828518181" sldId="2147483703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4224418342" sldId="2147483704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2695061411" sldId="2147483705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1531195770" sldId="2147483706"/>
          </pc:sldLayoutMkLst>
        </pc:sldLayoutChg>
        <pc:sldLayoutChg chg="add mod replId">
          <pc:chgData name="pap.adam" userId="S::pap.adam@ckik.hu::8b304d01-22c0-4b9f-9953-c67defbcbdf8" providerId="AD" clId="Web-{BADDE460-0340-ED43-5EBF-85C32EA9EF3D}" dt="2025-01-03T13:05:39.823" v="59"/>
          <pc:sldLayoutMkLst>
            <pc:docMk/>
            <pc:sldMasterMk cId="965716051" sldId="2147483696"/>
            <pc:sldLayoutMk cId="3451731817" sldId="2147483707"/>
          </pc:sldLayoutMkLst>
        </pc:sldLayoutChg>
      </pc:sldMasterChg>
    </pc:docChg>
  </pc:docChgLst>
  <pc:docChgLst>
    <pc:chgData name="pap.adam" userId="S::pap.adam@ckik.hu::8b304d01-22c0-4b9f-9953-c67defbcbdf8" providerId="AD" clId="Web-{4F9C7739-7491-7E95-B487-C199EAE4E420}"/>
    <pc:docChg chg="modSld">
      <pc:chgData name="pap.adam" userId="S::pap.adam@ckik.hu::8b304d01-22c0-4b9f-9953-c67defbcbdf8" providerId="AD" clId="Web-{4F9C7739-7491-7E95-B487-C199EAE4E420}" dt="2025-01-03T17:32:17.360" v="105" actId="20577"/>
      <pc:docMkLst>
        <pc:docMk/>
      </pc:docMkLst>
      <pc:sldChg chg="addSp modSp">
        <pc:chgData name="pap.adam" userId="S::pap.adam@ckik.hu::8b304d01-22c0-4b9f-9953-c67defbcbdf8" providerId="AD" clId="Web-{4F9C7739-7491-7E95-B487-C199EAE4E420}" dt="2025-01-03T17:32:17.360" v="105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4F9C7739-7491-7E95-B487-C199EAE4E420}" dt="2025-01-03T17:32:17.360" v="105" actId="20577"/>
          <ac:spMkLst>
            <pc:docMk/>
            <pc:sldMk cId="3882081199" sldId="263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4F9C7739-7491-7E95-B487-C199EAE4E420}" dt="2025-01-03T17:24:34.123" v="2" actId="1076"/>
          <ac:picMkLst>
            <pc:docMk/>
            <pc:sldMk cId="3882081199" sldId="263"/>
            <ac:picMk id="6" creationId="{BC6132E9-83DA-0536-276E-E3A2C37E5C39}"/>
          </ac:picMkLst>
        </pc:picChg>
        <pc:picChg chg="mod">
          <ac:chgData name="pap.adam" userId="S::pap.adam@ckik.hu::8b304d01-22c0-4b9f-9953-c67defbcbdf8" providerId="AD" clId="Web-{4F9C7739-7491-7E95-B487-C199EAE4E420}" dt="2025-01-03T17:20:11.631" v="0" actId="1076"/>
          <ac:picMkLst>
            <pc:docMk/>
            <pc:sldMk cId="3882081199" sldId="263"/>
            <ac:picMk id="7" creationId="{528915C7-37B4-8AF3-5963-40B1F3529F2B}"/>
          </ac:picMkLst>
        </pc:picChg>
      </pc:sldChg>
    </pc:docChg>
  </pc:docChgLst>
  <pc:docChgLst>
    <pc:chgData name="pap.adam" userId="S::pap.adam@ckik.hu::8b304d01-22c0-4b9f-9953-c67defbcbdf8" providerId="AD" clId="Web-{461F083D-9CC9-01F4-32D6-20E63035F828}"/>
    <pc:docChg chg="modSld">
      <pc:chgData name="pap.adam" userId="S::pap.adam@ckik.hu::8b304d01-22c0-4b9f-9953-c67defbcbdf8" providerId="AD" clId="Web-{461F083D-9CC9-01F4-32D6-20E63035F828}" dt="2025-01-03T17:10:48.028" v="66" actId="20577"/>
      <pc:docMkLst>
        <pc:docMk/>
      </pc:docMkLst>
      <pc:sldChg chg="addSp delSp modSp">
        <pc:chgData name="pap.adam" userId="S::pap.adam@ckik.hu::8b304d01-22c0-4b9f-9953-c67defbcbdf8" providerId="AD" clId="Web-{461F083D-9CC9-01F4-32D6-20E63035F828}" dt="2025-01-03T17:10:48.028" v="66" actId="20577"/>
        <pc:sldMkLst>
          <pc:docMk/>
          <pc:sldMk cId="3882081199" sldId="263"/>
        </pc:sldMkLst>
        <pc:spChg chg="add del mod">
          <ac:chgData name="pap.adam" userId="S::pap.adam@ckik.hu::8b304d01-22c0-4b9f-9953-c67defbcbdf8" providerId="AD" clId="Web-{461F083D-9CC9-01F4-32D6-20E63035F828}" dt="2025-01-03T17:10:48.028" v="66" actId="20577"/>
          <ac:spMkLst>
            <pc:docMk/>
            <pc:sldMk cId="3882081199" sldId="263"/>
            <ac:spMk id="3" creationId="{A7DB4EBD-8738-C113-D39A-68074C6D2CD0}"/>
          </ac:spMkLst>
        </pc:spChg>
        <pc:picChg chg="add del mod ord">
          <ac:chgData name="pap.adam" userId="S::pap.adam@ckik.hu::8b304d01-22c0-4b9f-9953-c67defbcbdf8" providerId="AD" clId="Web-{461F083D-9CC9-01F4-32D6-20E63035F828}" dt="2025-01-03T17:05:40.003" v="17"/>
          <ac:picMkLst>
            <pc:docMk/>
            <pc:sldMk cId="3882081199" sldId="263"/>
            <ac:picMk id="6" creationId="{985C82E0-38D7-9B70-AA0B-F7B261DFC06B}"/>
          </ac:picMkLst>
        </pc:picChg>
        <pc:picChg chg="add mod">
          <ac:chgData name="pap.adam" userId="S::pap.adam@ckik.hu::8b304d01-22c0-4b9f-9953-c67defbcbdf8" providerId="AD" clId="Web-{461F083D-9CC9-01F4-32D6-20E63035F828}" dt="2025-01-03T17:10:38.887" v="63" actId="14100"/>
          <ac:picMkLst>
            <pc:docMk/>
            <pc:sldMk cId="3882081199" sldId="263"/>
            <ac:picMk id="7" creationId="{528915C7-37B4-8AF3-5963-40B1F3529F2B}"/>
          </ac:picMkLst>
        </pc:picChg>
      </pc:sldChg>
    </pc:docChg>
  </pc:docChgLst>
  <pc:docChgLst>
    <pc:chgData name="pap.adam" userId="S::pap.adam@ckik.hu::8b304d01-22c0-4b9f-9953-c67defbcbdf8" providerId="AD" clId="Web-{75062B5B-7DCD-3C2D-BE98-9F4C50A430A5}"/>
    <pc:docChg chg="addSld delSld modSld">
      <pc:chgData name="pap.adam" userId="S::pap.adam@ckik.hu::8b304d01-22c0-4b9f-9953-c67defbcbdf8" providerId="AD" clId="Web-{75062B5B-7DCD-3C2D-BE98-9F4C50A430A5}" dt="2025-01-03T15:19:32.713" v="348" actId="20577"/>
      <pc:docMkLst>
        <pc:docMk/>
      </pc:docMkLst>
      <pc:sldChg chg="add del">
        <pc:chgData name="pap.adam" userId="S::pap.adam@ckik.hu::8b304d01-22c0-4b9f-9953-c67defbcbdf8" providerId="AD" clId="Web-{75062B5B-7DCD-3C2D-BE98-9F4C50A430A5}" dt="2025-01-03T15:04:57.360" v="3"/>
        <pc:sldMkLst>
          <pc:docMk/>
          <pc:sldMk cId="2912803499" sldId="261"/>
        </pc:sldMkLst>
      </pc:sldChg>
      <pc:sldChg chg="addSp delSp modSp add replId">
        <pc:chgData name="pap.adam" userId="S::pap.adam@ckik.hu::8b304d01-22c0-4b9f-9953-c67defbcbdf8" providerId="AD" clId="Web-{75062B5B-7DCD-3C2D-BE98-9F4C50A430A5}" dt="2025-01-03T15:11:55.528" v="206" actId="20577"/>
        <pc:sldMkLst>
          <pc:docMk/>
          <pc:sldMk cId="734560248" sldId="262"/>
        </pc:sldMkLst>
        <pc:spChg chg="mod">
          <ac:chgData name="pap.adam" userId="S::pap.adam@ckik.hu::8b304d01-22c0-4b9f-9953-c67defbcbdf8" providerId="AD" clId="Web-{75062B5B-7DCD-3C2D-BE98-9F4C50A430A5}" dt="2025-01-03T15:05:11.346" v="13" actId="20577"/>
          <ac:spMkLst>
            <pc:docMk/>
            <pc:sldMk cId="734560248" sldId="262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75062B5B-7DCD-3C2D-BE98-9F4C50A430A5}" dt="2025-01-03T15:11:55.528" v="206" actId="20577"/>
          <ac:spMkLst>
            <pc:docMk/>
            <pc:sldMk cId="734560248" sldId="262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75062B5B-7DCD-3C2D-BE98-9F4C50A430A5}" dt="2025-01-03T15:08:36.896" v="166"/>
          <ac:spMkLst>
            <pc:docMk/>
            <pc:sldMk cId="734560248" sldId="262"/>
            <ac:spMk id="13" creationId="{2AD3B9FB-86C5-BAB4-E1B7-EFA6D70D74EC}"/>
          </ac:spMkLst>
        </pc:spChg>
        <pc:picChg chg="del">
          <ac:chgData name="pap.adam" userId="S::pap.adam@ckik.hu::8b304d01-22c0-4b9f-9953-c67defbcbdf8" providerId="AD" clId="Web-{75062B5B-7DCD-3C2D-BE98-9F4C50A430A5}" dt="2025-01-03T15:09:55.555" v="200"/>
          <ac:picMkLst>
            <pc:docMk/>
            <pc:sldMk cId="734560248" sldId="262"/>
            <ac:picMk id="6" creationId="{C71D5107-C421-ADF1-7CF1-3C666A11C557}"/>
          </ac:picMkLst>
        </pc:picChg>
        <pc:picChg chg="add mod">
          <ac:chgData name="pap.adam" userId="S::pap.adam@ckik.hu::8b304d01-22c0-4b9f-9953-c67defbcbdf8" providerId="AD" clId="Web-{75062B5B-7DCD-3C2D-BE98-9F4C50A430A5}" dt="2025-01-03T15:10:34.650" v="202" actId="1076"/>
          <ac:picMkLst>
            <pc:docMk/>
            <pc:sldMk cId="734560248" sldId="262"/>
            <ac:picMk id="7" creationId="{2DA14471-8398-244F-4EA2-F17A6F6BA2FF}"/>
          </ac:picMkLst>
        </pc:picChg>
        <pc:picChg chg="del">
          <ac:chgData name="pap.adam" userId="S::pap.adam@ckik.hu::8b304d01-22c0-4b9f-9953-c67defbcbdf8" providerId="AD" clId="Web-{75062B5B-7DCD-3C2D-BE98-9F4C50A430A5}" dt="2025-01-03T15:08:32.693" v="165"/>
          <ac:picMkLst>
            <pc:docMk/>
            <pc:sldMk cId="734560248" sldId="262"/>
            <ac:picMk id="8" creationId="{823EFCCF-0016-F3F4-25C5-591083A06C98}"/>
          </ac:picMkLst>
        </pc:picChg>
        <pc:picChg chg="del">
          <ac:chgData name="pap.adam" userId="S::pap.adam@ckik.hu::8b304d01-22c0-4b9f-9953-c67defbcbdf8" providerId="AD" clId="Web-{75062B5B-7DCD-3C2D-BE98-9F4C50A430A5}" dt="2025-01-03T15:09:53.805" v="199"/>
          <ac:picMkLst>
            <pc:docMk/>
            <pc:sldMk cId="734560248" sldId="262"/>
            <ac:picMk id="9" creationId="{8650AED4-D867-3BBD-FA7C-398FE12A257A}"/>
          </ac:picMkLst>
        </pc:picChg>
        <pc:picChg chg="add mod">
          <ac:chgData name="pap.adam" userId="S::pap.adam@ckik.hu::8b304d01-22c0-4b9f-9953-c67defbcbdf8" providerId="AD" clId="Web-{75062B5B-7DCD-3C2D-BE98-9F4C50A430A5}" dt="2025-01-03T15:11:03.979" v="204" actId="1076"/>
          <ac:picMkLst>
            <pc:docMk/>
            <pc:sldMk cId="734560248" sldId="262"/>
            <ac:picMk id="12" creationId="{60810D08-4607-E1F6-74C4-C04C7E35383A}"/>
          </ac:picMkLst>
        </pc:picChg>
      </pc:sldChg>
      <pc:sldChg chg="new del">
        <pc:chgData name="pap.adam" userId="S::pap.adam@ckik.hu::8b304d01-22c0-4b9f-9953-c67defbcbdf8" providerId="AD" clId="Web-{75062B5B-7DCD-3C2D-BE98-9F4C50A430A5}" dt="2025-01-03T15:04:48.874" v="1"/>
        <pc:sldMkLst>
          <pc:docMk/>
          <pc:sldMk cId="2144958835" sldId="262"/>
        </pc:sldMkLst>
      </pc:sldChg>
      <pc:sldChg chg="new del">
        <pc:chgData name="pap.adam" userId="S::pap.adam@ckik.hu::8b304d01-22c0-4b9f-9953-c67defbcbdf8" providerId="AD" clId="Web-{75062B5B-7DCD-3C2D-BE98-9F4C50A430A5}" dt="2025-01-03T15:13:47.205" v="208"/>
        <pc:sldMkLst>
          <pc:docMk/>
          <pc:sldMk cId="441770295" sldId="263"/>
        </pc:sldMkLst>
      </pc:sldChg>
      <pc:sldChg chg="new del">
        <pc:chgData name="pap.adam" userId="S::pap.adam@ckik.hu::8b304d01-22c0-4b9f-9953-c67defbcbdf8" providerId="AD" clId="Web-{75062B5B-7DCD-3C2D-BE98-9F4C50A430A5}" dt="2025-01-03T15:13:54.781" v="210"/>
        <pc:sldMkLst>
          <pc:docMk/>
          <pc:sldMk cId="1386120100" sldId="263"/>
        </pc:sldMkLst>
      </pc:sldChg>
      <pc:sldChg chg="addSp delSp modSp add replId">
        <pc:chgData name="pap.adam" userId="S::pap.adam@ckik.hu::8b304d01-22c0-4b9f-9953-c67defbcbdf8" providerId="AD" clId="Web-{75062B5B-7DCD-3C2D-BE98-9F4C50A430A5}" dt="2025-01-03T15:19:32.713" v="348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75062B5B-7DCD-3C2D-BE98-9F4C50A430A5}" dt="2025-01-03T15:14:15.954" v="220" actId="20577"/>
          <ac:spMkLst>
            <pc:docMk/>
            <pc:sldMk cId="3882081199" sldId="263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75062B5B-7DCD-3C2D-BE98-9F4C50A430A5}" dt="2025-01-03T15:19:32.713" v="348" actId="20577"/>
          <ac:spMkLst>
            <pc:docMk/>
            <pc:sldMk cId="3882081199" sldId="263"/>
            <ac:spMk id="3" creationId="{A7DB4EBD-8738-C113-D39A-68074C6D2CD0}"/>
          </ac:spMkLst>
        </pc:spChg>
        <pc:spChg chg="mod">
          <ac:chgData name="pap.adam" userId="S::pap.adam@ckik.hu::8b304d01-22c0-4b9f-9953-c67defbcbdf8" providerId="AD" clId="Web-{75062B5B-7DCD-3C2D-BE98-9F4C50A430A5}" dt="2025-01-03T15:18:22.774" v="296" actId="14100"/>
          <ac:spMkLst>
            <pc:docMk/>
            <pc:sldMk cId="3882081199" sldId="263"/>
            <ac:spMk id="10" creationId="{B6196C02-5CC0-AA18-55B9-B4162354E271}"/>
          </ac:spMkLst>
        </pc:spChg>
        <pc:spChg chg="mod">
          <ac:chgData name="pap.adam" userId="S::pap.adam@ckik.hu::8b304d01-22c0-4b9f-9953-c67defbcbdf8" providerId="AD" clId="Web-{75062B5B-7DCD-3C2D-BE98-9F4C50A430A5}" dt="2025-01-03T15:17:51.601" v="249" actId="1076"/>
          <ac:spMkLst>
            <pc:docMk/>
            <pc:sldMk cId="3882081199" sldId="263"/>
            <ac:spMk id="11" creationId="{6F44AADB-B6B6-7998-7E58-281952887A64}"/>
          </ac:spMkLst>
        </pc:spChg>
        <pc:picChg chg="add del mod">
          <ac:chgData name="pap.adam" userId="S::pap.adam@ckik.hu::8b304d01-22c0-4b9f-9953-c67defbcbdf8" providerId="AD" clId="Web-{75062B5B-7DCD-3C2D-BE98-9F4C50A430A5}" dt="2025-01-03T15:19:01.634" v="303"/>
          <ac:picMkLst>
            <pc:docMk/>
            <pc:sldMk cId="3882081199" sldId="263"/>
            <ac:picMk id="6" creationId="{F738069E-71F3-4F07-559B-6396A300A065}"/>
          </ac:picMkLst>
        </pc:picChg>
        <pc:picChg chg="del mod">
          <ac:chgData name="pap.adam" userId="S::pap.adam@ckik.hu::8b304d01-22c0-4b9f-9953-c67defbcbdf8" providerId="AD" clId="Web-{75062B5B-7DCD-3C2D-BE98-9F4C50A430A5}" dt="2025-01-03T15:14:20.094" v="222"/>
          <ac:picMkLst>
            <pc:docMk/>
            <pc:sldMk cId="3882081199" sldId="263"/>
            <ac:picMk id="7" creationId="{2DA14471-8398-244F-4EA2-F17A6F6BA2FF}"/>
          </ac:picMkLst>
        </pc:picChg>
        <pc:picChg chg="del">
          <ac:chgData name="pap.adam" userId="S::pap.adam@ckik.hu::8b304d01-22c0-4b9f-9953-c67defbcbdf8" providerId="AD" clId="Web-{75062B5B-7DCD-3C2D-BE98-9F4C50A430A5}" dt="2025-01-03T15:14:21.766" v="223"/>
          <ac:picMkLst>
            <pc:docMk/>
            <pc:sldMk cId="3882081199" sldId="263"/>
            <ac:picMk id="12" creationId="{60810D08-4607-E1F6-74C4-C04C7E35383A}"/>
          </ac:picMkLst>
        </pc:picChg>
      </pc:sldChg>
    </pc:docChg>
  </pc:docChgLst>
  <pc:docChgLst>
    <pc:chgData name="pap.adam" userId="S::pap.adam@ckik.hu::8b304d01-22c0-4b9f-9953-c67defbcbdf8" providerId="AD" clId="Web-{A88C3A4C-0FCA-51FA-23A1-2860687FDCCD}"/>
    <pc:docChg chg="modSld">
      <pc:chgData name="pap.adam" userId="S::pap.adam@ckik.hu::8b304d01-22c0-4b9f-9953-c67defbcbdf8" providerId="AD" clId="Web-{A88C3A4C-0FCA-51FA-23A1-2860687FDCCD}" dt="2025-01-04T23:25:53.445" v="1160" actId="20577"/>
      <pc:docMkLst>
        <pc:docMk/>
      </pc:docMkLst>
      <pc:sldChg chg="modSp">
        <pc:chgData name="pap.adam" userId="S::pap.adam@ckik.hu::8b304d01-22c0-4b9f-9953-c67defbcbdf8" providerId="AD" clId="Web-{A88C3A4C-0FCA-51FA-23A1-2860687FDCCD}" dt="2025-01-04T23:19:24.177" v="983" actId="20577"/>
        <pc:sldMkLst>
          <pc:docMk/>
          <pc:sldMk cId="3882081199" sldId="263"/>
        </pc:sldMkLst>
        <pc:spChg chg="mod">
          <ac:chgData name="pap.adam" userId="S::pap.adam@ckik.hu::8b304d01-22c0-4b9f-9953-c67defbcbdf8" providerId="AD" clId="Web-{A88C3A4C-0FCA-51FA-23A1-2860687FDCCD}" dt="2025-01-04T23:19:24.177" v="983" actId="20577"/>
          <ac:spMkLst>
            <pc:docMk/>
            <pc:sldMk cId="3882081199" sldId="263"/>
            <ac:spMk id="3" creationId="{A7DB4EBD-8738-C113-D39A-68074C6D2CD0}"/>
          </ac:spMkLst>
        </pc:spChg>
      </pc:sldChg>
      <pc:sldChg chg="addSp modSp">
        <pc:chgData name="pap.adam" userId="S::pap.adam@ckik.hu::8b304d01-22c0-4b9f-9953-c67defbcbdf8" providerId="AD" clId="Web-{A88C3A4C-0FCA-51FA-23A1-2860687FDCCD}" dt="2025-01-04T21:39:46.580" v="195" actId="20577"/>
        <pc:sldMkLst>
          <pc:docMk/>
          <pc:sldMk cId="1330014176" sldId="265"/>
        </pc:sldMkLst>
        <pc:spChg chg="mod">
          <ac:chgData name="pap.adam" userId="S::pap.adam@ckik.hu::8b304d01-22c0-4b9f-9953-c67defbcbdf8" providerId="AD" clId="Web-{A88C3A4C-0FCA-51FA-23A1-2860687FDCCD}" dt="2025-01-04T21:39:46.580" v="195" actId="20577"/>
          <ac:spMkLst>
            <pc:docMk/>
            <pc:sldMk cId="1330014176" sldId="265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A88C3A4C-0FCA-51FA-23A1-2860687FDCCD}" dt="2025-01-04T21:26:11.536" v="2" actId="14100"/>
          <ac:picMkLst>
            <pc:docMk/>
            <pc:sldMk cId="1330014176" sldId="265"/>
            <ac:picMk id="6" creationId="{6A971A00-3019-43BB-B549-4A2A052D5E57}"/>
          </ac:picMkLst>
        </pc:picChg>
      </pc:sldChg>
      <pc:sldChg chg="addSp modSp">
        <pc:chgData name="pap.adam" userId="S::pap.adam@ckik.hu::8b304d01-22c0-4b9f-9953-c67defbcbdf8" providerId="AD" clId="Web-{A88C3A4C-0FCA-51FA-23A1-2860687FDCCD}" dt="2025-01-04T23:25:53.445" v="1160" actId="20577"/>
        <pc:sldMkLst>
          <pc:docMk/>
          <pc:sldMk cId="770347749" sldId="266"/>
        </pc:sldMkLst>
        <pc:spChg chg="mod">
          <ac:chgData name="pap.adam" userId="S::pap.adam@ckik.hu::8b304d01-22c0-4b9f-9953-c67defbcbdf8" providerId="AD" clId="Web-{A88C3A4C-0FCA-51FA-23A1-2860687FDCCD}" dt="2025-01-04T23:25:53.445" v="1160" actId="20577"/>
          <ac:spMkLst>
            <pc:docMk/>
            <pc:sldMk cId="770347749" sldId="266"/>
            <ac:spMk id="3" creationId="{A7DB4EBD-8738-C113-D39A-68074C6D2CD0}"/>
          </ac:spMkLst>
        </pc:spChg>
        <pc:picChg chg="add mod">
          <ac:chgData name="pap.adam" userId="S::pap.adam@ckik.hu::8b304d01-22c0-4b9f-9953-c67defbcbdf8" providerId="AD" clId="Web-{A88C3A4C-0FCA-51FA-23A1-2860687FDCCD}" dt="2025-01-04T21:26:45.772" v="4" actId="1076"/>
          <ac:picMkLst>
            <pc:docMk/>
            <pc:sldMk cId="770347749" sldId="266"/>
            <ac:picMk id="8" creationId="{BD84DDB0-82DA-4C6B-8B63-71BF3E742333}"/>
          </ac:picMkLst>
        </pc:picChg>
      </pc:sldChg>
      <pc:sldChg chg="addSp modSp">
        <pc:chgData name="pap.adam" userId="S::pap.adam@ckik.hu::8b304d01-22c0-4b9f-9953-c67defbcbdf8" providerId="AD" clId="Web-{A88C3A4C-0FCA-51FA-23A1-2860687FDCCD}" dt="2025-01-04T21:28:53.855" v="7" actId="14100"/>
        <pc:sldMkLst>
          <pc:docMk/>
          <pc:sldMk cId="2081113561" sldId="267"/>
        </pc:sldMkLst>
        <pc:picChg chg="add mod">
          <ac:chgData name="pap.adam" userId="S::pap.adam@ckik.hu::8b304d01-22c0-4b9f-9953-c67defbcbdf8" providerId="AD" clId="Web-{A88C3A4C-0FCA-51FA-23A1-2860687FDCCD}" dt="2025-01-04T21:28:53.855" v="7" actId="14100"/>
          <ac:picMkLst>
            <pc:docMk/>
            <pc:sldMk cId="2081113561" sldId="267"/>
            <ac:picMk id="6" creationId="{11F9FFE5-57AF-99CC-0D08-7991D9453513}"/>
          </ac:picMkLst>
        </pc:picChg>
      </pc:sldChg>
    </pc:docChg>
  </pc:docChgLst>
  <pc:docChgLst>
    <pc:chgData name="pap.adam" userId="S::pap.adam@ckik.hu::8b304d01-22c0-4b9f-9953-c67defbcbdf8" providerId="AD" clId="Web-{62A8E725-C18A-4A98-C117-D3429BA67A12}"/>
    <pc:docChg chg="addSld delSld modSld">
      <pc:chgData name="pap.adam" userId="S::pap.adam@ckik.hu::8b304d01-22c0-4b9f-9953-c67defbcbdf8" providerId="AD" clId="Web-{62A8E725-C18A-4A98-C117-D3429BA67A12}" dt="2025-01-05T18:16:27.455" v="505" actId="20577"/>
      <pc:docMkLst>
        <pc:docMk/>
      </pc:docMkLst>
      <pc:sldChg chg="addSp delSp modSp">
        <pc:chgData name="pap.adam" userId="S::pap.adam@ckik.hu::8b304d01-22c0-4b9f-9953-c67defbcbdf8" providerId="AD" clId="Web-{62A8E725-C18A-4A98-C117-D3429BA67A12}" dt="2025-01-05T18:16:27.455" v="505" actId="20577"/>
        <pc:sldMkLst>
          <pc:docMk/>
          <pc:sldMk cId="2081113561" sldId="267"/>
        </pc:sldMkLst>
        <pc:spChg chg="add del mod">
          <ac:chgData name="pap.adam" userId="S::pap.adam@ckik.hu::8b304d01-22c0-4b9f-9953-c67defbcbdf8" providerId="AD" clId="Web-{62A8E725-C18A-4A98-C117-D3429BA67A12}" dt="2025-01-05T18:16:27.455" v="505" actId="20577"/>
          <ac:spMkLst>
            <pc:docMk/>
            <pc:sldMk cId="2081113561" sldId="267"/>
            <ac:spMk id="3" creationId="{A7DB4EBD-8738-C113-D39A-68074C6D2CD0}"/>
          </ac:spMkLst>
        </pc:spChg>
        <pc:picChg chg="add del">
          <ac:chgData name="pap.adam" userId="S::pap.adam@ckik.hu::8b304d01-22c0-4b9f-9953-c67defbcbdf8" providerId="AD" clId="Web-{62A8E725-C18A-4A98-C117-D3429BA67A12}" dt="2025-01-05T17:56:43.453" v="7"/>
          <ac:picMkLst>
            <pc:docMk/>
            <pc:sldMk cId="2081113561" sldId="267"/>
            <ac:picMk id="6" creationId="{11F9FFE5-57AF-99CC-0D08-7991D9453513}"/>
          </ac:picMkLst>
        </pc:picChg>
        <pc:picChg chg="add del mod ord">
          <ac:chgData name="pap.adam" userId="S::pap.adam@ckik.hu::8b304d01-22c0-4b9f-9953-c67defbcbdf8" providerId="AD" clId="Web-{62A8E725-C18A-4A98-C117-D3429BA67A12}" dt="2025-01-05T17:56:42.656" v="6"/>
          <ac:picMkLst>
            <pc:docMk/>
            <pc:sldMk cId="2081113561" sldId="267"/>
            <ac:picMk id="7" creationId="{C081AC8B-2887-3738-4132-DA4A9C52887A}"/>
          </ac:picMkLst>
        </pc:picChg>
      </pc:sldChg>
      <pc:sldChg chg="new del">
        <pc:chgData name="pap.adam" userId="S::pap.adam@ckik.hu::8b304d01-22c0-4b9f-9953-c67defbcbdf8" providerId="AD" clId="Web-{62A8E725-C18A-4A98-C117-D3429BA67A12}" dt="2025-01-05T17:57:16.813" v="14"/>
        <pc:sldMkLst>
          <pc:docMk/>
          <pc:sldMk cId="1207103076" sldId="268"/>
        </pc:sldMkLst>
      </pc:sldChg>
      <pc:sldChg chg="del">
        <pc:chgData name="pap.adam" userId="S::pap.adam@ckik.hu::8b304d01-22c0-4b9f-9953-c67defbcbdf8" providerId="AD" clId="Web-{62A8E725-C18A-4A98-C117-D3429BA67A12}" dt="2025-01-05T17:57:04.672" v="12"/>
        <pc:sldMkLst>
          <pc:docMk/>
          <pc:sldMk cId="1595406162" sldId="268"/>
        </pc:sldMkLst>
      </pc:sldChg>
      <pc:sldChg chg="delSp modSp add replId">
        <pc:chgData name="pap.adam" userId="S::pap.adam@ckik.hu::8b304d01-22c0-4b9f-9953-c67defbcbdf8" providerId="AD" clId="Web-{62A8E725-C18A-4A98-C117-D3429BA67A12}" dt="2025-01-05T17:58:01.127" v="39" actId="1076"/>
        <pc:sldMkLst>
          <pc:docMk/>
          <pc:sldMk cId="3923344913" sldId="268"/>
        </pc:sldMkLst>
        <pc:spChg chg="mod">
          <ac:chgData name="pap.adam" userId="S::pap.adam@ckik.hu::8b304d01-22c0-4b9f-9953-c67defbcbdf8" providerId="AD" clId="Web-{62A8E725-C18A-4A98-C117-D3429BA67A12}" dt="2025-01-05T17:58:01.127" v="39" actId="1076"/>
          <ac:spMkLst>
            <pc:docMk/>
            <pc:sldMk cId="3923344913" sldId="268"/>
            <ac:spMk id="2" creationId="{F1E188B8-3DA8-1C8F-C490-DD3F0DFC6078}"/>
          </ac:spMkLst>
        </pc:spChg>
        <pc:spChg chg="del">
          <ac:chgData name="pap.adam" userId="S::pap.adam@ckik.hu::8b304d01-22c0-4b9f-9953-c67defbcbdf8" providerId="AD" clId="Web-{62A8E725-C18A-4A98-C117-D3429BA67A12}" dt="2025-01-05T17:57:23.923" v="16"/>
          <ac:spMkLst>
            <pc:docMk/>
            <pc:sldMk cId="3923344913" sldId="268"/>
            <ac:spMk id="3" creationId="{A7DB4EBD-8738-C113-D39A-68074C6D2CD0}"/>
          </ac:spMkLst>
        </pc:spChg>
        <pc:spChg chg="del">
          <ac:chgData name="pap.adam" userId="S::pap.adam@ckik.hu::8b304d01-22c0-4b9f-9953-c67defbcbdf8" providerId="AD" clId="Web-{62A8E725-C18A-4A98-C117-D3429BA67A12}" dt="2025-01-05T17:57:26.095" v="17"/>
          <ac:spMkLst>
            <pc:docMk/>
            <pc:sldMk cId="3923344913" sldId="268"/>
            <ac:spMk id="10" creationId="{B6196C02-5CC0-AA18-55B9-B4162354E271}"/>
          </ac:spMkLst>
        </pc:spChg>
        <pc:spChg chg="del">
          <ac:chgData name="pap.adam" userId="S::pap.adam@ckik.hu::8b304d01-22c0-4b9f-9953-c67defbcbdf8" providerId="AD" clId="Web-{62A8E725-C18A-4A98-C117-D3429BA67A12}" dt="2025-01-05T17:57:27.282" v="18"/>
          <ac:spMkLst>
            <pc:docMk/>
            <pc:sldMk cId="3923344913" sldId="268"/>
            <ac:spMk id="11" creationId="{6F44AADB-B6B6-7998-7E58-281952887A64}"/>
          </ac:spMkLst>
        </pc:spChg>
        <pc:picChg chg="del">
          <ac:chgData name="pap.adam" userId="S::pap.adam@ckik.hu::8b304d01-22c0-4b9f-9953-c67defbcbdf8" providerId="AD" clId="Web-{62A8E725-C18A-4A98-C117-D3429BA67A12}" dt="2025-01-05T17:57:28.298" v="19"/>
          <ac:picMkLst>
            <pc:docMk/>
            <pc:sldMk cId="3923344913" sldId="268"/>
            <ac:picMk id="6" creationId="{11F9FFE5-57AF-99CC-0D08-7991D9453513}"/>
          </ac:picMkLst>
        </pc:picChg>
        <pc:picChg chg="del">
          <ac:chgData name="pap.adam" userId="S::pap.adam@ckik.hu::8b304d01-22c0-4b9f-9953-c67defbcbdf8" providerId="AD" clId="Web-{62A8E725-C18A-4A98-C117-D3429BA67A12}" dt="2025-01-05T17:57:29.126" v="20"/>
          <ac:picMkLst>
            <pc:docMk/>
            <pc:sldMk cId="3923344913" sldId="268"/>
            <ac:picMk id="8" creationId="{02B34A64-9E4A-F566-8E04-2CB27A4C2D3E}"/>
          </ac:picMkLst>
        </pc:picChg>
      </pc:sldChg>
    </pc:docChg>
  </pc:docChgLst>
  <pc:docChgLst>
    <pc:chgData name="pap.adam" userId="S::pap.adam@ckik.hu::8b304d01-22c0-4b9f-9953-c67defbcbdf8" providerId="AD" clId="Web-{EF332CBF-5383-0C45-9D6F-8C95ACBC6CFF}"/>
    <pc:docChg chg="addSld delSld modSld">
      <pc:chgData name="pap.adam" userId="S::pap.adam@ckik.hu::8b304d01-22c0-4b9f-9953-c67defbcbdf8" providerId="AD" clId="Web-{EF332CBF-5383-0C45-9D6F-8C95ACBC6CFF}" dt="2025-01-05T10:08:31.396" v="27" actId="20577"/>
      <pc:docMkLst>
        <pc:docMk/>
      </pc:docMkLst>
      <pc:sldChg chg="modSp">
        <pc:chgData name="pap.adam" userId="S::pap.adam@ckik.hu::8b304d01-22c0-4b9f-9953-c67defbcbdf8" providerId="AD" clId="Web-{EF332CBF-5383-0C45-9D6F-8C95ACBC6CFF}" dt="2025-01-05T09:55:49.927" v="2" actId="20577"/>
        <pc:sldMkLst>
          <pc:docMk/>
          <pc:sldMk cId="2081113561" sldId="267"/>
        </pc:sldMkLst>
        <pc:spChg chg="mod">
          <ac:chgData name="pap.adam" userId="S::pap.adam@ckik.hu::8b304d01-22c0-4b9f-9953-c67defbcbdf8" providerId="AD" clId="Web-{EF332CBF-5383-0C45-9D6F-8C95ACBC6CFF}" dt="2025-01-05T09:55:49.927" v="2" actId="20577"/>
          <ac:spMkLst>
            <pc:docMk/>
            <pc:sldMk cId="2081113561" sldId="267"/>
            <ac:spMk id="3" creationId="{A7DB4EBD-8738-C113-D39A-68074C6D2CD0}"/>
          </ac:spMkLst>
        </pc:spChg>
      </pc:sldChg>
      <pc:sldChg chg="new del">
        <pc:chgData name="pap.adam" userId="S::pap.adam@ckik.hu::8b304d01-22c0-4b9f-9953-c67defbcbdf8" providerId="AD" clId="Web-{EF332CBF-5383-0C45-9D6F-8C95ACBC6CFF}" dt="2025-01-05T10:07:04.971" v="4"/>
        <pc:sldMkLst>
          <pc:docMk/>
          <pc:sldMk cId="860797381" sldId="268"/>
        </pc:sldMkLst>
      </pc:sldChg>
      <pc:sldChg chg="modSp add replId">
        <pc:chgData name="pap.adam" userId="S::pap.adam@ckik.hu::8b304d01-22c0-4b9f-9953-c67defbcbdf8" providerId="AD" clId="Web-{EF332CBF-5383-0C45-9D6F-8C95ACBC6CFF}" dt="2025-01-05T10:08:31.396" v="27" actId="20577"/>
        <pc:sldMkLst>
          <pc:docMk/>
          <pc:sldMk cId="1595406162" sldId="268"/>
        </pc:sldMkLst>
        <pc:spChg chg="mod">
          <ac:chgData name="pap.adam" userId="S::pap.adam@ckik.hu::8b304d01-22c0-4b9f-9953-c67defbcbdf8" providerId="AD" clId="Web-{EF332CBF-5383-0C45-9D6F-8C95ACBC6CFF}" dt="2025-01-05T10:08:01.114" v="16" actId="20577"/>
          <ac:spMkLst>
            <pc:docMk/>
            <pc:sldMk cId="1595406162" sldId="268"/>
            <ac:spMk id="2" creationId="{F1E188B8-3DA8-1C8F-C490-DD3F0DFC6078}"/>
          </ac:spMkLst>
        </pc:spChg>
        <pc:spChg chg="mod">
          <ac:chgData name="pap.adam" userId="S::pap.adam@ckik.hu::8b304d01-22c0-4b9f-9953-c67defbcbdf8" providerId="AD" clId="Web-{EF332CBF-5383-0C45-9D6F-8C95ACBC6CFF}" dt="2025-01-05T10:08:31.396" v="27" actId="20577"/>
          <ac:spMkLst>
            <pc:docMk/>
            <pc:sldMk cId="1595406162" sldId="268"/>
            <ac:spMk id="10" creationId="{B6196C02-5CC0-AA18-55B9-B4162354E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6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132946"/>
            <a:ext cx="4095750" cy="2123017"/>
          </a:xfrm>
        </p:spPr>
        <p:txBody>
          <a:bodyPr>
            <a:normAutofit/>
          </a:bodyPr>
          <a:lstStyle/>
          <a:p>
            <a:pPr algn="l"/>
            <a:r>
              <a:rPr lang="hu-HU" sz="4400" b="1">
                <a:solidFill>
                  <a:srgbClr val="9BE48D"/>
                </a:solidFill>
                <a:latin typeface="Consolas"/>
                <a:cs typeface="Arial"/>
              </a:rPr>
              <a:t>Projektmunka védés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3519976"/>
            <a:ext cx="4091354" cy="1561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Készítette:</a:t>
            </a:r>
            <a:endParaRPr lang="hu-HU">
              <a:latin typeface="Consolas"/>
            </a:endParaRPr>
          </a:p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Pap Ádám </a:t>
            </a:r>
          </a:p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Nagy Kristóf</a:t>
            </a:r>
          </a:p>
        </p:txBody>
      </p:sp>
      <p:pic>
        <p:nvPicPr>
          <p:cNvPr id="4" name="Kép 3" descr="A képen minta, képernyőkép, kék, Majorelle kék látható&#10;&#10;Automatikusan generált leírás">
            <a:extLst>
              <a:ext uri="{FF2B5EF4-FFF2-40B4-BE49-F238E27FC236}">
                <a16:creationId xmlns:a16="http://schemas.microsoft.com/office/drawing/2014/main" id="{0E646CF0-5C0A-69D5-2D3C-DACE8B4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6" y="213378"/>
            <a:ext cx="8089899" cy="6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65" y="3130954"/>
            <a:ext cx="5375334" cy="593283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rgbClr val="9BE48D"/>
                </a:solidFill>
                <a:latin typeface="Consolas"/>
              </a:rPr>
              <a:t>Köszönjük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233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3488920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Tömb megadása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hu-HU">
                <a:solidFill>
                  <a:srgbClr val="9BE48D"/>
                </a:solidFill>
                <a:latin typeface="Consolas"/>
              </a:rPr>
              <a:t>Ha a </a:t>
            </a:r>
            <a:r>
              <a:rPr lang="hu-HU" err="1">
                <a:solidFill>
                  <a:srgbClr val="9BE48D"/>
                </a:solidFill>
                <a:latin typeface="Consolas"/>
              </a:rPr>
              <a:t>times</a:t>
            </a:r>
            <a:r>
              <a:rPr lang="hu-HU">
                <a:solidFill>
                  <a:srgbClr val="9BE48D"/>
                </a:solidFill>
                <a:latin typeface="Consolas"/>
              </a:rPr>
              <a:t> változó 0 (csak a program megnyitásakor 0 és a</a:t>
            </a:r>
            <a:r>
              <a:rPr lang="hu-HU" sz="2100">
                <a:solidFill>
                  <a:srgbClr val="9BE48D"/>
                </a:solidFill>
                <a:latin typeface="Consolas"/>
              </a:rPr>
              <a:t> </a:t>
            </a:r>
            <a:r>
              <a:rPr lang="hu-HU" sz="21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2100">
                <a:solidFill>
                  <a:srgbClr val="9BE48D"/>
                </a:solidFill>
                <a:latin typeface="Consolas"/>
              </a:rPr>
              <a:t> változó 5-ről indul) </a:t>
            </a:r>
            <a:r>
              <a:rPr lang="hu-HU">
                <a:solidFill>
                  <a:srgbClr val="9BE48D"/>
                </a:solidFill>
                <a:latin typeface="Consolas"/>
              </a:rPr>
              <a:t>akkor a beállítás menüből csak a tömb változtatásához szükséges részek jelennek meg (minden lefuttatás elején ez jelenik meg). Ezután bekér egy számot egy és 2 között (megcsináltuk hogy ne tudjon a felhasználó mást megadni)</a:t>
            </a:r>
          </a:p>
          <a:p>
            <a:pPr marL="0" indent="0">
              <a:buNone/>
            </a:pPr>
            <a:r>
              <a:rPr lang="hu-HU">
                <a:solidFill>
                  <a:srgbClr val="9BE48D"/>
                </a:solidFill>
                <a:latin typeface="Consolas"/>
              </a:rPr>
              <a:t>Ha a felhasználó 1-est adott meg akkor random számokkal tölti fel a tömböt de ha 2-est akkor a felhasználónak kell manuálisan feltölteni.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8" name="Kép 7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0AB4CD0D-5064-F01E-2B5C-CF53F5EF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98" y="3363603"/>
            <a:ext cx="2924175" cy="117157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13" name="Kép 12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AC50D826-F943-9FCA-61B7-6B6C3A32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4" y="3363603"/>
            <a:ext cx="6210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7140944" cy="59328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Randomokkal való feltöltés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Bekér a felhasználótól N és M értéket (n –&gt; kategóriák száma M -&gt; kutyák száma) asztán lefuttat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ciklust aminek hossza n * m és minden n értéken a tömb felvesz egy random számot 1 és 10 között</a:t>
            </a:r>
            <a:endParaRPr lang="hu-HU" sz="16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626FFB3-707A-33F5-FD7E-B40CBAA9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" y="3361512"/>
            <a:ext cx="6134100" cy="1343025"/>
          </a:xfrm>
          <a:prstGeom prst="rect">
            <a:avLst/>
          </a:prstGeom>
        </p:spPr>
      </p:pic>
      <p:pic>
        <p:nvPicPr>
          <p:cNvPr id="12" name="Kép 11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173B8D42-402A-69A1-4650-8E92BBF0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77" y="3371153"/>
            <a:ext cx="2324100" cy="933450"/>
          </a:xfrm>
          <a:prstGeom prst="rect">
            <a:avLst/>
          </a:prstGeom>
        </p:spPr>
      </p:pic>
      <p:sp>
        <p:nvSpPr>
          <p:cNvPr id="13" name="Szövegdoboz 13">
            <a:extLst>
              <a:ext uri="{FF2B5EF4-FFF2-40B4-BE49-F238E27FC236}">
                <a16:creationId xmlns:a16="http://schemas.microsoft.com/office/drawing/2014/main" id="{2AD3B9FB-86C5-BAB4-E1B7-EFA6D70D74EC}"/>
              </a:ext>
            </a:extLst>
          </p:cNvPr>
          <p:cNvSpPr txBox="1"/>
          <p:nvPr/>
        </p:nvSpPr>
        <p:spPr>
          <a:xfrm>
            <a:off x="-2287" y="6494726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Tömb: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372CFD8-1434-E068-AE4B-1C0667184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4" y="6500464"/>
            <a:ext cx="27717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Manuális feltöltés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Itt is bekér a felhasználótól N és M értéket asztán lefuttat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ciklust aminek hossza n * m és minden n értéken bekér a felhasználótól egy számot 1 és 10 között.</a:t>
            </a:r>
            <a:endParaRPr lang="hu-HU" sz="160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sp>
        <p:nvSpPr>
          <p:cNvPr id="13" name="Szövegdoboz 13">
            <a:extLst>
              <a:ext uri="{FF2B5EF4-FFF2-40B4-BE49-F238E27FC236}">
                <a16:creationId xmlns:a16="http://schemas.microsoft.com/office/drawing/2014/main" id="{2AD3B9FB-86C5-BAB4-E1B7-EFA6D70D74EC}"/>
              </a:ext>
            </a:extLst>
          </p:cNvPr>
          <p:cNvSpPr txBox="1"/>
          <p:nvPr/>
        </p:nvSpPr>
        <p:spPr>
          <a:xfrm>
            <a:off x="-2287" y="6494727"/>
            <a:ext cx="2743200" cy="3657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>
                <a:solidFill>
                  <a:srgbClr val="9BE48D"/>
                </a:solidFill>
                <a:latin typeface="Consolas"/>
              </a:rPr>
              <a:t>Tömb: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C71D5107-C421-ADF1-7CF1-3C666A11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40" y="3359072"/>
            <a:ext cx="3076575" cy="34480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23EFCCF-0016-F3F4-25C5-591083A0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8" y="6562609"/>
            <a:ext cx="2809875" cy="219075"/>
          </a:xfrm>
          <a:prstGeom prst="rect">
            <a:avLst/>
          </a:prstGeom>
        </p:spPr>
      </p:pic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650AED4-D867-3BBD-FA7C-398FE12A2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35" y="3370456"/>
            <a:ext cx="5467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0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Menü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5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Ha a tömb feltöltésével megvagyunk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változó 0-ra lesz állítva. A menüben 6 opció közül lehet választani. 1-4 feladatok, 5 beállítások, 6 kilépés.</a:t>
            </a:r>
          </a:p>
          <a:p>
            <a:pPr marL="0" indent="0">
              <a:buNone/>
            </a:pPr>
            <a:endParaRPr lang="hu-HU">
              <a:solidFill>
                <a:srgbClr val="9BE48D"/>
              </a:solidFill>
              <a:latin typeface="Consolas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7" name="Kép 6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2DA14471-8398-244F-4EA2-F17A6F6B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1" y="3369179"/>
            <a:ext cx="5581650" cy="3000375"/>
          </a:xfrm>
          <a:prstGeom prst="rect">
            <a:avLst/>
          </a:prstGeom>
        </p:spPr>
      </p:pic>
      <p:pic>
        <p:nvPicPr>
          <p:cNvPr id="12" name="Kép 11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60810D08-4607-E1F6-74C4-C04C7E35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29" y="3427258"/>
            <a:ext cx="4343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1.Feladat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683764"/>
            <a:ext cx="11982432" cy="24061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hu-HU" sz="1300">
                <a:solidFill>
                  <a:srgbClr val="9BE48D"/>
                </a:solidFill>
                <a:latin typeface="Consolas"/>
              </a:rPr>
              <a:t>Először az abszolút győztes kutyát számoljuk ki amit úgy teszünk meg hogy egy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ciklust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használlunk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aminek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-e a kategóriák száma. Minden v értéknél lefut egy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while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ciklus ami addig tart amíg a kutya1 változó nem lesz egyenlő a kategóriák számával (n). Minden ismétléskor a kutya1 változóhoz hozzáadjuk a főtömb i-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edik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elemét, az i-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hez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hozzáadunk 1-et és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lepes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változóhoz is. Utána a helyes megoldásunkat hozzáadjuk az f1tomb tömbhöz, lenullázzuk a kutya1 és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lepes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változót (az i-t azért nem mert igy egy új kategóriát kezd el nézni). Ezután egy maximum kiválasztás tételével kiválasszuk a legnagyobb értékű kutyát. Ezután meg kell nézni hogy ez a kutya hány kategóriában nyert. Amit úgy teszünk meg hogy lefuttatunk egy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ciklust n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-el. Minden n-edik értéknél lenullázzuk a f1tomb tömböt, az i értékét beállítjuk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futas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változóval egyenlőre és lefuttatunk egy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while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ciklust ami addig fut amíg az i kisebb a főtömb hosszával. Az f1tomb-hoz hozzáadjuk a tömb i-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edik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elemét és az i-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hez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hozzáadunk egy n értéket (igy nézi a következő kategóriát). Asztán kiíratjuk az f1tomb-öt és a futáshoz hozzáadunk 1-et. Végül egy maximum kiválasztás tételét alkalmazunk az f1tomb-ön és az abszolút győztes kutya egyenlő az f1tömb legnagyobb elemével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gyozelem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változóhoz hozzáadunk 1-et és kiíratjuk. Ezek után a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</a:t>
            </a:r>
            <a:r>
              <a:rPr lang="hu-HU" sz="1300" err="1">
                <a:solidFill>
                  <a:srgbClr val="9BE48D"/>
                </a:solidFill>
                <a:latin typeface="Consolas"/>
              </a:rPr>
              <a:t>válltozót</a:t>
            </a:r>
            <a:r>
              <a:rPr lang="hu-HU" sz="1300">
                <a:solidFill>
                  <a:srgbClr val="9BE48D"/>
                </a:solidFill>
                <a:latin typeface="Consolas"/>
              </a:rPr>
              <a:t> visszaállítjuk 0-ra hogy visszakerüljünk a menübe.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52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 line 31-82 (sajnos ide nem fér ki)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7" name="Kép 6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528915C7-37B4-8AF3-5963-40B1F352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01" y="5557734"/>
            <a:ext cx="5450097" cy="1300611"/>
          </a:xfrm>
          <a:prstGeom prst="rect">
            <a:avLst/>
          </a:prstGeom>
        </p:spPr>
      </p:pic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C6132E9-83DA-0536-276E-E3A2C37E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45" y="3428499"/>
            <a:ext cx="3762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2.Feladat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212600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Létrehozunk egy f1tomb tömböt és egy f1m változót ami –1-ről indul. Asztán elindítunk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ciklussal kezdjük aminek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-e a kategóriák száma (n) lesz. A kutya1-et beállítjuk 0-ra (ez azt jelent hogy minden n értéknél lenullázzuk) és az f1m-hez hozzáadunk 1et (ezért kellet –1-re állítani hogy 0ról induljon) minden N értéknél lefut még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 ami f1m értékétől az alaptömb hosszóságáig megy n-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esével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. Ebben a második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ciklusban a kutya1-hez hozzáadjuk a tömb[i] elemét (i a ciklusváltozó). Asztán a kutya1 változót beállítjuk hogy a kutya1 változó legyen csak elosztva m-el és az egészet kerekítjük 2 tizedesjegyre. Asztán ezt belerakjuk a f1tomb tömbbe(ebbe vannak a feladat megoldásai). Ezután a megoldásokat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while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ciklussal íratjuk ki ami addig tart amíg a sorszam változó nem lesz egyenlő az n-el. Minden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smétlödésnél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kiirjuk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a sorszák értékét és a f1tomb[sorszam] elemét. Asztán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-t visszaállítjuk 0-ra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52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300EB94-6500-7D34-2754-C81C8132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" y="3363762"/>
            <a:ext cx="3985045" cy="3494777"/>
          </a:xfrm>
          <a:prstGeom prst="rect">
            <a:avLst/>
          </a:prstGeom>
        </p:spPr>
      </p:pic>
      <p:pic>
        <p:nvPicPr>
          <p:cNvPr id="9" name="Kép 8" descr="A képen szöveg, képernyőkép, Betűtípus, képernyő látható&#10;&#10;Automatikusan generált leírás">
            <a:extLst>
              <a:ext uri="{FF2B5EF4-FFF2-40B4-BE49-F238E27FC236}">
                <a16:creationId xmlns:a16="http://schemas.microsoft.com/office/drawing/2014/main" id="{980C8FD7-48DF-D9AC-2423-EF85857C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589" y="5374616"/>
            <a:ext cx="4867275" cy="1485900"/>
          </a:xfrm>
          <a:prstGeom prst="rect">
            <a:avLst/>
          </a:prstGeom>
        </p:spPr>
      </p:pic>
      <p:pic>
        <p:nvPicPr>
          <p:cNvPr id="6" name="Kép 5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6A971A00-3019-43BB-B549-4A2A052D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91" y="3368843"/>
            <a:ext cx="3975434" cy="1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3.Feladat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867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1600">
                <a:solidFill>
                  <a:srgbClr val="9BE48D"/>
                </a:solidFill>
                <a:latin typeface="Consolas"/>
              </a:rPr>
              <a:t>A feladat egy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ciklussal működik aminek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range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n.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minden i értéknél az i ciklusváltozóhoz hozzáadunk n-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et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és ha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tomb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[i](szépség) nagyobb mint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tomb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[i+1](okosság) akkor az f3m változó növekedjen 1-el. Az egésznek a végén pedig kiírjuk az f3m-et és a </a:t>
            </a:r>
            <a:r>
              <a:rPr lang="hu-HU" sz="160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600">
                <a:solidFill>
                  <a:srgbClr val="9BE48D"/>
                </a:solidFill>
                <a:latin typeface="Consolas"/>
              </a:rPr>
              <a:t> változót visszaállítjuk 0-ra.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52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6" name="Kép 5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B05632B4-5818-907D-8039-069AB5DD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" y="3343545"/>
            <a:ext cx="5715000" cy="3305175"/>
          </a:xfrm>
          <a:prstGeom prst="rect">
            <a:avLst/>
          </a:prstGeom>
        </p:spPr>
      </p:pic>
      <p:pic>
        <p:nvPicPr>
          <p:cNvPr id="7" name="Kép 6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E3DB6E12-1EDB-4979-409C-45E029D6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29" y="5654974"/>
            <a:ext cx="5310098" cy="1198353"/>
          </a:xfrm>
          <a:prstGeom prst="rect">
            <a:avLst/>
          </a:prstGeom>
        </p:spPr>
      </p:pic>
      <p:pic>
        <p:nvPicPr>
          <p:cNvPr id="8" name="Kép 7" descr="A képen szöveg, Betűtípus, képernyőkép, Acélkék látható&#10;&#10;Automatikusan generált leírás">
            <a:extLst>
              <a:ext uri="{FF2B5EF4-FFF2-40B4-BE49-F238E27FC236}">
                <a16:creationId xmlns:a16="http://schemas.microsoft.com/office/drawing/2014/main" id="{BD84DDB0-82DA-4C6B-8B63-71BF3E74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62" y="3589421"/>
            <a:ext cx="3248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4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188B8-3DA8-1C8F-C490-DD3F0DF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9" y="269860"/>
            <a:ext cx="5375334" cy="593283"/>
          </a:xfrm>
        </p:spPr>
        <p:txBody>
          <a:bodyPr/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4.Feladat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DB4EBD-8738-C113-D39A-68074C6D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0" y="860605"/>
            <a:ext cx="11982432" cy="18672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hu-HU" sz="1600" dirty="0">
                <a:solidFill>
                  <a:srgbClr val="9BE48D"/>
                </a:solidFill>
                <a:latin typeface="Consolas"/>
              </a:rPr>
              <a:t>A megoldás az eredmény kiszámolásával kezdődik ami egy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 ciklussal történik meg aminek a hossza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n.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 minden n értéknél a kutya1 változót lenullázzuk és az f4m változóhoz hozzáadunk egyet. Emellett van még egy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 ciklus ami az f4m-től a tömb hosszúságáig tart. Ebben a ciklusban minden értékkor a kutya1 változóhoz hozzáadjuk a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tomb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[i] elemét. És ezek után az f4tomb-höz hozzáadjuk a kutya1 változó értékét. A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for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 ciklus után egy maximum kiválasztás tételét alkalmazunk az f4tomb-ön egy megszámlálás tételével megszámoljuk hány ilyen érték van. Ha több is van mint egy akkor igent írunk ki ha csak 1 van vagy nincs akkor nemet. És a végén a </a:t>
            </a:r>
            <a:r>
              <a:rPr lang="hu-HU" sz="1600" dirty="0" err="1">
                <a:solidFill>
                  <a:srgbClr val="9BE48D"/>
                </a:solidFill>
                <a:latin typeface="Consolas"/>
              </a:rPr>
              <a:t>menu</a:t>
            </a:r>
            <a:r>
              <a:rPr lang="hu-HU" sz="1600" dirty="0">
                <a:solidFill>
                  <a:srgbClr val="9BE48D"/>
                </a:solidFill>
                <a:latin typeface="Consolas"/>
              </a:rPr>
              <a:t>-t visszaállítjuk 0-ra.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9A74E9-EB74-8274-E297-585A301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68E-C97A-4AAD-8766-D6D30181824F}" type="datetime1">
              <a:t>2025. 01. 05.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8C0A4-0ACD-0244-6E53-A2D71C7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6196C02-5CC0-AA18-55B9-B4162354E271}"/>
              </a:ext>
            </a:extLst>
          </p:cNvPr>
          <p:cNvSpPr txBox="1"/>
          <p:nvPr/>
        </p:nvSpPr>
        <p:spPr>
          <a:xfrm>
            <a:off x="172701" y="2997105"/>
            <a:ext cx="5472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9BE48D"/>
                </a:solidFill>
                <a:latin typeface="Consolas"/>
              </a:rPr>
              <a:t>Code</a:t>
            </a:r>
            <a:r>
              <a:rPr lang="hu-HU">
                <a:solidFill>
                  <a:srgbClr val="9BE48D"/>
                </a:solidFill>
                <a:latin typeface="Consolas"/>
              </a:rPr>
              <a:t>: line 123-156 (sajnos ide nem fér ki)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4AADB-B6B6-7998-7E58-281952887A64}"/>
              </a:ext>
            </a:extLst>
          </p:cNvPr>
          <p:cNvSpPr txBox="1"/>
          <p:nvPr/>
        </p:nvSpPr>
        <p:spPr>
          <a:xfrm>
            <a:off x="7315629" y="2996389"/>
            <a:ext cx="311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>
                <a:solidFill>
                  <a:srgbClr val="9BE48D"/>
                </a:solidFill>
                <a:latin typeface="Consolas"/>
              </a:rPr>
              <a:t>Felhasználói felület:</a:t>
            </a:r>
          </a:p>
        </p:txBody>
      </p:sp>
      <p:pic>
        <p:nvPicPr>
          <p:cNvPr id="8" name="Kép 7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2B34A64-9E4A-F566-8E04-2CB27A4C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55" y="5711406"/>
            <a:ext cx="5976309" cy="1143000"/>
          </a:xfrm>
          <a:prstGeom prst="rect">
            <a:avLst/>
          </a:prstGeom>
        </p:spPr>
      </p:pic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11F9FFE5-57AF-99CC-0D08-7991D94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12" y="3550570"/>
            <a:ext cx="3618497" cy="10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356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10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VanillaVTI</vt:lpstr>
      <vt:lpstr>Projektmunka védés</vt:lpstr>
      <vt:lpstr>Tömb megadása</vt:lpstr>
      <vt:lpstr>Randomokkal való feltöltés</vt:lpstr>
      <vt:lpstr>Manuális feltöltés</vt:lpstr>
      <vt:lpstr>Menü</vt:lpstr>
      <vt:lpstr>1.Feladat</vt:lpstr>
      <vt:lpstr>2.Feladat</vt:lpstr>
      <vt:lpstr>3.Feladat</vt:lpstr>
      <vt:lpstr>4.Feladat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134</cp:revision>
  <dcterms:created xsi:type="dcterms:W3CDTF">2025-01-03T12:59:20Z</dcterms:created>
  <dcterms:modified xsi:type="dcterms:W3CDTF">2025-01-05T18:16:27Z</dcterms:modified>
</cp:coreProperties>
</file>