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 Dung" initials="RD" lastIdx="1" clrIdx="0">
    <p:extLst>
      <p:ext uri="{19B8F6BF-5375-455C-9EA6-DF929625EA0E}">
        <p15:presenceInfo xmlns:p15="http://schemas.microsoft.com/office/powerpoint/2012/main" userId="bdf59aaa039c46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01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44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84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44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19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78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32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75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00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46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78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1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15" name="Rechteck 14"/>
          <p:cNvSpPr/>
          <p:nvPr/>
        </p:nvSpPr>
        <p:spPr>
          <a:xfrm>
            <a:off x="1356430" y="865127"/>
            <a:ext cx="20408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Klicken zurück zur Startseite</a:t>
            </a:r>
          </a:p>
        </p:txBody>
      </p:sp>
      <p:sp>
        <p:nvSpPr>
          <p:cNvPr id="20" name="Rechteck 19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1132191" y="5998128"/>
            <a:ext cx="260059" cy="727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9635403" y="5690351"/>
            <a:ext cx="25565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Popup für seitenspezifische Hilfe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34224" y="1008404"/>
            <a:ext cx="1206751" cy="5477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Unter-menüs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cxnSp>
        <p:nvCxnSpPr>
          <p:cNvPr id="14" name="Gerade Verbindung mit Pfeil 13"/>
          <p:cNvCxnSpPr>
            <a:cxnSpLocks/>
          </p:cNvCxnSpPr>
          <p:nvPr/>
        </p:nvCxnSpPr>
        <p:spPr>
          <a:xfrm flipH="1" flipV="1">
            <a:off x="1040235" y="377507"/>
            <a:ext cx="792759" cy="519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11820939" y="344557"/>
            <a:ext cx="132522" cy="821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8065165" y="1093390"/>
            <a:ext cx="412683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der User ausgeloggt</a:t>
            </a:r>
          </a:p>
        </p:txBody>
      </p:sp>
    </p:spTree>
    <p:extLst>
      <p:ext uri="{BB962C8B-B14F-4D97-AF65-F5344CB8AC3E}">
        <p14:creationId xmlns:p14="http://schemas.microsoft.com/office/powerpoint/2010/main" val="249310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sp>
        <p:nvSpPr>
          <p:cNvPr id="19" name="Rechteck 18"/>
          <p:cNvSpPr/>
          <p:nvPr/>
        </p:nvSpPr>
        <p:spPr>
          <a:xfrm>
            <a:off x="123515" y="14695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23515" y="824363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639916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Hersteller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Lieferant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2" name="Rechteck 21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dditionszeichen 23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dditionszeichen 25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dditionszeichen 27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dditionszeichen 31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Multiplikationszeichen 37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Multiplikationszeichen 39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Multiplikationszeichen 41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Multiplikationszeichen 43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Multiplikationszeichen 45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Multiplikationszeichen 47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1" name="Gerade Verbindung mit Pfeil 50"/>
          <p:cNvCxnSpPr>
            <a:cxnSpLocks/>
            <a:endCxn id="24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Gerade Verbindung mit Pfeil 52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9399015" y="3468423"/>
            <a:ext cx="252312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die Software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Software-Liste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237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Lizenz</a:t>
            </a:r>
          </a:p>
        </p:txBody>
      </p:sp>
      <p:sp>
        <p:nvSpPr>
          <p:cNvPr id="43" name="Rechteck 42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3344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3515" y="14695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23515" y="824363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27" name="Rechteck 26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sp>
        <p:nvSpPr>
          <p:cNvPr id="25" name="Rechteck 24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28" name="Rechteck 27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</p:spTree>
    <p:extLst>
      <p:ext uri="{BB962C8B-B14F-4D97-AF65-F5344CB8AC3E}">
        <p14:creationId xmlns:p14="http://schemas.microsoft.com/office/powerpoint/2010/main" val="257302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42641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623678" y="4426226"/>
            <a:ext cx="285296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jeden Raum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920894" y="4769656"/>
            <a:ext cx="507619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Raumes</a:t>
            </a:r>
          </a:p>
        </p:txBody>
      </p:sp>
    </p:spTree>
    <p:extLst>
      <p:ext uri="{BB962C8B-B14F-4D97-AF65-F5344CB8AC3E}">
        <p14:creationId xmlns:p14="http://schemas.microsoft.com/office/powerpoint/2010/main" val="44843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Raumverwaltung</a:t>
            </a:r>
          </a:p>
        </p:txBody>
      </p:sp>
      <p:sp>
        <p:nvSpPr>
          <p:cNvPr id="22" name="Rechteck 21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462849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19" name="Rechteck 18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dditionszeichen 19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dditionszeichen 25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dditionszeichen 27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dditionszeichen 31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Multiplikationszeichen 37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Multiplikationszeichen 39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Multiplikationszeichen 41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Multiplikationszeichen 43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Multiplikationszeichen 45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Multiplikationszeichen 47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1" name="Gerade Verbindung mit Pfeil 50"/>
          <p:cNvCxnSpPr>
            <a:cxnSpLocks/>
            <a:endCxn id="20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Gerade Verbindung mit Pfeil 52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9399015" y="3468423"/>
            <a:ext cx="231108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der Raum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Raum-Liste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649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40442"/>
            <a:ext cx="4055165" cy="12930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Raumnummer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828166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Notiz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4924208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4924209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3344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29" name="Rechteck 28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Raumverwaltung</a:t>
            </a:r>
          </a:p>
        </p:txBody>
      </p:sp>
      <p:sp>
        <p:nvSpPr>
          <p:cNvPr id="19" name="Rechteck 18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20" name="Rechteck 19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</p:spTree>
    <p:extLst>
      <p:ext uri="{BB962C8B-B14F-4D97-AF65-F5344CB8AC3E}">
        <p14:creationId xmlns:p14="http://schemas.microsoft.com/office/powerpoint/2010/main" val="363296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20296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42641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421157" y="4426226"/>
            <a:ext cx="325800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jeden Lieferanten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798523" y="4769656"/>
            <a:ext cx="532094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Lieferanten</a:t>
            </a:r>
          </a:p>
        </p:txBody>
      </p:sp>
    </p:spTree>
    <p:extLst>
      <p:ext uri="{BB962C8B-B14F-4D97-AF65-F5344CB8AC3E}">
        <p14:creationId xmlns:p14="http://schemas.microsoft.com/office/powerpoint/2010/main" val="101093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sp>
        <p:nvSpPr>
          <p:cNvPr id="19" name="Rechteck 18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20" name="Rechteck 19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263402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Straße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Telefon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2" name="Rechteck 21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dditionszeichen 23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dditionszeichen 25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dditionszeichen 27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dditionszeichen 31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Multiplikationszeichen 37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Multiplikationszeichen 39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Multiplikationszeichen 41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Multiplikationszeichen 43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Multiplikationszeichen 45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Multiplikationszeichen 47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1" name="Gerade Verbindung mit Pfeil 50"/>
          <p:cNvCxnSpPr>
            <a:cxnSpLocks/>
            <a:endCxn id="24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Gerade Verbindung mit Pfeil 52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9399015" y="3468423"/>
            <a:ext cx="253370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der Lieferant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Lieferanten-Liste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97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62597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21" name="Rechteck 20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sp>
        <p:nvSpPr>
          <p:cNvPr id="22" name="Rechteck 21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3061252" y="1767104"/>
            <a:ext cx="37768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Adresse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Telefon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34" name="Rechteck 33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35" name="Rechteck 34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36" name="Rechteck 35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</p:spTree>
    <p:extLst>
      <p:ext uri="{BB962C8B-B14F-4D97-AF65-F5344CB8AC3E}">
        <p14:creationId xmlns:p14="http://schemas.microsoft.com/office/powerpoint/2010/main" val="419272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2" name="Rechteck 1"/>
          <p:cNvSpPr/>
          <p:nvPr/>
        </p:nvSpPr>
        <p:spPr>
          <a:xfrm>
            <a:off x="3061252" y="262393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061252" y="360726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484244" y="770225"/>
            <a:ext cx="16194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061252" y="208426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Benutzername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061252" y="3067603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Passwort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777949" y="4293704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Login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>
            <a:cxnSpLocks/>
          </p:cNvCxnSpPr>
          <p:nvPr/>
        </p:nvCxnSpPr>
        <p:spPr>
          <a:xfrm flipH="1" flipV="1">
            <a:off x="6930888" y="4545497"/>
            <a:ext cx="583095" cy="384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6096000" y="4910721"/>
            <a:ext cx="392556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loggt sich der User ein</a:t>
            </a:r>
          </a:p>
        </p:txBody>
      </p:sp>
      <p:cxnSp>
        <p:nvCxnSpPr>
          <p:cNvPr id="13" name="Gerade Verbindung mit Pfeil 12"/>
          <p:cNvCxnSpPr>
            <a:cxnSpLocks/>
          </p:cNvCxnSpPr>
          <p:nvPr/>
        </p:nvCxnSpPr>
        <p:spPr>
          <a:xfrm flipH="1">
            <a:off x="6665843" y="2802834"/>
            <a:ext cx="848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7513983" y="2648945"/>
            <a:ext cx="40386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 muss der User seinen Benutzernamen eintragen</a:t>
            </a:r>
          </a:p>
        </p:txBody>
      </p:sp>
      <p:cxnSp>
        <p:nvCxnSpPr>
          <p:cNvPr id="25" name="Gerade Verbindung mit Pfeil 24"/>
          <p:cNvCxnSpPr>
            <a:cxnSpLocks/>
          </p:cNvCxnSpPr>
          <p:nvPr/>
        </p:nvCxnSpPr>
        <p:spPr>
          <a:xfrm flipH="1">
            <a:off x="6704364" y="3777098"/>
            <a:ext cx="848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7552504" y="3623209"/>
            <a:ext cx="335021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 muss der User sein Passwort eintragen</a:t>
            </a:r>
          </a:p>
        </p:txBody>
      </p:sp>
    </p:spTree>
    <p:extLst>
      <p:ext uri="{BB962C8B-B14F-4D97-AF65-F5344CB8AC3E}">
        <p14:creationId xmlns:p14="http://schemas.microsoft.com/office/powerpoint/2010/main" val="203755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11339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sp>
        <p:nvSpPr>
          <p:cNvPr id="21" name="Rechteck 20"/>
          <p:cNvSpPr/>
          <p:nvPr/>
        </p:nvSpPr>
        <p:spPr>
          <a:xfrm>
            <a:off x="138370" y="152072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38370" y="84125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5491557" y="4426226"/>
            <a:ext cx="31171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jeden Benutzer</a:t>
            </a:r>
          </a:p>
        </p:txBody>
      </p:sp>
      <p:sp>
        <p:nvSpPr>
          <p:cNvPr id="24" name="Rechteck 23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dditionszeichen 24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dditionszeichen 26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dditionszeichen 28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821057" y="4769656"/>
            <a:ext cx="52758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Benutzers</a:t>
            </a:r>
          </a:p>
        </p:txBody>
      </p:sp>
    </p:spTree>
    <p:extLst>
      <p:ext uri="{BB962C8B-B14F-4D97-AF65-F5344CB8AC3E}">
        <p14:creationId xmlns:p14="http://schemas.microsoft.com/office/powerpoint/2010/main" val="108564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38370" y="152072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38370" y="84125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22" name="Rechteck 21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88775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Benutzername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Anrede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Geburtsdatum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dditionszeichen 20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dditionszeichen 24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dditionszeichen 26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dditionszeichen 28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dditionszeichen 32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Additionszeichen 34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Multiplikationszeichen 6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Multiplikationszeichen 38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Multiplikationszeichen 40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Multiplikationszeichen 42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Multiplikationszeichen 44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Multiplikationszeichen 46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48" name="Gerade Verbindung mit Pfeil 47"/>
          <p:cNvCxnSpPr>
            <a:cxnSpLocks/>
            <a:endCxn id="21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Gerade Verbindung mit Pfeil 50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9399015" y="3468423"/>
            <a:ext cx="254589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der Benutzer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Benutzer-Liste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86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906271" y="1255654"/>
            <a:ext cx="23609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Benutzername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Passwort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Adresse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6" name="Rechteck 45"/>
          <p:cNvSpPr/>
          <p:nvPr/>
        </p:nvSpPr>
        <p:spPr>
          <a:xfrm>
            <a:off x="138370" y="152072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38370" y="84125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24" name="Rechteck 23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25" name="Rechteck 24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</p:spTree>
    <p:extLst>
      <p:ext uri="{BB962C8B-B14F-4D97-AF65-F5344CB8AC3E}">
        <p14:creationId xmlns:p14="http://schemas.microsoft.com/office/powerpoint/2010/main" val="420451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68799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68799" y="806496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26905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642368" y="4426226"/>
            <a:ext cx="28155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jedes Gerät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919708" y="4769656"/>
            <a:ext cx="50785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Gerätes</a:t>
            </a:r>
          </a:p>
        </p:txBody>
      </p:sp>
    </p:spTree>
    <p:extLst>
      <p:ext uri="{BB962C8B-B14F-4D97-AF65-F5344CB8AC3E}">
        <p14:creationId xmlns:p14="http://schemas.microsoft.com/office/powerpoint/2010/main" val="376434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68799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68799" y="806496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30685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Hersteller-ID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Lieferant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1" name="Rechteck 20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dditionszeichen 21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dditionszeichen 24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dditionszeichen 26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dditionszeichen 28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dditionszeichen 32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Additionszeichen 34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Multiplikationszeichen 36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Multiplikationszeichen 38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Multiplikationszeichen 40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Multiplikationszeichen 42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Multiplikationszeichen 44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Multiplikationszeichen 46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mit Pfeil 47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0" name="Gerade Verbindung mit Pfeil 49"/>
          <p:cNvCxnSpPr>
            <a:cxnSpLocks/>
            <a:endCxn id="22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Gerade Verbindung mit Pfeil 51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399015" y="3468423"/>
            <a:ext cx="237763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das Gerät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Geräte-Liste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722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Beispiel</a:t>
            </a:r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Hersteller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001</a:t>
            </a:r>
          </a:p>
        </p:txBody>
      </p:sp>
      <p:sp>
        <p:nvSpPr>
          <p:cNvPr id="41" name="Rechteck 40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25" name="Rechteck 24"/>
          <p:cNvSpPr/>
          <p:nvPr/>
        </p:nvSpPr>
        <p:spPr>
          <a:xfrm>
            <a:off x="168799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68799" y="806496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46" name="Rechteck 45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Geräteverwaltung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1" y="1255654"/>
            <a:ext cx="216214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685722" y="3342282"/>
            <a:ext cx="304800" cy="280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unten 6"/>
          <p:cNvSpPr/>
          <p:nvPr/>
        </p:nvSpPr>
        <p:spPr>
          <a:xfrm>
            <a:off x="6685722" y="3369373"/>
            <a:ext cx="304800" cy="25350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685722" y="4353186"/>
            <a:ext cx="304800" cy="280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unten 31"/>
          <p:cNvSpPr/>
          <p:nvPr/>
        </p:nvSpPr>
        <p:spPr>
          <a:xfrm>
            <a:off x="6685722" y="4370771"/>
            <a:ext cx="304800" cy="25350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33" name="Rechteck 32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</p:spTree>
    <p:extLst>
      <p:ext uri="{BB962C8B-B14F-4D97-AF65-F5344CB8AC3E}">
        <p14:creationId xmlns:p14="http://schemas.microsoft.com/office/powerpoint/2010/main" val="362710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3515" y="14695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3515" y="824363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26905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554524" y="4426226"/>
            <a:ext cx="29912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 Software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859754" y="4769656"/>
            <a:ext cx="51984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der Software</a:t>
            </a:r>
          </a:p>
        </p:txBody>
      </p:sp>
    </p:spTree>
    <p:extLst>
      <p:ext uri="{BB962C8B-B14F-4D97-AF65-F5344CB8AC3E}">
        <p14:creationId xmlns:p14="http://schemas.microsoft.com/office/powerpoint/2010/main" val="253129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Office PowerPoint</Application>
  <PresentationFormat>Breitbild</PresentationFormat>
  <Paragraphs>344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Ron Dung</dc:creator>
  <cp:lastModifiedBy>Ron Dung</cp:lastModifiedBy>
  <cp:revision>40</cp:revision>
  <dcterms:created xsi:type="dcterms:W3CDTF">2017-05-14T11:55:07Z</dcterms:created>
  <dcterms:modified xsi:type="dcterms:W3CDTF">2017-05-15T11:55:03Z</dcterms:modified>
</cp:coreProperties>
</file>