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 Dung" initials="RD" lastIdx="1" clrIdx="0">
    <p:extLst>
      <p:ext uri="{19B8F6BF-5375-455C-9EA6-DF929625EA0E}">
        <p15:presenceInfo xmlns:p15="http://schemas.microsoft.com/office/powerpoint/2012/main" userId="bdf59aaa039c46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44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8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19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78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0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4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7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15" name="Rechteck 14"/>
          <p:cNvSpPr/>
          <p:nvPr/>
        </p:nvSpPr>
        <p:spPr>
          <a:xfrm>
            <a:off x="1356430" y="865127"/>
            <a:ext cx="20408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Klicken zurück zur Startseite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1132191" y="5998128"/>
            <a:ext cx="260059" cy="727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635403" y="5690351"/>
            <a:ext cx="25565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 für seitenspezifische Hilfe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4224" y="1008404"/>
            <a:ext cx="1206751" cy="5477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Unter-menüs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cxnSp>
        <p:nvCxnSpPr>
          <p:cNvPr id="14" name="Gerade Verbindung mit Pfeil 13"/>
          <p:cNvCxnSpPr>
            <a:cxnSpLocks/>
          </p:cNvCxnSpPr>
          <p:nvPr/>
        </p:nvCxnSpPr>
        <p:spPr>
          <a:xfrm flipH="1" flipV="1">
            <a:off x="1040235" y="377507"/>
            <a:ext cx="792759" cy="519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11820939" y="344557"/>
            <a:ext cx="132522" cy="821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8065165" y="1093390"/>
            <a:ext cx="41268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User ausgeloggt</a:t>
            </a:r>
          </a:p>
        </p:txBody>
      </p:sp>
    </p:spTree>
    <p:extLst>
      <p:ext uri="{BB962C8B-B14F-4D97-AF65-F5344CB8AC3E}">
        <p14:creationId xmlns:p14="http://schemas.microsoft.com/office/powerpoint/2010/main" val="249310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39916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Hersteller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2312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die Software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Software-Liste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37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Lizenz</a:t>
            </a: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7" name="Rechteck 26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5" name="Rechteck 2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8" name="Rechteck 27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29" name="Gerade Verbindung mit Pfeil 28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7407965" y="2233889"/>
            <a:ext cx="34542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Softwarebezeichnung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neuen Software eintragen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34" name="Gerade Verbindung mit Pfeil 33"/>
          <p:cNvCxnSpPr>
            <a:cxnSpLocks/>
            <a:stCxn id="33" idx="1"/>
          </p:cNvCxnSpPr>
          <p:nvPr/>
        </p:nvCxnSpPr>
        <p:spPr>
          <a:xfrm flipH="1">
            <a:off x="6420204" y="1775944"/>
            <a:ext cx="417918" cy="45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</p:cNvCxnSpPr>
          <p:nvPr/>
        </p:nvCxnSpPr>
        <p:spPr>
          <a:xfrm flipH="1" flipV="1">
            <a:off x="6758610" y="3450437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407965" y="3179665"/>
            <a:ext cx="3064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Softwareversion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neuen Software eintragen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H="1" flipV="1">
            <a:off x="6830605" y="4502610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479960" y="4231838"/>
            <a:ext cx="29285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Softwarelizenz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neuen Software eintragen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die neue Software in der Datenbank angelegt</a:t>
            </a:r>
          </a:p>
        </p:txBody>
      </p:sp>
    </p:spTree>
    <p:extLst>
      <p:ext uri="{BB962C8B-B14F-4D97-AF65-F5344CB8AC3E}">
        <p14:creationId xmlns:p14="http://schemas.microsoft.com/office/powerpoint/2010/main" val="257302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2641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623678" y="4426226"/>
            <a:ext cx="28529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Raum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20894" y="4769656"/>
            <a:ext cx="50761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Raumes</a:t>
            </a:r>
          </a:p>
        </p:txBody>
      </p:sp>
    </p:spTree>
    <p:extLst>
      <p:ext uri="{BB962C8B-B14F-4D97-AF65-F5344CB8AC3E}">
        <p14:creationId xmlns:p14="http://schemas.microsoft.com/office/powerpoint/2010/main" val="44843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62849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19" name="Rechteck 18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dditionszeichen 19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0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31108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Raum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Raum-Liste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49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40442"/>
            <a:ext cx="4055165" cy="1293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Raumnummer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828166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Notiz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4924208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4924209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21" name="Gerade Verbindung mit Pfeil 20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7407965" y="2233889"/>
            <a:ext cx="29290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Raumnummer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Raumes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26" name="Gerade Verbindung mit Pfeil 25"/>
          <p:cNvCxnSpPr>
            <a:cxnSpLocks/>
            <a:stCxn id="24" idx="1"/>
          </p:cNvCxnSpPr>
          <p:nvPr/>
        </p:nvCxnSpPr>
        <p:spPr>
          <a:xfrm flipH="1">
            <a:off x="6420204" y="1775944"/>
            <a:ext cx="417918" cy="45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 flipV="1">
            <a:off x="6758610" y="3982863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7407965" y="3712091"/>
            <a:ext cx="24188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Notizen 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den</a:t>
            </a: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neuen Raum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cxnSp>
        <p:nvCxnSpPr>
          <p:cNvPr id="33" name="Gerade Verbindung mit Pfeil 32"/>
          <p:cNvCxnSpPr>
            <a:cxnSpLocks/>
          </p:cNvCxnSpPr>
          <p:nvPr/>
        </p:nvCxnSpPr>
        <p:spPr>
          <a:xfrm flipV="1">
            <a:off x="2451652" y="5295270"/>
            <a:ext cx="609599" cy="522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35" name="Gerade Verbindung mit Pfeil 34"/>
          <p:cNvCxnSpPr>
            <a:cxnSpLocks/>
            <a:endCxn id="44" idx="3"/>
          </p:cNvCxnSpPr>
          <p:nvPr/>
        </p:nvCxnSpPr>
        <p:spPr>
          <a:xfrm flipH="1" flipV="1">
            <a:off x="7116417" y="5109739"/>
            <a:ext cx="775252" cy="425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7891667" y="5368431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neue Raum in der Datenbank angelegt</a:t>
            </a:r>
          </a:p>
        </p:txBody>
      </p:sp>
    </p:spTree>
    <p:extLst>
      <p:ext uri="{BB962C8B-B14F-4D97-AF65-F5344CB8AC3E}">
        <p14:creationId xmlns:p14="http://schemas.microsoft.com/office/powerpoint/2010/main" val="363296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20296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2641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421157" y="4426226"/>
            <a:ext cx="32580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Lieferanten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798523" y="4769656"/>
            <a:ext cx="532094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Lieferanten</a:t>
            </a:r>
          </a:p>
        </p:txBody>
      </p:sp>
    </p:spTree>
    <p:extLst>
      <p:ext uri="{BB962C8B-B14F-4D97-AF65-F5344CB8AC3E}">
        <p14:creationId xmlns:p14="http://schemas.microsoft.com/office/powerpoint/2010/main" val="101093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63402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Straße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3370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Lieferant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Lieferanten-Liste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9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62597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061252" y="1767104"/>
            <a:ext cx="3776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Telefon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34" name="Rechteck 33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35" name="Rechteck 3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36" name="Rechteck 35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</p:spTree>
    <p:extLst>
      <p:ext uri="{BB962C8B-B14F-4D97-AF65-F5344CB8AC3E}">
        <p14:creationId xmlns:p14="http://schemas.microsoft.com/office/powerpoint/2010/main" val="419272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2" name="Rechteck 1"/>
          <p:cNvSpPr/>
          <p:nvPr/>
        </p:nvSpPr>
        <p:spPr>
          <a:xfrm>
            <a:off x="3061252" y="262393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061252" y="360726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484244" y="770225"/>
            <a:ext cx="16194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061252" y="208426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3067603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Passwort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77949" y="4293704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H="1" flipV="1">
            <a:off x="6930888" y="4545497"/>
            <a:ext cx="583095" cy="384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096000" y="4910721"/>
            <a:ext cx="39255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loggt sich der User ein</a:t>
            </a:r>
          </a:p>
        </p:txBody>
      </p:sp>
      <p:cxnSp>
        <p:nvCxnSpPr>
          <p:cNvPr id="13" name="Gerade Verbindung mit Pfeil 12"/>
          <p:cNvCxnSpPr>
            <a:cxnSpLocks/>
          </p:cNvCxnSpPr>
          <p:nvPr/>
        </p:nvCxnSpPr>
        <p:spPr>
          <a:xfrm flipH="1">
            <a:off x="6665843" y="2802834"/>
            <a:ext cx="848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513983" y="2648945"/>
            <a:ext cx="4038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seinen Benutzernamen eintragen</a:t>
            </a:r>
          </a:p>
        </p:txBody>
      </p:sp>
      <p:cxnSp>
        <p:nvCxnSpPr>
          <p:cNvPr id="25" name="Gerade Verbindung mit Pfeil 24"/>
          <p:cNvCxnSpPr>
            <a:cxnSpLocks/>
          </p:cNvCxnSpPr>
          <p:nvPr/>
        </p:nvCxnSpPr>
        <p:spPr>
          <a:xfrm flipH="1">
            <a:off x="6704364" y="3777098"/>
            <a:ext cx="848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552504" y="3623209"/>
            <a:ext cx="33502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sein Passwort eintragen</a:t>
            </a:r>
          </a:p>
        </p:txBody>
      </p:sp>
    </p:spTree>
    <p:extLst>
      <p:ext uri="{BB962C8B-B14F-4D97-AF65-F5344CB8AC3E}">
        <p14:creationId xmlns:p14="http://schemas.microsoft.com/office/powerpoint/2010/main" val="20375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11339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491557" y="4426226"/>
            <a:ext cx="31171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Benutzer</a:t>
            </a:r>
          </a:p>
        </p:txBody>
      </p:sp>
      <p:sp>
        <p:nvSpPr>
          <p:cNvPr id="24" name="Rechteck 23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821057" y="4769656"/>
            <a:ext cx="52758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Benutzers</a:t>
            </a:r>
          </a:p>
        </p:txBody>
      </p:sp>
    </p:spTree>
    <p:extLst>
      <p:ext uri="{BB962C8B-B14F-4D97-AF65-F5344CB8AC3E}">
        <p14:creationId xmlns:p14="http://schemas.microsoft.com/office/powerpoint/2010/main" val="10856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2" name="Rechteck 21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88775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Benutzername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Geburtsdatum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dditionszeichen 20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dditionszeichen 34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Multiplikationszeichen 38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kationszeichen 40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kationszeichen 42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kationszeichen 44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48" name="Gerade Verbindung mit Pfeil 47"/>
          <p:cNvCxnSpPr>
            <a:cxnSpLocks/>
            <a:endCxn id="21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Gerade Verbindung mit Pfeil 50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399015" y="3468423"/>
            <a:ext cx="254589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Benutzer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Benutzer-Liste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906271" y="1255654"/>
            <a:ext cx="23609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4" y="3326747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4" y="4310083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2" y="282917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51" y="3776665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51" y="4984850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4" y="4984851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6" name="Rechteck 45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4" name="Rechteck 23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5" name="Rechteck 24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" name="Gerade Verbindung mit Pfeil 2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07965" y="2234709"/>
            <a:ext cx="309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den Benutzernamen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Users eintragen</a:t>
            </a:r>
          </a:p>
        </p:txBody>
      </p:sp>
      <p:cxnSp>
        <p:nvCxnSpPr>
          <p:cNvPr id="32" name="Gerade Verbindung mit Pfeil 31"/>
          <p:cNvCxnSpPr>
            <a:cxnSpLocks/>
          </p:cNvCxnSpPr>
          <p:nvPr/>
        </p:nvCxnSpPr>
        <p:spPr>
          <a:xfrm flipH="1" flipV="1">
            <a:off x="6797326" y="3488978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7446681" y="3233005"/>
            <a:ext cx="24601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Adresse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Users eintragen</a:t>
            </a:r>
          </a:p>
        </p:txBody>
      </p:sp>
      <p:cxnSp>
        <p:nvCxnSpPr>
          <p:cNvPr id="35" name="Gerade Verbindung mit Pfeil 34"/>
          <p:cNvCxnSpPr>
            <a:cxnSpLocks/>
          </p:cNvCxnSpPr>
          <p:nvPr/>
        </p:nvCxnSpPr>
        <p:spPr>
          <a:xfrm flipH="1" flipV="1">
            <a:off x="6797326" y="445972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46681" y="4194993"/>
            <a:ext cx="24625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den Namen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neuen Users eintragen</a:t>
            </a:r>
          </a:p>
        </p:txBody>
      </p:sp>
      <p:sp>
        <p:nvSpPr>
          <p:cNvPr id="49" name="Rechteck 48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11" name="Gerade Verbindung mit Pfeil 10"/>
          <p:cNvCxnSpPr>
            <a:stCxn id="49" idx="1"/>
          </p:cNvCxnSpPr>
          <p:nvPr/>
        </p:nvCxnSpPr>
        <p:spPr>
          <a:xfrm flipH="1">
            <a:off x="6228522" y="1775944"/>
            <a:ext cx="609600" cy="38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cxnSpLocks/>
          </p:cNvCxnSpPr>
          <p:nvPr/>
        </p:nvCxnSpPr>
        <p:spPr>
          <a:xfrm flipH="1" flipV="1">
            <a:off x="6970643" y="5277646"/>
            <a:ext cx="795130" cy="37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765772" y="548897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neue User in der Datenbank angelegt</a:t>
            </a: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V="1">
            <a:off x="3901465" y="5275077"/>
            <a:ext cx="420523" cy="453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1764909" y="564625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</p:spTree>
    <p:extLst>
      <p:ext uri="{BB962C8B-B14F-4D97-AF65-F5344CB8AC3E}">
        <p14:creationId xmlns:p14="http://schemas.microsoft.com/office/powerpoint/2010/main" val="42045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26905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642368" y="4426226"/>
            <a:ext cx="28155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jedes Gerät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19708" y="4769656"/>
            <a:ext cx="50785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Gerätes</a:t>
            </a:r>
          </a:p>
        </p:txBody>
      </p:sp>
    </p:spTree>
    <p:extLst>
      <p:ext uri="{BB962C8B-B14F-4D97-AF65-F5344CB8AC3E}">
        <p14:creationId xmlns:p14="http://schemas.microsoft.com/office/powerpoint/2010/main" val="376434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30685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Hersteller-ID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dditionszeichen 21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dditionszeichen 34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Multiplikationszeichen 36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Multiplikationszeichen 38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kationszeichen 40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kationszeichen 42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kationszeichen 44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0" name="Gerade Verbindung mit Pfeil 49"/>
          <p:cNvCxnSpPr>
            <a:cxnSpLocks/>
            <a:endCxn id="22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399015" y="3468423"/>
            <a:ext cx="23776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das Gerät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Geräte-Liste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22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Beispiel</a:t>
            </a:r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001</a:t>
            </a:r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25" name="Rechteck 2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46" name="Rechteck 45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1" y="1255654"/>
            <a:ext cx="21621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85722" y="3342282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/>
          <p:cNvSpPr/>
          <p:nvPr/>
        </p:nvSpPr>
        <p:spPr>
          <a:xfrm>
            <a:off x="6685722" y="3369373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85722" y="4353186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unten 31"/>
          <p:cNvSpPr/>
          <p:nvPr/>
        </p:nvSpPr>
        <p:spPr>
          <a:xfrm>
            <a:off x="6685722" y="4370771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33" name="Rechteck 32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4" name="Gerade Verbindung mit Pfeil 33"/>
          <p:cNvCxnSpPr>
            <a:cxnSpLocks/>
            <a:endCxn id="45" idx="1"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das neue Gerät in der Datenbank angelegt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407965" y="2233889"/>
            <a:ext cx="32959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Gerätebezeichnung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Gerätes eintragen</a:t>
            </a:r>
          </a:p>
        </p:txBody>
      </p:sp>
      <p:sp>
        <p:nvSpPr>
          <p:cNvPr id="52" name="Rechteck 51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53" name="Gerade Verbindung mit Pfeil 52"/>
          <p:cNvCxnSpPr>
            <a:stCxn id="52" idx="1"/>
          </p:cNvCxnSpPr>
          <p:nvPr/>
        </p:nvCxnSpPr>
        <p:spPr>
          <a:xfrm flipH="1">
            <a:off x="6228522" y="1775944"/>
            <a:ext cx="609600" cy="38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cxnSpLocks/>
          </p:cNvCxnSpPr>
          <p:nvPr/>
        </p:nvCxnSpPr>
        <p:spPr>
          <a:xfrm flipH="1" flipV="1">
            <a:off x="6990522" y="3477016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7639877" y="3206244"/>
            <a:ext cx="344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Dropdownmenü -&gt; User muss passenden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 auswählen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Gerade Verbindung mit Pfeil 55"/>
          <p:cNvCxnSpPr>
            <a:cxnSpLocks/>
          </p:cNvCxnSpPr>
          <p:nvPr/>
        </p:nvCxnSpPr>
        <p:spPr>
          <a:xfrm flipH="1" flipV="1">
            <a:off x="6990522" y="4477075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7639877" y="4206303"/>
            <a:ext cx="344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Dropdownmenü -&gt; User muss passenden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auswählen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710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26905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554524" y="4426226"/>
            <a:ext cx="29912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 Software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859754" y="4769656"/>
            <a:ext cx="51984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der Software</a:t>
            </a:r>
          </a:p>
        </p:txBody>
      </p:sp>
    </p:spTree>
    <p:extLst>
      <p:ext uri="{BB962C8B-B14F-4D97-AF65-F5344CB8AC3E}">
        <p14:creationId xmlns:p14="http://schemas.microsoft.com/office/powerpoint/2010/main" val="253129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Breitbild</PresentationFormat>
  <Paragraphs>377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 Dung</dc:creator>
  <cp:lastModifiedBy>Ron Dung</cp:lastModifiedBy>
  <cp:revision>46</cp:revision>
  <dcterms:created xsi:type="dcterms:W3CDTF">2017-05-14T11:55:07Z</dcterms:created>
  <dcterms:modified xsi:type="dcterms:W3CDTF">2017-05-15T12:20:53Z</dcterms:modified>
</cp:coreProperties>
</file>