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2" r:id="rId7"/>
    <p:sldId id="264" r:id="rId8"/>
    <p:sldId id="263" r:id="rId9"/>
    <p:sldId id="278" r:id="rId10"/>
    <p:sldId id="279" r:id="rId11"/>
    <p:sldId id="28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 Dung" initials="RD" lastIdx="1" clrIdx="0">
    <p:extLst>
      <p:ext uri="{19B8F6BF-5375-455C-9EA6-DF929625EA0E}">
        <p15:presenceInfo xmlns:p15="http://schemas.microsoft.com/office/powerpoint/2012/main" userId="bdf59aaa039c46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4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8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19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0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4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0E8E-87DE-4C0E-A828-F83AE184BF1C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15" name="Rechteck 14"/>
          <p:cNvSpPr/>
          <p:nvPr/>
        </p:nvSpPr>
        <p:spPr>
          <a:xfrm>
            <a:off x="1356430" y="865127"/>
            <a:ext cx="20408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Klicken zurück zur Startseite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1132191" y="5998128"/>
            <a:ext cx="260059" cy="727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635403" y="5690351"/>
            <a:ext cx="25565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 für seitenspezifische Hilfe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4224" y="1008404"/>
            <a:ext cx="1206751" cy="5477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Unter-menüs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cxnSp>
        <p:nvCxnSpPr>
          <p:cNvPr id="14" name="Gerade Verbindung mit Pfeil 13"/>
          <p:cNvCxnSpPr>
            <a:cxnSpLocks/>
          </p:cNvCxnSpPr>
          <p:nvPr/>
        </p:nvCxnSpPr>
        <p:spPr>
          <a:xfrm flipH="1" flipV="1">
            <a:off x="1040235" y="377507"/>
            <a:ext cx="792759" cy="519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8125852" y="1879720"/>
            <a:ext cx="41268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User ausgeloggt</a:t>
            </a:r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>
            <a:off x="8534400" y="5181600"/>
            <a:ext cx="1101003" cy="144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116578" y="4691389"/>
            <a:ext cx="32354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User auf die Ticketseite 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1040235" y="2756452"/>
            <a:ext cx="100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040835" y="2596012"/>
            <a:ext cx="52302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 Untermenü passt sich an den ausgewählten Hauptmenüpunkt an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  <p:cxnSp>
        <p:nvCxnSpPr>
          <p:cNvPr id="24" name="Gerade Verbindung mit Pfeil 23"/>
          <p:cNvCxnSpPr>
            <a:cxnSpLocks/>
          </p:cNvCxnSpPr>
          <p:nvPr/>
        </p:nvCxnSpPr>
        <p:spPr>
          <a:xfrm flipV="1">
            <a:off x="11781183" y="142613"/>
            <a:ext cx="172278" cy="173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cxnSpLocks/>
          </p:cNvCxnSpPr>
          <p:nvPr/>
        </p:nvCxnSpPr>
        <p:spPr>
          <a:xfrm flipV="1">
            <a:off x="10189269" y="456743"/>
            <a:ext cx="885652" cy="759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8241900" y="1117011"/>
            <a:ext cx="31503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kann der User sein 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49310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dditionszeichen 21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Multiplikationszeichen 3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0" name="Gerade Verbindung mit Pfeil 49"/>
          <p:cNvCxnSpPr>
            <a:cxnSpLocks/>
            <a:endCxn id="22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399015" y="3468423"/>
            <a:ext cx="23776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das Gerät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Geräte-Liste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Verbinder: gewinkelt 53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  <p:sp>
        <p:nvSpPr>
          <p:cNvPr id="57" name="Rechteck 56"/>
          <p:cNvSpPr/>
          <p:nvPr/>
        </p:nvSpPr>
        <p:spPr>
          <a:xfrm>
            <a:off x="168799" y="1594757"/>
            <a:ext cx="121365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68799" y="806496"/>
            <a:ext cx="117217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59" name="Rechteck 58"/>
          <p:cNvSpPr/>
          <p:nvPr/>
        </p:nvSpPr>
        <p:spPr>
          <a:xfrm>
            <a:off x="1632247" y="718144"/>
            <a:ext cx="62262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Gerätekomponentenverwaltung</a:t>
            </a:r>
          </a:p>
        </p:txBody>
      </p:sp>
    </p:spTree>
    <p:extLst>
      <p:ext uri="{BB962C8B-B14F-4D97-AF65-F5344CB8AC3E}">
        <p14:creationId xmlns:p14="http://schemas.microsoft.com/office/powerpoint/2010/main" val="40368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Beispiel</a:t>
            </a:r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51020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001</a:t>
            </a:r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34608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85722" y="3342282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/>
          <p:cNvSpPr/>
          <p:nvPr/>
        </p:nvSpPr>
        <p:spPr>
          <a:xfrm>
            <a:off x="6685722" y="3369373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85722" y="4353186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unten 31"/>
          <p:cNvSpPr/>
          <p:nvPr/>
        </p:nvSpPr>
        <p:spPr>
          <a:xfrm>
            <a:off x="6685722" y="4370771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4" name="Gerade Verbindung mit Pfeil 33"/>
          <p:cNvCxnSpPr>
            <a:cxnSpLocks/>
            <a:endCxn id="45" idx="1"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das neue Gerät in der Datenbank angelegt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407965" y="2233889"/>
            <a:ext cx="32959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Gerätebezeichnung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Gerätes eintragen</a:t>
            </a:r>
          </a:p>
        </p:txBody>
      </p:sp>
      <p:sp>
        <p:nvSpPr>
          <p:cNvPr id="52" name="Rechteck 51"/>
          <p:cNvSpPr/>
          <p:nvPr/>
        </p:nvSpPr>
        <p:spPr>
          <a:xfrm>
            <a:off x="7116417" y="1394917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53" name="Gerade Verbindung mit Pfeil 52"/>
          <p:cNvCxnSpPr>
            <a:stCxn id="52" idx="1"/>
          </p:cNvCxnSpPr>
          <p:nvPr/>
        </p:nvCxnSpPr>
        <p:spPr>
          <a:xfrm flipH="1">
            <a:off x="6506817" y="1548806"/>
            <a:ext cx="609600" cy="38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</p:cNvCxnSpPr>
          <p:nvPr/>
        </p:nvCxnSpPr>
        <p:spPr>
          <a:xfrm flipH="1" flipV="1">
            <a:off x="6990522" y="3477016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7639877" y="3206244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Gerade Verbindung mit Pfeil 55"/>
          <p:cNvCxnSpPr>
            <a:cxnSpLocks/>
          </p:cNvCxnSpPr>
          <p:nvPr/>
        </p:nvCxnSpPr>
        <p:spPr>
          <a:xfrm flipH="1" flipV="1">
            <a:off x="6990522" y="4477075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639877" y="4206303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9" name="Rechteck 58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  <p:sp>
        <p:nvSpPr>
          <p:cNvPr id="60" name="Rechteck 59"/>
          <p:cNvSpPr/>
          <p:nvPr/>
        </p:nvSpPr>
        <p:spPr>
          <a:xfrm>
            <a:off x="168799" y="1594757"/>
            <a:ext cx="121365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68799" y="806496"/>
            <a:ext cx="117217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632247" y="718144"/>
            <a:ext cx="62262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Gerätekomponentenverwaltung</a:t>
            </a:r>
          </a:p>
        </p:txBody>
      </p:sp>
    </p:spTree>
    <p:extLst>
      <p:ext uri="{BB962C8B-B14F-4D97-AF65-F5344CB8AC3E}">
        <p14:creationId xmlns:p14="http://schemas.microsoft.com/office/powerpoint/2010/main" val="59881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6905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554524" y="4426226"/>
            <a:ext cx="29912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 Software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859754" y="4769656"/>
            <a:ext cx="51984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der Software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7" name="Rechteck 2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53129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19" name="Rechteck 18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39916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2312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die Software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Software-Liste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Verbinder: gewinkelt 54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7" name="Rechteck 5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59237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Lizenz</a:t>
            </a: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3515" y="14695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23515" y="824363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7" name="Rechteck 26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8" name="Rechteck 27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29" name="Gerade Verbindung mit Pfeil 28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07965" y="2233889"/>
            <a:ext cx="34542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Softwarebezeichnung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34" name="Gerade Verbindung mit Pfeil 33"/>
          <p:cNvCxnSpPr>
            <a:cxnSpLocks/>
            <a:stCxn id="33" idx="1"/>
          </p:cNvCxnSpPr>
          <p:nvPr/>
        </p:nvCxnSpPr>
        <p:spPr>
          <a:xfrm flipH="1">
            <a:off x="6420204" y="1775944"/>
            <a:ext cx="417918" cy="45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</p:cNvCxnSpPr>
          <p:nvPr/>
        </p:nvCxnSpPr>
        <p:spPr>
          <a:xfrm flipH="1" flipV="1">
            <a:off x="6758610" y="3450437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407965" y="3179665"/>
            <a:ext cx="3064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Softwareversion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 flipV="1">
            <a:off x="6830605" y="4502610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479960" y="4231838"/>
            <a:ext cx="29285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Softwarelizenz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neuen Software eintragen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die neue Software in der Datenbank angelegt</a:t>
            </a:r>
          </a:p>
        </p:txBody>
      </p:sp>
      <p:sp>
        <p:nvSpPr>
          <p:cNvPr id="54" name="Rechteck 53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5" name="Rechteck 54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57302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2641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23678" y="4426226"/>
            <a:ext cx="28529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Raum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20894" y="4769656"/>
            <a:ext cx="507619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Raumes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7" name="Rechteck 2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44843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62849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19" name="Rechteck 18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dditionszeichen 19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0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31108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Raum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Raum-Liste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Verbinder: gewinkelt 54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7" name="Rechteck 5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58649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40442"/>
            <a:ext cx="4055165" cy="1293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Raumnummer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828166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Notiz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4924208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4924209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Raumverwaltung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21" name="Gerade Verbindung mit Pfeil 20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7407965" y="2233889"/>
            <a:ext cx="29290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Raumnummer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Raumes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26" name="Gerade Verbindung mit Pfeil 25"/>
          <p:cNvCxnSpPr>
            <a:cxnSpLocks/>
            <a:stCxn id="24" idx="1"/>
          </p:cNvCxnSpPr>
          <p:nvPr/>
        </p:nvCxnSpPr>
        <p:spPr>
          <a:xfrm flipH="1">
            <a:off x="6420204" y="1775944"/>
            <a:ext cx="417918" cy="45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 flipV="1">
            <a:off x="6758610" y="3982863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07965" y="3712091"/>
            <a:ext cx="24188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Notizen 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den</a:t>
            </a: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neuen Raum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cxnSp>
        <p:nvCxnSpPr>
          <p:cNvPr id="33" name="Gerade Verbindung mit Pfeil 32"/>
          <p:cNvCxnSpPr>
            <a:cxnSpLocks/>
          </p:cNvCxnSpPr>
          <p:nvPr/>
        </p:nvCxnSpPr>
        <p:spPr>
          <a:xfrm flipV="1">
            <a:off x="2451652" y="5295270"/>
            <a:ext cx="609599" cy="522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35" name="Gerade Verbindung mit Pfeil 34"/>
          <p:cNvCxnSpPr>
            <a:cxnSpLocks/>
            <a:endCxn id="44" idx="3"/>
          </p:cNvCxnSpPr>
          <p:nvPr/>
        </p:nvCxnSpPr>
        <p:spPr>
          <a:xfrm flipH="1" flipV="1">
            <a:off x="7116417" y="5109739"/>
            <a:ext cx="775252" cy="425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7891667" y="5368431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neue Raum in der Datenbank angelegt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42" name="Rechteck 41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363296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0296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2641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421157" y="4426226"/>
            <a:ext cx="32580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Lieferanten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798523" y="4769656"/>
            <a:ext cx="532094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Lieferanten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7" name="Rechteck 2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101093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63402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Straße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3370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Lieferant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Lieferanten-Liste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Verbinder: gewinkelt 54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9" name="Rechteck 58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9569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2" name="Rechteck 1"/>
          <p:cNvSpPr/>
          <p:nvPr/>
        </p:nvSpPr>
        <p:spPr>
          <a:xfrm>
            <a:off x="3061252" y="262393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061252" y="360726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484244" y="770225"/>
            <a:ext cx="16194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061252" y="208426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3067603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Passwort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77949" y="4293704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H="1" flipV="1">
            <a:off x="6930888" y="4545497"/>
            <a:ext cx="583095" cy="384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096000" y="4910721"/>
            <a:ext cx="39255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loggt sich der User ein</a:t>
            </a:r>
          </a:p>
        </p:txBody>
      </p:sp>
      <p:cxnSp>
        <p:nvCxnSpPr>
          <p:cNvPr id="13" name="Gerade Verbindung mit Pfeil 12"/>
          <p:cNvCxnSpPr>
            <a:cxnSpLocks/>
          </p:cNvCxnSpPr>
          <p:nvPr/>
        </p:nvCxnSpPr>
        <p:spPr>
          <a:xfrm flipH="1">
            <a:off x="6665843" y="2802834"/>
            <a:ext cx="84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513983" y="2648945"/>
            <a:ext cx="4038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seinen Benutzernamen eintragen</a:t>
            </a:r>
          </a:p>
        </p:txBody>
      </p:sp>
      <p:cxnSp>
        <p:nvCxnSpPr>
          <p:cNvPr id="25" name="Gerade Verbindung mit Pfeil 24"/>
          <p:cNvCxnSpPr>
            <a:cxnSpLocks/>
          </p:cNvCxnSpPr>
          <p:nvPr/>
        </p:nvCxnSpPr>
        <p:spPr>
          <a:xfrm flipH="1">
            <a:off x="6704364" y="3777098"/>
            <a:ext cx="848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552504" y="3623209"/>
            <a:ext cx="33502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sein Passwort eintragen</a:t>
            </a:r>
          </a:p>
        </p:txBody>
      </p:sp>
    </p:spTree>
    <p:extLst>
      <p:ext uri="{BB962C8B-B14F-4D97-AF65-F5344CB8AC3E}">
        <p14:creationId xmlns:p14="http://schemas.microsoft.com/office/powerpoint/2010/main" val="20375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6259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</a:p>
        </p:txBody>
      </p:sp>
      <p:sp>
        <p:nvSpPr>
          <p:cNvPr id="22" name="Rechteck 21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061252" y="1767104"/>
            <a:ext cx="37768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Lieferantenbezeichnung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34" name="Rechteck 33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>
          <a:xfrm flipH="1" flipV="1">
            <a:off x="6758610" y="2504661"/>
            <a:ext cx="649356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7407965" y="2233889"/>
            <a:ext cx="35990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Lieferantenbezeichnung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Lieferanten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40" name="Gerade Verbindung mit Pfeil 39"/>
          <p:cNvCxnSpPr>
            <a:cxnSpLocks/>
            <a:stCxn id="39" idx="1"/>
          </p:cNvCxnSpPr>
          <p:nvPr/>
        </p:nvCxnSpPr>
        <p:spPr>
          <a:xfrm flipH="1">
            <a:off x="6665844" y="1775944"/>
            <a:ext cx="172278" cy="514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cxnSpLocks/>
          </p:cNvCxnSpPr>
          <p:nvPr/>
        </p:nvCxnSpPr>
        <p:spPr>
          <a:xfrm flipH="1">
            <a:off x="6758610" y="3481696"/>
            <a:ext cx="649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407965" y="3206352"/>
            <a:ext cx="26769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Adresse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Lieferanten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cxnSp>
        <p:nvCxnSpPr>
          <p:cNvPr id="43" name="Gerade Verbindung mit Pfeil 42"/>
          <p:cNvCxnSpPr>
            <a:cxnSpLocks/>
          </p:cNvCxnSpPr>
          <p:nvPr/>
        </p:nvCxnSpPr>
        <p:spPr>
          <a:xfrm flipH="1">
            <a:off x="6758610" y="4508897"/>
            <a:ext cx="649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7407965" y="4233553"/>
            <a:ext cx="31368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</a:t>
            </a: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elefonnummer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Lieferanten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neue Lieferant in der Datenbank angelegt</a:t>
            </a:r>
          </a:p>
        </p:txBody>
      </p:sp>
      <p:sp>
        <p:nvSpPr>
          <p:cNvPr id="52" name="Rechteck 51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3" name="Rechteck 52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4192720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0296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/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421157" y="4426226"/>
            <a:ext cx="325800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Lieferanten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61132" y="4769656"/>
            <a:ext cx="49957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Tickets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42" name="Rechteck 41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2693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446349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Ersteller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DatumEingang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dditionszeichen 27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dditionszeichen 31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Multiplikationszeichen 37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kationszeichen 39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kationszeichen 41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kationszeichen 43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kationszeichen 45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kationszeichen 47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1" name="Gerade Verbindung mit Pfeil 50"/>
          <p:cNvCxnSpPr>
            <a:cxnSpLocks/>
            <a:endCxn id="24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Gerade Verbindung mit Pfeil 52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9399015" y="3468423"/>
            <a:ext cx="253370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Lieferant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Lieferanten-Liste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57" name="Rechteck 56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Ticketverwaltung</a:t>
            </a:r>
          </a:p>
        </p:txBody>
      </p:sp>
      <p:cxnSp>
        <p:nvCxnSpPr>
          <p:cNvPr id="58" name="Verbinder: gewinkelt 57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61" name="Rechteck 60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  <p:sp>
        <p:nvSpPr>
          <p:cNvPr id="59" name="Rechteck 58"/>
          <p:cNvSpPr/>
          <p:nvPr/>
        </p:nvSpPr>
        <p:spPr>
          <a:xfrm>
            <a:off x="8873089" y="5345667"/>
            <a:ext cx="1671684" cy="23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Ticket schließen</a:t>
            </a:r>
          </a:p>
        </p:txBody>
      </p:sp>
      <p:cxnSp>
        <p:nvCxnSpPr>
          <p:cNvPr id="3" name="Gerade Verbindung mit Pfeil 2"/>
          <p:cNvCxnSpPr>
            <a:endCxn id="59" idx="2"/>
          </p:cNvCxnSpPr>
          <p:nvPr/>
        </p:nvCxnSpPr>
        <p:spPr>
          <a:xfrm flipV="1">
            <a:off x="9686260" y="5579106"/>
            <a:ext cx="22671" cy="360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8237900" y="5894312"/>
            <a:ext cx="24172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Nur vom Bearbeiter benutzbar</a:t>
            </a:r>
          </a:p>
        </p:txBody>
      </p:sp>
    </p:spTree>
    <p:extLst>
      <p:ext uri="{BB962C8B-B14F-4D97-AF65-F5344CB8AC3E}">
        <p14:creationId xmlns:p14="http://schemas.microsoft.com/office/powerpoint/2010/main" val="42103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40442"/>
            <a:ext cx="4055165" cy="1293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828166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Notiz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4924208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4924209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0" y="1255654"/>
            <a:ext cx="23344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21" name="Gerade Verbindung mit Pfeil 20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7407965" y="2233889"/>
            <a:ext cx="32306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Ticketbezeichnung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Tickets </a:t>
            </a: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eintragen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26" name="Gerade Verbindung mit Pfeil 25"/>
          <p:cNvCxnSpPr>
            <a:cxnSpLocks/>
            <a:stCxn id="24" idx="1"/>
          </p:cNvCxnSpPr>
          <p:nvPr/>
        </p:nvCxnSpPr>
        <p:spPr>
          <a:xfrm flipH="1">
            <a:off x="6420204" y="1775944"/>
            <a:ext cx="417918" cy="45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 flipV="1">
            <a:off x="6758610" y="3982863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7407965" y="3712091"/>
            <a:ext cx="2306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Notizen 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das neue Ticket eintragen</a:t>
            </a:r>
          </a:p>
        </p:txBody>
      </p:sp>
      <p:cxnSp>
        <p:nvCxnSpPr>
          <p:cNvPr id="33" name="Gerade Verbindung mit Pfeil 32"/>
          <p:cNvCxnSpPr>
            <a:cxnSpLocks/>
          </p:cNvCxnSpPr>
          <p:nvPr/>
        </p:nvCxnSpPr>
        <p:spPr>
          <a:xfrm flipV="1">
            <a:off x="2451652" y="5295270"/>
            <a:ext cx="609599" cy="522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35" name="Gerade Verbindung mit Pfeil 34"/>
          <p:cNvCxnSpPr>
            <a:cxnSpLocks/>
            <a:endCxn id="44" idx="3"/>
          </p:cNvCxnSpPr>
          <p:nvPr/>
        </p:nvCxnSpPr>
        <p:spPr>
          <a:xfrm flipH="1" flipV="1">
            <a:off x="7116417" y="5109739"/>
            <a:ext cx="775252" cy="425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7891667" y="5368431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das neue Ticket in der Datenbank angelegt</a:t>
            </a:r>
          </a:p>
        </p:txBody>
      </p:sp>
      <p:sp>
        <p:nvSpPr>
          <p:cNvPr id="41" name="Rechteck 40"/>
          <p:cNvSpPr/>
          <p:nvPr/>
        </p:nvSpPr>
        <p:spPr>
          <a:xfrm>
            <a:off x="1632246" y="718144"/>
            <a:ext cx="44505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Ticketverwaltung</a:t>
            </a:r>
          </a:p>
        </p:txBody>
      </p:sp>
      <p:sp>
        <p:nvSpPr>
          <p:cNvPr id="42" name="Rechteck 41"/>
          <p:cNvSpPr/>
          <p:nvPr/>
        </p:nvSpPr>
        <p:spPr>
          <a:xfrm>
            <a:off x="127317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127317" y="777552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49" name="Rechteck 48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0" name="Rechteck 49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38528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11339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17" name="Rechteck 1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491557" y="4426226"/>
            <a:ext cx="31171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jeden Benutzer</a:t>
            </a:r>
          </a:p>
        </p:txBody>
      </p:sp>
      <p:sp>
        <p:nvSpPr>
          <p:cNvPr id="24" name="Rechteck 23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821057" y="4769656"/>
            <a:ext cx="52758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Benutzers</a:t>
            </a:r>
          </a:p>
        </p:txBody>
      </p:sp>
      <p:sp>
        <p:nvSpPr>
          <p:cNvPr id="33" name="Rechteck 32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34" name="Rechteck 33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10856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88775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Benutzername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Geburtsdatum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dditionszeichen 20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48" name="Gerade Verbindung mit Pfeil 47"/>
          <p:cNvCxnSpPr>
            <a:cxnSpLocks/>
            <a:endCxn id="21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Gerade Verbindung mit Pfeil 50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9399015" y="3468423"/>
            <a:ext cx="254589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der Benutzer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Benutzer-Liste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Verbinder: gewinkelt 58"/>
          <p:cNvCxnSpPr>
            <a:cxnSpLocks/>
            <a:stCxn id="50" idx="1"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63" name="Rechteck 62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288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3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verwaltung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906271" y="1255654"/>
            <a:ext cx="23609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4" y="3326747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3061254" y="4310083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2" y="282917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51" y="3776665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51" y="4984850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4" y="4984851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46" name="Rechteck 45"/>
          <p:cNvSpPr/>
          <p:nvPr/>
        </p:nvSpPr>
        <p:spPr>
          <a:xfrm>
            <a:off x="138370" y="152072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Benutzer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38370" y="841255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</a:p>
        </p:txBody>
      </p:sp>
      <p:sp>
        <p:nvSpPr>
          <p:cNvPr id="25" name="Rechteck 24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" name="Gerade Verbindung mit Pfeil 2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07965" y="2234709"/>
            <a:ext cx="3098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den Benutzernamen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Users eintragen</a:t>
            </a:r>
          </a:p>
        </p:txBody>
      </p:sp>
      <p:cxnSp>
        <p:nvCxnSpPr>
          <p:cNvPr id="32" name="Gerade Verbindung mit Pfeil 31"/>
          <p:cNvCxnSpPr>
            <a:cxnSpLocks/>
          </p:cNvCxnSpPr>
          <p:nvPr/>
        </p:nvCxnSpPr>
        <p:spPr>
          <a:xfrm flipH="1" flipV="1">
            <a:off x="6797326" y="3488978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7446681" y="3233005"/>
            <a:ext cx="24601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Adresse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Users eintragen</a:t>
            </a: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 flipH="1" flipV="1">
            <a:off x="6797326" y="445972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46681" y="4194993"/>
            <a:ext cx="24625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 muss der User den Namen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neuen Users eintragen</a:t>
            </a:r>
          </a:p>
        </p:txBody>
      </p:sp>
      <p:sp>
        <p:nvSpPr>
          <p:cNvPr id="49" name="Rechteck 48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11" name="Gerade Verbindung mit Pfeil 10"/>
          <p:cNvCxnSpPr>
            <a:stCxn id="49" idx="1"/>
          </p:cNvCxnSpPr>
          <p:nvPr/>
        </p:nvCxnSpPr>
        <p:spPr>
          <a:xfrm flipH="1">
            <a:off x="6228522" y="1775944"/>
            <a:ext cx="609600" cy="38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cxnSpLocks/>
          </p:cNvCxnSpPr>
          <p:nvPr/>
        </p:nvCxnSpPr>
        <p:spPr>
          <a:xfrm flipH="1" flipV="1">
            <a:off x="6970643" y="5277646"/>
            <a:ext cx="795130" cy="37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765772" y="548897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der neue User in der Datenbank angelegt</a:t>
            </a: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V="1">
            <a:off x="3901465" y="5275077"/>
            <a:ext cx="420523" cy="453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1764909" y="564625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42045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26905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42368" y="4426226"/>
            <a:ext cx="28155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jedes Gerät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19708" y="4769656"/>
            <a:ext cx="50785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Gerätes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7" name="Rechteck 2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37643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1733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Detailseite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30685"/>
              </p:ext>
            </p:extLst>
          </p:nvPr>
        </p:nvGraphicFramePr>
        <p:xfrm>
          <a:off x="3966886" y="2432093"/>
          <a:ext cx="49062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8766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4631643"/>
                    </a:ext>
                  </a:extLst>
                </a:gridCol>
                <a:gridCol w="404882">
                  <a:extLst>
                    <a:ext uri="{9D8B030D-6E8A-4147-A177-3AD203B41FA5}">
                      <a16:colId xmlns:a16="http://schemas.microsoft.com/office/drawing/2014/main" val="3299523282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51184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Hersteller-ID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Lieferant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Notiz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77923"/>
                  </a:ext>
                </a:extLst>
              </a:tr>
            </a:tbl>
          </a:graphicData>
        </a:graphic>
      </p:graphicFrame>
      <p:sp>
        <p:nvSpPr>
          <p:cNvPr id="21" name="Rechteck 20"/>
          <p:cNvSpPr/>
          <p:nvPr/>
        </p:nvSpPr>
        <p:spPr>
          <a:xfrm>
            <a:off x="8059991" y="282933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dditionszeichen 21"/>
          <p:cNvSpPr/>
          <p:nvPr/>
        </p:nvSpPr>
        <p:spPr>
          <a:xfrm>
            <a:off x="8095100" y="284407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059991" y="319253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/>
          <p:cNvSpPr/>
          <p:nvPr/>
        </p:nvSpPr>
        <p:spPr>
          <a:xfrm>
            <a:off x="8095100" y="3207276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8059991" y="356241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dditionszeichen 26"/>
          <p:cNvSpPr/>
          <p:nvPr/>
        </p:nvSpPr>
        <p:spPr>
          <a:xfrm>
            <a:off x="8095100" y="357715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059991" y="394104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dditionszeichen 28"/>
          <p:cNvSpPr/>
          <p:nvPr/>
        </p:nvSpPr>
        <p:spPr>
          <a:xfrm>
            <a:off x="8095100" y="395578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059991" y="429379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dditionszeichen 32"/>
          <p:cNvSpPr/>
          <p:nvPr/>
        </p:nvSpPr>
        <p:spPr>
          <a:xfrm>
            <a:off x="8095100" y="430853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059991" y="467337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dditionszeichen 34"/>
          <p:cNvSpPr/>
          <p:nvPr/>
        </p:nvSpPr>
        <p:spPr>
          <a:xfrm>
            <a:off x="8095100" y="468811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8466540" y="466339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Multiplikationszeichen 36"/>
          <p:cNvSpPr/>
          <p:nvPr/>
        </p:nvSpPr>
        <p:spPr>
          <a:xfrm>
            <a:off x="8501649" y="468731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8476249" y="282016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Multiplikationszeichen 38"/>
          <p:cNvSpPr/>
          <p:nvPr/>
        </p:nvSpPr>
        <p:spPr>
          <a:xfrm>
            <a:off x="8511358" y="284407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8471602" y="3200030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kationszeichen 40"/>
          <p:cNvSpPr/>
          <p:nvPr/>
        </p:nvSpPr>
        <p:spPr>
          <a:xfrm>
            <a:off x="8506711" y="3223943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71602" y="3563706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kationszeichen 42"/>
          <p:cNvSpPr/>
          <p:nvPr/>
        </p:nvSpPr>
        <p:spPr>
          <a:xfrm>
            <a:off x="8506711" y="3587619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471602" y="393746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kationszeichen 44"/>
          <p:cNvSpPr/>
          <p:nvPr/>
        </p:nvSpPr>
        <p:spPr>
          <a:xfrm>
            <a:off x="8506711" y="3961381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8471602" y="4303885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/>
          <p:cNvSpPr/>
          <p:nvPr/>
        </p:nvSpPr>
        <p:spPr>
          <a:xfrm>
            <a:off x="8506711" y="4327798"/>
            <a:ext cx="251792" cy="29303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5380383" y="4823791"/>
            <a:ext cx="0" cy="583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134319" y="5416154"/>
            <a:ext cx="44921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Liste mit Informationen zu einem bestimmten 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editierbar</a:t>
            </a:r>
          </a:p>
        </p:txBody>
      </p:sp>
      <p:cxnSp>
        <p:nvCxnSpPr>
          <p:cNvPr id="50" name="Gerade Verbindung mit Pfeil 49"/>
          <p:cNvCxnSpPr>
            <a:cxnSpLocks/>
            <a:endCxn id="22" idx="0"/>
          </p:cNvCxnSpPr>
          <p:nvPr/>
        </p:nvCxnSpPr>
        <p:spPr>
          <a:xfrm flipH="1">
            <a:off x="8313516" y="2983226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9077739" y="2721616"/>
            <a:ext cx="22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wird die Liste editierbar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Gerade Verbindung mit Pfeil 51"/>
          <p:cNvCxnSpPr>
            <a:cxnSpLocks/>
          </p:cNvCxnSpPr>
          <p:nvPr/>
        </p:nvCxnSpPr>
        <p:spPr>
          <a:xfrm flipH="1">
            <a:off x="8695627" y="3730033"/>
            <a:ext cx="764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399015" y="3468423"/>
            <a:ext cx="23776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wird das Gerät gelöscht und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User in die Geräte-Liste 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weitergeleitet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Verbinder: gewinkelt 53"/>
          <p:cNvCxnSpPr>
            <a:cxnSpLocks/>
          </p:cNvCxnSpPr>
          <p:nvPr/>
        </p:nvCxnSpPr>
        <p:spPr>
          <a:xfrm rot="10800000" flipV="1">
            <a:off x="7626451" y="2983226"/>
            <a:ext cx="1451289" cy="382826"/>
          </a:xfrm>
          <a:prstGeom prst="bentConnector3">
            <a:avLst>
              <a:gd name="adj1" fmla="val 28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55722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061252" y="2317415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61252" y="3300751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Beispiel</a:t>
            </a:r>
          </a:p>
        </p:txBody>
      </p:sp>
      <p:sp>
        <p:nvSpPr>
          <p:cNvPr id="38" name="Rechteck 37"/>
          <p:cNvSpPr/>
          <p:nvPr/>
        </p:nvSpPr>
        <p:spPr>
          <a:xfrm>
            <a:off x="3061252" y="1767104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Gerätebezeichnung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61251" y="277207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061252" y="4320560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001</a:t>
            </a:r>
          </a:p>
        </p:txBody>
      </p:sp>
      <p:sp>
        <p:nvSpPr>
          <p:cNvPr id="41" name="Rechteck 40"/>
          <p:cNvSpPr/>
          <p:nvPr/>
        </p:nvSpPr>
        <p:spPr>
          <a:xfrm>
            <a:off x="3061252" y="5303896"/>
            <a:ext cx="4055165" cy="357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061250" y="3822987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061249" y="4770478"/>
            <a:ext cx="33589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77949" y="5978663"/>
            <a:ext cx="1338468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Erstellen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3061252" y="5978664"/>
            <a:ext cx="1470992" cy="371061"/>
          </a:xfrm>
          <a:prstGeom prst="rect">
            <a:avLst/>
          </a:prstGeom>
          <a:solidFill>
            <a:srgbClr val="9ABE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Zurücksetzen</a:t>
            </a:r>
          </a:p>
        </p:txBody>
      </p:sp>
      <p:sp>
        <p:nvSpPr>
          <p:cNvPr id="25" name="Rechteck 24"/>
          <p:cNvSpPr/>
          <p:nvPr/>
        </p:nvSpPr>
        <p:spPr>
          <a:xfrm>
            <a:off x="168799" y="1505494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68799" y="806496"/>
            <a:ext cx="12136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46" name="Rechteck 45"/>
          <p:cNvSpPr/>
          <p:nvPr/>
        </p:nvSpPr>
        <p:spPr>
          <a:xfrm>
            <a:off x="1632247" y="718144"/>
            <a:ext cx="40281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Geräteverwaltung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06271" y="1255654"/>
            <a:ext cx="21621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 hinzufügen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85722" y="3342282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/>
          <p:cNvSpPr/>
          <p:nvPr/>
        </p:nvSpPr>
        <p:spPr>
          <a:xfrm>
            <a:off x="6685722" y="3369373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85722" y="4353186"/>
            <a:ext cx="304800" cy="28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unten 31"/>
          <p:cNvSpPr/>
          <p:nvPr/>
        </p:nvSpPr>
        <p:spPr>
          <a:xfrm>
            <a:off x="6685722" y="4370771"/>
            <a:ext cx="304800" cy="2535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cxnSp>
        <p:nvCxnSpPr>
          <p:cNvPr id="34" name="Gerade Verbindung mit Pfeil 33"/>
          <p:cNvCxnSpPr>
            <a:cxnSpLocks/>
            <a:endCxn id="45" idx="1"/>
          </p:cNvCxnSpPr>
          <p:nvPr/>
        </p:nvCxnSpPr>
        <p:spPr>
          <a:xfrm>
            <a:off x="2501177" y="5884816"/>
            <a:ext cx="560075" cy="279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83131" y="5448126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werden die eingetragenen Informationen gelöscht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>
            <a:off x="6990522" y="5880756"/>
            <a:ext cx="775252" cy="306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765772" y="5713952"/>
            <a:ext cx="246253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Beim Klick auf diesen Button wird das neue Gerät in der Datenbank angelegt</a:t>
            </a:r>
          </a:p>
        </p:txBody>
      </p:sp>
      <p:cxnSp>
        <p:nvCxnSpPr>
          <p:cNvPr id="50" name="Gerade Verbindung mit Pfeil 49"/>
          <p:cNvCxnSpPr>
            <a:cxnSpLocks/>
          </p:cNvCxnSpPr>
          <p:nvPr/>
        </p:nvCxnSpPr>
        <p:spPr>
          <a:xfrm flipH="1" flipV="1">
            <a:off x="6758610" y="2504661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7407965" y="2233889"/>
            <a:ext cx="32959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muss der User die Gerätebezeichnung</a:t>
            </a:r>
          </a:p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neuen Gerätes eintragen</a:t>
            </a:r>
          </a:p>
        </p:txBody>
      </p:sp>
      <p:sp>
        <p:nvSpPr>
          <p:cNvPr id="52" name="Rechteck 51"/>
          <p:cNvSpPr/>
          <p:nvPr/>
        </p:nvSpPr>
        <p:spPr>
          <a:xfrm>
            <a:off x="6838122" y="1622055"/>
            <a:ext cx="43665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 ist nur ein Beispiel an Informationen, weitere folgen.</a:t>
            </a:r>
          </a:p>
        </p:txBody>
      </p:sp>
      <p:cxnSp>
        <p:nvCxnSpPr>
          <p:cNvPr id="53" name="Gerade Verbindung mit Pfeil 52"/>
          <p:cNvCxnSpPr>
            <a:stCxn id="52" idx="1"/>
          </p:cNvCxnSpPr>
          <p:nvPr/>
        </p:nvCxnSpPr>
        <p:spPr>
          <a:xfrm flipH="1">
            <a:off x="6228522" y="1775944"/>
            <a:ext cx="609600" cy="38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</p:cNvCxnSpPr>
          <p:nvPr/>
        </p:nvCxnSpPr>
        <p:spPr>
          <a:xfrm flipH="1" flipV="1">
            <a:off x="6990522" y="3477016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7639877" y="3206244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Hersteller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Gerade Verbindung mit Pfeil 55"/>
          <p:cNvCxnSpPr>
            <a:cxnSpLocks/>
          </p:cNvCxnSpPr>
          <p:nvPr/>
        </p:nvCxnSpPr>
        <p:spPr>
          <a:xfrm flipH="1" flipV="1">
            <a:off x="6990522" y="4477075"/>
            <a:ext cx="649355" cy="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639877" y="4206303"/>
            <a:ext cx="344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 Dropdownmenü -&gt; User muss passenden</a:t>
            </a:r>
          </a:p>
          <a:p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Raum auswählen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59" name="Rechteck 58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362710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620785"/>
            <a:ext cx="1484244" cy="5972962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sp>
        <p:nvSpPr>
          <p:cNvPr id="3" name="Rechteck 2"/>
          <p:cNvSpPr/>
          <p:nvPr/>
        </p:nvSpPr>
        <p:spPr>
          <a:xfrm>
            <a:off x="1632247" y="718144"/>
            <a:ext cx="62262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Gerätekomponentenverwaltung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" y="63397"/>
            <a:ext cx="1130694" cy="493394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1484244" y="0"/>
            <a:ext cx="10707756" cy="620785"/>
          </a:xfrm>
          <a:prstGeom prst="rect">
            <a:avLst/>
          </a:prstGeom>
          <a:solidFill>
            <a:srgbClr val="9ABEDF"/>
          </a:solidFill>
          <a:ln>
            <a:solidFill>
              <a:srgbClr val="9ABED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06271" y="1255654"/>
            <a:ext cx="293077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Gerätekomponenten-Liste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68799" y="1594757"/>
            <a:ext cx="121365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 hinzufügen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68799" y="806496"/>
            <a:ext cx="117217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Gerätekomponenten-</a:t>
            </a:r>
          </a:p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46739"/>
              </p:ext>
            </p:extLst>
          </p:nvPr>
        </p:nvGraphicFramePr>
        <p:xfrm>
          <a:off x="2773038" y="2333421"/>
          <a:ext cx="7431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736457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55245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28714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2086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51684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55399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163415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0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4689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H="1" flipV="1">
            <a:off x="5857461" y="3631096"/>
            <a:ext cx="1192696" cy="79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642368" y="4426226"/>
            <a:ext cx="28155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 stehen die Infos für jedes Gerät</a:t>
            </a:r>
          </a:p>
        </p:txBody>
      </p:sp>
      <p:sp>
        <p:nvSpPr>
          <p:cNvPr id="33" name="Rechteck 32"/>
          <p:cNvSpPr/>
          <p:nvPr/>
        </p:nvSpPr>
        <p:spPr>
          <a:xfrm>
            <a:off x="9782773" y="2736573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dditionszeichen 33"/>
          <p:cNvSpPr/>
          <p:nvPr/>
        </p:nvSpPr>
        <p:spPr>
          <a:xfrm>
            <a:off x="9817882" y="2751313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9782773" y="3094439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dditionszeichen 35"/>
          <p:cNvSpPr/>
          <p:nvPr/>
        </p:nvSpPr>
        <p:spPr>
          <a:xfrm>
            <a:off x="9817882" y="3109179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782773" y="3477208"/>
            <a:ext cx="3220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dditionszeichen 37"/>
          <p:cNvSpPr/>
          <p:nvPr/>
        </p:nvSpPr>
        <p:spPr>
          <a:xfrm>
            <a:off x="9817882" y="3491948"/>
            <a:ext cx="251791" cy="278296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 flipH="1" flipV="1">
            <a:off x="10069673" y="3770244"/>
            <a:ext cx="282342" cy="10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919708" y="4769656"/>
            <a:ext cx="50785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 auf diesen Button öffnet sich die Detailseite des Gerätes</a:t>
            </a:r>
          </a:p>
        </p:txBody>
      </p:sp>
      <p:sp>
        <p:nvSpPr>
          <p:cNvPr id="26" name="Rechteck 25"/>
          <p:cNvSpPr/>
          <p:nvPr/>
        </p:nvSpPr>
        <p:spPr>
          <a:xfrm>
            <a:off x="11012748" y="94018"/>
            <a:ext cx="1089942" cy="196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7" name="Rechteck 26"/>
          <p:cNvSpPr/>
          <p:nvPr/>
        </p:nvSpPr>
        <p:spPr>
          <a:xfrm>
            <a:off x="11006983" y="325702"/>
            <a:ext cx="1089942" cy="237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290528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</Words>
  <Application>Microsoft Office PowerPoint</Application>
  <PresentationFormat>Breitbild</PresentationFormat>
  <Paragraphs>560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 Dung</dc:creator>
  <cp:lastModifiedBy>Sven Hobauer</cp:lastModifiedBy>
  <cp:revision>60</cp:revision>
  <dcterms:created xsi:type="dcterms:W3CDTF">2017-05-14T11:55:07Z</dcterms:created>
  <dcterms:modified xsi:type="dcterms:W3CDTF">2017-05-16T09:05:18Z</dcterms:modified>
</cp:coreProperties>
</file>