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0" name="Rechteck 9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11291582" y="377507"/>
            <a:ext cx="100668" cy="94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429337" y="1291847"/>
            <a:ext cx="1762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Keine Registrierung, </a:t>
            </a:r>
          </a:p>
          <a:p>
            <a:pPr algn="ctr"/>
            <a:r>
              <a:rPr lang="de-DE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weil Sicherheitslücke!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93682"/>
              </p:ext>
            </p:extLst>
          </p:nvPr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82971"/>
              </p:ext>
            </p:extLst>
          </p:nvPr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0193" y="2967335"/>
            <a:ext cx="7411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Nicht editierbare Infos über das einzelne Gerät, </a:t>
            </a:r>
          </a:p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 Lösch- und Bearbeitungsbutton.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Bearbeitungsbutton -&gt; Felder werden auf editierbar gesetzt</a:t>
            </a:r>
          </a:p>
          <a:p>
            <a:pPr marL="342900" indent="-342900" algn="ctr">
              <a:buFontTx/>
              <a:buChar char="-"/>
            </a:pPr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Löschen -&gt; automatische Weiterleitung auf Gerät-Liste-Seite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37760"/>
              </p:ext>
            </p:extLst>
          </p:nvPr>
        </p:nvGraphicFramePr>
        <p:xfrm>
          <a:off x="2773038" y="2333421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Breitbild</PresentationFormat>
  <Paragraphs>219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24</cp:revision>
  <dcterms:created xsi:type="dcterms:W3CDTF">2017-05-14T11:55:07Z</dcterms:created>
  <dcterms:modified xsi:type="dcterms:W3CDTF">2017-05-15T09:48:17Z</dcterms:modified>
</cp:coreProperties>
</file>