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0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8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19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78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3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6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E8E-87DE-4C0E-A828-F83AE184BF1C}" type="datetimeFigureOut">
              <a:rPr lang="de-DE" smtClean="0"/>
              <a:t>14.05.2017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0FC2-1842-40E7-8168-FC7F6BD1AF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1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593747"/>
            <a:ext cx="12192000" cy="264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34224" y="100668"/>
            <a:ext cx="1132514" cy="4110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7" name="Rechteck 6"/>
          <p:cNvSpPr/>
          <p:nvPr/>
        </p:nvSpPr>
        <p:spPr>
          <a:xfrm>
            <a:off x="2295203" y="142612"/>
            <a:ext cx="8249570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Menü</a:t>
            </a:r>
          </a:p>
        </p:txBody>
      </p:sp>
      <p:sp>
        <p:nvSpPr>
          <p:cNvPr id="8" name="Rechteck 7"/>
          <p:cNvSpPr/>
          <p:nvPr/>
        </p:nvSpPr>
        <p:spPr>
          <a:xfrm>
            <a:off x="11232859" y="6629399"/>
            <a:ext cx="864066" cy="192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Hilfe</a:t>
            </a:r>
          </a:p>
        </p:txBody>
      </p:sp>
      <p:sp>
        <p:nvSpPr>
          <p:cNvPr id="9" name="Rechteck 8"/>
          <p:cNvSpPr/>
          <p:nvPr/>
        </p:nvSpPr>
        <p:spPr>
          <a:xfrm>
            <a:off x="9571839" y="6629399"/>
            <a:ext cx="1560352" cy="192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Kontakt/Ticket</a:t>
            </a:r>
          </a:p>
        </p:txBody>
      </p:sp>
      <p:sp>
        <p:nvSpPr>
          <p:cNvPr id="10" name="Rechteck 9"/>
          <p:cNvSpPr/>
          <p:nvPr/>
        </p:nvSpPr>
        <p:spPr>
          <a:xfrm>
            <a:off x="11006983" y="135272"/>
            <a:ext cx="1089942" cy="335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</a:t>
            </a:r>
          </a:p>
        </p:txBody>
      </p:sp>
      <p:cxnSp>
        <p:nvCxnSpPr>
          <p:cNvPr id="14" name="Gerade Verbindung mit Pfeil 13"/>
          <p:cNvCxnSpPr>
            <a:cxnSpLocks/>
          </p:cNvCxnSpPr>
          <p:nvPr/>
        </p:nvCxnSpPr>
        <p:spPr>
          <a:xfrm flipH="1" flipV="1">
            <a:off x="1040235" y="377507"/>
            <a:ext cx="792759" cy="51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356430" y="865127"/>
            <a:ext cx="20408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beim Klicken zurück zur Startseite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1132191" y="5998128"/>
            <a:ext cx="260059" cy="727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10086759" y="5553241"/>
            <a:ext cx="20101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Seite mit kurzen Erklärungen </a:t>
            </a:r>
          </a:p>
          <a:p>
            <a:pPr algn="ctr"/>
            <a:r>
              <a:rPr lang="de-DE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zu bestimmten Optionen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0" y="620785"/>
            <a:ext cx="1262543" cy="597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34224" y="1008404"/>
            <a:ext cx="906011" cy="5477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Unter-menüs</a:t>
            </a:r>
          </a:p>
        </p:txBody>
      </p:sp>
      <p:sp>
        <p:nvSpPr>
          <p:cNvPr id="23" name="Rechteck 22"/>
          <p:cNvSpPr/>
          <p:nvPr/>
        </p:nvSpPr>
        <p:spPr>
          <a:xfrm>
            <a:off x="134224" y="6629399"/>
            <a:ext cx="1498023" cy="192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Link zur Schul-HP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11291582" y="377507"/>
            <a:ext cx="100668" cy="949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0150817" y="1203448"/>
            <a:ext cx="1536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Keine Registrierung, </a:t>
            </a:r>
          </a:p>
          <a:p>
            <a:pPr algn="ctr"/>
            <a:r>
              <a:rPr lang="de-DE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weil Sicherheitslücke!</a:t>
            </a:r>
          </a:p>
        </p:txBody>
      </p:sp>
    </p:spTree>
    <p:extLst>
      <p:ext uri="{BB962C8B-B14F-4D97-AF65-F5344CB8AC3E}">
        <p14:creationId xmlns:p14="http://schemas.microsoft.com/office/powerpoint/2010/main" val="249310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Ron Dung</dc:creator>
  <cp:lastModifiedBy>Ron Dung</cp:lastModifiedBy>
  <cp:revision>5</cp:revision>
  <dcterms:created xsi:type="dcterms:W3CDTF">2017-05-14T11:55:07Z</dcterms:created>
  <dcterms:modified xsi:type="dcterms:W3CDTF">2017-05-14T12:13:54Z</dcterms:modified>
</cp:coreProperties>
</file>