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8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10" name="Rechteck 9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56430" y="865127"/>
            <a:ext cx="20408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Klicken zurück zur Startseite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1132191" y="5998128"/>
            <a:ext cx="260059" cy="727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635403" y="5690351"/>
            <a:ext cx="25565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Popup für seitenspezifische Hilfe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4224" y="1008404"/>
            <a:ext cx="1206751" cy="5477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Unter-menüs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11291582" y="377507"/>
            <a:ext cx="100668" cy="949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0429337" y="1291847"/>
            <a:ext cx="17626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Keine Registrierung, </a:t>
            </a:r>
          </a:p>
          <a:p>
            <a:pPr algn="ctr"/>
            <a:r>
              <a:rPr lang="de-DE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weil Sicherheitslücke!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1040235" y="377507"/>
            <a:ext cx="792759" cy="51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0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59237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Lizenz</a:t>
            </a: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</p:spTree>
    <p:extLst>
      <p:ext uri="{BB962C8B-B14F-4D97-AF65-F5344CB8AC3E}">
        <p14:creationId xmlns:p14="http://schemas.microsoft.com/office/powerpoint/2010/main" val="257302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44843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258649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Raumnummer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</p:spTree>
    <p:extLst>
      <p:ext uri="{BB962C8B-B14F-4D97-AF65-F5344CB8AC3E}">
        <p14:creationId xmlns:p14="http://schemas.microsoft.com/office/powerpoint/2010/main" val="363296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101093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</p:spTree>
    <p:extLst>
      <p:ext uri="{BB962C8B-B14F-4D97-AF65-F5344CB8AC3E}">
        <p14:creationId xmlns:p14="http://schemas.microsoft.com/office/powerpoint/2010/main" val="9569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6259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61252" y="1767104"/>
            <a:ext cx="3776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34" name="Rechteck 33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</p:spTree>
    <p:extLst>
      <p:ext uri="{BB962C8B-B14F-4D97-AF65-F5344CB8AC3E}">
        <p14:creationId xmlns:p14="http://schemas.microsoft.com/office/powerpoint/2010/main" val="41927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2" name="Rechteck 1"/>
          <p:cNvSpPr/>
          <p:nvPr/>
        </p:nvSpPr>
        <p:spPr>
          <a:xfrm>
            <a:off x="3061252" y="262393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061252" y="360726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484244" y="770225"/>
            <a:ext cx="16194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061252" y="208426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3067603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77949" y="4293704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5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93682"/>
              </p:ext>
            </p:extLst>
          </p:nvPr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10856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906271" y="1255654"/>
            <a:ext cx="23609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6" name="Rechteck 45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42045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82971"/>
              </p:ext>
            </p:extLst>
          </p:nvPr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37643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25572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Beispiel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25" name="Rechteck 2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46" name="Rechteck 45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1" y="1255654"/>
            <a:ext cx="21621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85722" y="3342282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/>
          <p:cNvSpPr/>
          <p:nvPr/>
        </p:nvSpPr>
        <p:spPr>
          <a:xfrm>
            <a:off x="6685722" y="3369373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85722" y="4353186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/>
          <p:cNvSpPr/>
          <p:nvPr/>
        </p:nvSpPr>
        <p:spPr>
          <a:xfrm>
            <a:off x="6685722" y="4370771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0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37760"/>
              </p:ext>
            </p:extLst>
          </p:nvPr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253129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Breitbild</PresentationFormat>
  <Paragraphs>222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 Dung</dc:creator>
  <cp:lastModifiedBy>Ron Dung</cp:lastModifiedBy>
  <cp:revision>25</cp:revision>
  <dcterms:created xsi:type="dcterms:W3CDTF">2017-05-14T11:55:07Z</dcterms:created>
  <dcterms:modified xsi:type="dcterms:W3CDTF">2017-05-15T09:57:26Z</dcterms:modified>
</cp:coreProperties>
</file>