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Dung" initials="RD" lastIdx="1" clrIdx="0">
    <p:extLst>
      <p:ext uri="{19B8F6BF-5375-455C-9EA6-DF929625EA0E}">
        <p15:presenceInfo xmlns:p15="http://schemas.microsoft.com/office/powerpoint/2012/main" userId="bdf59aaa039c4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56430" y="865127"/>
            <a:ext cx="20408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Klicken zurück zur Startseite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635403" y="5690351"/>
            <a:ext cx="25565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 für seitenspezifische Hilfe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1206751" cy="547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1820939" y="344557"/>
            <a:ext cx="132522" cy="82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065165" y="1093390"/>
            <a:ext cx="41268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User ausgeloggt</a:t>
            </a: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>
            <a:off x="8534400" y="5181600"/>
            <a:ext cx="1101003" cy="144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116578" y="4691389"/>
            <a:ext cx="32354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User auf die Ticketseite 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1040235" y="2756452"/>
            <a:ext cx="100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040835" y="2596012"/>
            <a:ext cx="52302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Untermenü passt sich an den ausgewählten Hauptmenüpunkt an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9916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231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die Software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Software-Liste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3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Lizenz</a:t>
            </a: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5" name="Rechteck 2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8" name="Rechteck 27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9" name="Gerade Verbindung mit Pfeil 28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2233889"/>
            <a:ext cx="34542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34" name="Gerade Verbindung mit Pfeil 33"/>
          <p:cNvCxnSpPr>
            <a:cxnSpLocks/>
            <a:stCxn id="33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58610" y="3450437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407965" y="3179665"/>
            <a:ext cx="3064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Softwareversion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 flipV="1">
            <a:off x="6830605" y="4502610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479960" y="4231838"/>
            <a:ext cx="29285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Softwarelizenz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die neue Software in der Datenbank angelegt</a:t>
            </a:r>
          </a:p>
        </p:txBody>
      </p:sp>
    </p:spTree>
    <p:extLst>
      <p:ext uri="{BB962C8B-B14F-4D97-AF65-F5344CB8AC3E}">
        <p14:creationId xmlns:p14="http://schemas.microsoft.com/office/powerpoint/2010/main" val="25730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23678" y="4426226"/>
            <a:ext cx="28529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Raum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20894" y="4769656"/>
            <a:ext cx="50761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Raumes</a:t>
            </a:r>
          </a:p>
        </p:txBody>
      </p:sp>
    </p:spTree>
    <p:extLst>
      <p:ext uri="{BB962C8B-B14F-4D97-AF65-F5344CB8AC3E}">
        <p14:creationId xmlns:p14="http://schemas.microsoft.com/office/powerpoint/2010/main" val="44843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628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dditionszeichen 19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0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31108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Raum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Raum-Liste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4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407965" y="2233889"/>
            <a:ext cx="2929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Raumnummer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Raumes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26" name="Gerade Verbindung mit Pfeil 25"/>
          <p:cNvCxnSpPr>
            <a:cxnSpLocks/>
            <a:stCxn id="24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 flipV="1">
            <a:off x="6758610" y="3982863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3712091"/>
            <a:ext cx="2418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Notizen 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den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neuen Raum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2451652" y="5295270"/>
            <a:ext cx="609599" cy="52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35" name="Gerade Verbindung mit Pfeil 34"/>
          <p:cNvCxnSpPr>
            <a:cxnSpLocks/>
            <a:endCxn id="44" idx="3"/>
          </p:cNvCxnSpPr>
          <p:nvPr/>
        </p:nvCxnSpPr>
        <p:spPr>
          <a:xfrm flipH="1" flipV="1">
            <a:off x="7116417" y="5109739"/>
            <a:ext cx="775252" cy="425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91667" y="5368431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Raum in der Datenbank angelegt</a:t>
            </a:r>
          </a:p>
        </p:txBody>
      </p:sp>
    </p:spTree>
    <p:extLst>
      <p:ext uri="{BB962C8B-B14F-4D97-AF65-F5344CB8AC3E}">
        <p14:creationId xmlns:p14="http://schemas.microsoft.com/office/powerpoint/2010/main" val="363296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798523" y="4769656"/>
            <a:ext cx="532094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Lieferanten</a:t>
            </a:r>
          </a:p>
        </p:txBody>
      </p:sp>
    </p:spTree>
    <p:extLst>
      <p:ext uri="{BB962C8B-B14F-4D97-AF65-F5344CB8AC3E}">
        <p14:creationId xmlns:p14="http://schemas.microsoft.com/office/powerpoint/2010/main" val="101093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3402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9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6259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61252" y="1767104"/>
            <a:ext cx="3776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34" name="Rechteck 33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35" name="Rechteck 3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6" name="Rechteck 35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6758610" y="2504661"/>
            <a:ext cx="649356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7407965" y="2233889"/>
            <a:ext cx="35990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Lieferantenbezeichnung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40" name="Gerade Verbindung mit Pfeil 39"/>
          <p:cNvCxnSpPr>
            <a:cxnSpLocks/>
            <a:stCxn id="39" idx="1"/>
          </p:cNvCxnSpPr>
          <p:nvPr/>
        </p:nvCxnSpPr>
        <p:spPr>
          <a:xfrm flipH="1">
            <a:off x="6665844" y="1775944"/>
            <a:ext cx="172278" cy="514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6758610" y="3481696"/>
            <a:ext cx="649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407965" y="3206352"/>
            <a:ext cx="26769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Adresse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43" name="Gerade Verbindung mit Pfeil 42"/>
          <p:cNvCxnSpPr>
            <a:cxnSpLocks/>
          </p:cNvCxnSpPr>
          <p:nvPr/>
        </p:nvCxnSpPr>
        <p:spPr>
          <a:xfrm flipH="1">
            <a:off x="6758610" y="4508897"/>
            <a:ext cx="649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7407965" y="4233553"/>
            <a:ext cx="31368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elefonnummer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Lieferant in der Datenbank angelegt</a:t>
            </a:r>
          </a:p>
        </p:txBody>
      </p:sp>
    </p:spTree>
    <p:extLst>
      <p:ext uri="{BB962C8B-B14F-4D97-AF65-F5344CB8AC3E}">
        <p14:creationId xmlns:p14="http://schemas.microsoft.com/office/powerpoint/2010/main" val="419272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61132" y="4769656"/>
            <a:ext cx="4995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Tickets</a:t>
            </a:r>
          </a:p>
        </p:txBody>
      </p:sp>
    </p:spTree>
    <p:extLst>
      <p:ext uri="{BB962C8B-B14F-4D97-AF65-F5344CB8AC3E}">
        <p14:creationId xmlns:p14="http://schemas.microsoft.com/office/powerpoint/2010/main" val="22693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463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DatumEingang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57" name="Rechteck 56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</p:spTree>
    <p:extLst>
      <p:ext uri="{BB962C8B-B14F-4D97-AF65-F5344CB8AC3E}">
        <p14:creationId xmlns:p14="http://schemas.microsoft.com/office/powerpoint/2010/main" val="42103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2" name="Rechteck 1"/>
          <p:cNvSpPr/>
          <p:nvPr/>
        </p:nvSpPr>
        <p:spPr>
          <a:xfrm>
            <a:off x="3061252" y="262393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61252" y="360726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484244" y="770225"/>
            <a:ext cx="1619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061252" y="208426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3067603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77949" y="4293704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 flipV="1">
            <a:off x="6930888" y="4545497"/>
            <a:ext cx="583095" cy="38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910721"/>
            <a:ext cx="39255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loggt sich der User ein</a:t>
            </a:r>
          </a:p>
        </p:txBody>
      </p:sp>
      <p:cxnSp>
        <p:nvCxnSpPr>
          <p:cNvPr id="13" name="Gerade Verbindung mit Pfeil 12"/>
          <p:cNvCxnSpPr>
            <a:cxnSpLocks/>
          </p:cNvCxnSpPr>
          <p:nvPr/>
        </p:nvCxnSpPr>
        <p:spPr>
          <a:xfrm flipH="1">
            <a:off x="6665843" y="2802834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513983" y="2648945"/>
            <a:ext cx="4038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seinen Benutzernamen eintragen</a:t>
            </a: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 flipH="1">
            <a:off x="6704364" y="3777098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552504" y="3623209"/>
            <a:ext cx="33502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 Passwort eintragen</a:t>
            </a:r>
          </a:p>
        </p:txBody>
      </p:sp>
    </p:spTree>
    <p:extLst>
      <p:ext uri="{BB962C8B-B14F-4D97-AF65-F5344CB8AC3E}">
        <p14:creationId xmlns:p14="http://schemas.microsoft.com/office/powerpoint/2010/main" val="20375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407965" y="2233889"/>
            <a:ext cx="32306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Ticketbezeichnung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Tickets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26" name="Gerade Verbindung mit Pfeil 25"/>
          <p:cNvCxnSpPr>
            <a:cxnSpLocks/>
            <a:stCxn id="24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 flipV="1">
            <a:off x="6758610" y="3982863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3712091"/>
            <a:ext cx="2306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Notizen 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das neue Ticket eintragen</a:t>
            </a:r>
          </a:p>
        </p:txBody>
      </p: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2451652" y="5295270"/>
            <a:ext cx="609599" cy="52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35" name="Gerade Verbindung mit Pfeil 34"/>
          <p:cNvCxnSpPr>
            <a:cxnSpLocks/>
            <a:endCxn id="44" idx="3"/>
          </p:cNvCxnSpPr>
          <p:nvPr/>
        </p:nvCxnSpPr>
        <p:spPr>
          <a:xfrm flipH="1" flipV="1">
            <a:off x="7116417" y="5109739"/>
            <a:ext cx="775252" cy="425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91667" y="5368431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Ticket in der Datenbank angelegt</a:t>
            </a:r>
          </a:p>
        </p:txBody>
      </p:sp>
      <p:sp>
        <p:nvSpPr>
          <p:cNvPr id="41" name="Rechteck 4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sp>
        <p:nvSpPr>
          <p:cNvPr id="42" name="Rechteck 4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38528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11339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491557" y="4426226"/>
            <a:ext cx="31171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Benutzer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821057" y="4769656"/>
            <a:ext cx="527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Benutzers</a:t>
            </a:r>
          </a:p>
        </p:txBody>
      </p:sp>
    </p:spTree>
    <p:extLst>
      <p:ext uri="{BB962C8B-B14F-4D97-AF65-F5344CB8AC3E}">
        <p14:creationId xmlns:p14="http://schemas.microsoft.com/office/powerpoint/2010/main" val="10856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877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Geburtsdatum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dditionszeichen 20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48" name="Gerade Verbindung mit Pfeil 47"/>
          <p:cNvCxnSpPr>
            <a:cxnSpLocks/>
            <a:endCxn id="21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399015" y="3468423"/>
            <a:ext cx="254589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Benutzer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Benutzer-Liste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906271" y="1255654"/>
            <a:ext cx="2360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4" y="3326747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4" y="4310083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2" y="282917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51" y="3776665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51" y="4984850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4" y="4984851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6" name="Rechteck 45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4" name="Rechteck 23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" name="Gerade Verbindung mit Pfeil 2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07965" y="2234709"/>
            <a:ext cx="309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den Benutzernamen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2" name="Gerade Verbindung mit Pfeil 31"/>
          <p:cNvCxnSpPr>
            <a:cxnSpLocks/>
          </p:cNvCxnSpPr>
          <p:nvPr/>
        </p:nvCxnSpPr>
        <p:spPr>
          <a:xfrm flipH="1" flipV="1">
            <a:off x="6797326" y="3488978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446681" y="3233005"/>
            <a:ext cx="24601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Adresse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97326" y="445972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46681" y="4194993"/>
            <a:ext cx="24625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den 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neuen Users eintragen</a:t>
            </a:r>
          </a:p>
        </p:txBody>
      </p:sp>
      <p:sp>
        <p:nvSpPr>
          <p:cNvPr id="49" name="Rechteck 48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11" name="Gerade Verbindung mit Pfeil 10"/>
          <p:cNvCxnSpPr>
            <a:stCxn id="49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970643" y="5277646"/>
            <a:ext cx="795130" cy="37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765772" y="548897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User in der Datenbank angelegt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V="1">
            <a:off x="3901465" y="5275077"/>
            <a:ext cx="420523" cy="453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1764909" y="564625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</p:spTree>
    <p:extLst>
      <p:ext uri="{BB962C8B-B14F-4D97-AF65-F5344CB8AC3E}">
        <p14:creationId xmlns:p14="http://schemas.microsoft.com/office/powerpoint/2010/main" val="42045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42368" y="4426226"/>
            <a:ext cx="28155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jedes Gerät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19708" y="4769656"/>
            <a:ext cx="5078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Gerätes</a:t>
            </a:r>
          </a:p>
        </p:txBody>
      </p:sp>
    </p:spTree>
    <p:extLst>
      <p:ext uri="{BB962C8B-B14F-4D97-AF65-F5344CB8AC3E}">
        <p14:creationId xmlns:p14="http://schemas.microsoft.com/office/powerpoint/2010/main" val="3764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3068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dditionszeichen 21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Multiplikationszeichen 3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0" name="Gerade Verbindung mit Pfeil 49"/>
          <p:cNvCxnSpPr>
            <a:cxnSpLocks/>
            <a:endCxn id="22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399015" y="3468423"/>
            <a:ext cx="23776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das Gerät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Geräte-Liste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1" y="1255654"/>
            <a:ext cx="21621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3" name="Rechteck 32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4" name="Gerade Verbindung mit Pfeil 33"/>
          <p:cNvCxnSpPr>
            <a:cxnSpLocks/>
            <a:endCxn id="45" idx="1"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Gerät in der Datenbank angelegt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407965" y="2233889"/>
            <a:ext cx="3295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Gerätebezeichnung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Gerätes eintragen</a:t>
            </a:r>
          </a:p>
        </p:txBody>
      </p:sp>
      <p:sp>
        <p:nvSpPr>
          <p:cNvPr id="52" name="Rechteck 51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53" name="Gerade Verbindung mit Pfeil 52"/>
          <p:cNvCxnSpPr>
            <a:stCxn id="52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flipH="1" flipV="1">
            <a:off x="6990522" y="3477016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7639877" y="3206244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Gerade Verbindung mit Pfeil 55"/>
          <p:cNvCxnSpPr>
            <a:cxnSpLocks/>
          </p:cNvCxnSpPr>
          <p:nvPr/>
        </p:nvCxnSpPr>
        <p:spPr>
          <a:xfrm flipH="1" flipV="1">
            <a:off x="6990522" y="4477075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639877" y="4206303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1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554524" y="4426226"/>
            <a:ext cx="29912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 Software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59754" y="4769656"/>
            <a:ext cx="51984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der Software</a:t>
            </a:r>
          </a:p>
        </p:txBody>
      </p:sp>
    </p:spTree>
    <p:extLst>
      <p:ext uri="{BB962C8B-B14F-4D97-AF65-F5344CB8AC3E}">
        <p14:creationId xmlns:p14="http://schemas.microsoft.com/office/powerpoint/2010/main" val="253129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Breitbild</PresentationFormat>
  <Paragraphs>459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Ron Dung</cp:lastModifiedBy>
  <cp:revision>56</cp:revision>
  <dcterms:created xsi:type="dcterms:W3CDTF">2017-05-14T11:55:07Z</dcterms:created>
  <dcterms:modified xsi:type="dcterms:W3CDTF">2017-05-15T12:50:12Z</dcterms:modified>
</cp:coreProperties>
</file>