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88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94ED-2286-4413-A683-16D47E2CA414}" type="datetimeFigureOut">
              <a:rPr lang="de-DE" smtClean="0"/>
              <a:t>17.05.2017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CE7F-D06B-49F4-9E21-1EA51F6904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0737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94ED-2286-4413-A683-16D47E2CA414}" type="datetimeFigureOut">
              <a:rPr lang="de-DE" smtClean="0"/>
              <a:t>17.05.2017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CE7F-D06B-49F4-9E21-1EA51F6904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879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94ED-2286-4413-A683-16D47E2CA414}" type="datetimeFigureOut">
              <a:rPr lang="de-DE" smtClean="0"/>
              <a:t>17.05.2017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CE7F-D06B-49F4-9E21-1EA51F6904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0346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94ED-2286-4413-A683-16D47E2CA414}" type="datetimeFigureOut">
              <a:rPr lang="de-DE" smtClean="0"/>
              <a:t>17.05.2017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CE7F-D06B-49F4-9E21-1EA51F6904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7202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94ED-2286-4413-A683-16D47E2CA414}" type="datetimeFigureOut">
              <a:rPr lang="de-DE" smtClean="0"/>
              <a:t>17.05.2017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CE7F-D06B-49F4-9E21-1EA51F6904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600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94ED-2286-4413-A683-16D47E2CA414}" type="datetimeFigureOut">
              <a:rPr lang="de-DE" smtClean="0"/>
              <a:t>17.05.2017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CE7F-D06B-49F4-9E21-1EA51F6904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7399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94ED-2286-4413-A683-16D47E2CA414}" type="datetimeFigureOut">
              <a:rPr lang="de-DE" smtClean="0"/>
              <a:t>17.05.2017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CE7F-D06B-49F4-9E21-1EA51F6904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616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94ED-2286-4413-A683-16D47E2CA414}" type="datetimeFigureOut">
              <a:rPr lang="de-DE" smtClean="0"/>
              <a:t>17.05.2017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CE7F-D06B-49F4-9E21-1EA51F6904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740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94ED-2286-4413-A683-16D47E2CA414}" type="datetimeFigureOut">
              <a:rPr lang="de-DE" smtClean="0"/>
              <a:t>17.05.2017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CE7F-D06B-49F4-9E21-1EA51F6904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6930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94ED-2286-4413-A683-16D47E2CA414}" type="datetimeFigureOut">
              <a:rPr lang="de-DE" smtClean="0"/>
              <a:t>17.05.2017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CE7F-D06B-49F4-9E21-1EA51F6904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5454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94ED-2286-4413-A683-16D47E2CA414}" type="datetimeFigureOut">
              <a:rPr lang="de-DE" smtClean="0"/>
              <a:t>17.05.2017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CE7F-D06B-49F4-9E21-1EA51F6904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3552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accent1">
                <a:lumMod val="0"/>
                <a:lumOff val="100000"/>
              </a:schemeClr>
            </a:gs>
            <a:gs pos="81000">
              <a:schemeClr val="accent1">
                <a:lumMod val="45000"/>
                <a:lumOff val="55000"/>
              </a:schemeClr>
            </a:gs>
            <a:gs pos="96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E94ED-2286-4413-A683-16D47E2CA414}" type="datetimeFigureOut">
              <a:rPr lang="de-DE" smtClean="0"/>
              <a:t>17.05.2017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1CE7F-D06B-49F4-9E21-1EA51F6904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3584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QuietDeath71/g2schoolproject/organisation/layout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157" y="227152"/>
            <a:ext cx="1840518" cy="80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de-DE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Projekt IT-Verwaltung</a:t>
            </a:r>
            <a:br>
              <a:rPr lang="de-DE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de-DE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(Gruppe 2)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840083" cy="4927602"/>
          </a:xfrm>
        </p:spPr>
        <p:txBody>
          <a:bodyPr anchor="ctr">
            <a:normAutofit/>
          </a:bodyPr>
          <a:lstStyle/>
          <a:p>
            <a:pPr algn="r"/>
            <a:r>
              <a:rPr lang="de-DE" sz="2000" dirty="0">
                <a:solidFill>
                  <a:schemeClr val="accent1"/>
                </a:solidFill>
              </a:rPr>
              <a:t>Verwirklichung einer IT-Infrastruktur mit Verwaltungssoftware an der Martin-</a:t>
            </a:r>
            <a:r>
              <a:rPr lang="de-DE" sz="2000" dirty="0" err="1">
                <a:solidFill>
                  <a:schemeClr val="accent1"/>
                </a:solidFill>
              </a:rPr>
              <a:t>Segitz</a:t>
            </a:r>
            <a:r>
              <a:rPr lang="de-DE" sz="2000" dirty="0">
                <a:solidFill>
                  <a:schemeClr val="accent1"/>
                </a:solidFill>
              </a:rPr>
              <a:t>-Schule</a:t>
            </a:r>
          </a:p>
        </p:txBody>
      </p:sp>
    </p:spTree>
    <p:extLst>
      <p:ext uri="{BB962C8B-B14F-4D97-AF65-F5344CB8AC3E}">
        <p14:creationId xmlns:p14="http://schemas.microsoft.com/office/powerpoint/2010/main" val="3223412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QuietDeath71/g2schoolproject/organisation/layout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157" y="227152"/>
            <a:ext cx="1840518" cy="80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l"/>
            <a:r>
              <a:rPr lang="de-DE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Projektplanung</a:t>
            </a:r>
          </a:p>
        </p:txBody>
      </p:sp>
      <p:sp>
        <p:nvSpPr>
          <p:cNvPr id="3" name="Untertitel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de-DE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269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QuietDeath71/g2schoolproject/organisation/layout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157" y="227152"/>
            <a:ext cx="1840518" cy="80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l"/>
            <a:r>
              <a:rPr lang="de-DE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3.1 Personalplanung</a:t>
            </a:r>
          </a:p>
        </p:txBody>
      </p:sp>
      <p:sp>
        <p:nvSpPr>
          <p:cNvPr id="3" name="Untertitel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de-DE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97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QuietDeath71/g2schoolproject/organisation/layout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157" y="227152"/>
            <a:ext cx="1840518" cy="80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l"/>
            <a:r>
              <a:rPr lang="de-DE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3.2 Sachplanung</a:t>
            </a:r>
          </a:p>
        </p:txBody>
      </p:sp>
      <p:sp>
        <p:nvSpPr>
          <p:cNvPr id="3" name="Untertitel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de-DE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299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QuietDeath71/g2schoolproject/organisation/layout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157" y="227152"/>
            <a:ext cx="1840518" cy="80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l"/>
            <a:r>
              <a:rPr lang="de-DE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3.3 Kostenplanung</a:t>
            </a:r>
          </a:p>
        </p:txBody>
      </p:sp>
      <p:sp>
        <p:nvSpPr>
          <p:cNvPr id="3" name="Untertitel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de-DE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558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QuietDeath71/g2schoolproject/organisation/layout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157" y="227152"/>
            <a:ext cx="1840518" cy="80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l"/>
            <a:r>
              <a:rPr lang="de-DE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3.4 Terminplanung</a:t>
            </a:r>
          </a:p>
        </p:txBody>
      </p:sp>
      <p:sp>
        <p:nvSpPr>
          <p:cNvPr id="3" name="Untertitel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de-DE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644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QuietDeath71/g2schoolproject/organisation/layout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157" y="227152"/>
            <a:ext cx="1840518" cy="80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l"/>
            <a:r>
              <a:rPr lang="de-DE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4. </a:t>
            </a:r>
            <a:r>
              <a:rPr lang="de-DE" sz="5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Projektsurchführung</a:t>
            </a:r>
            <a:endParaRPr lang="de-DE" sz="5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de-DE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030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QuietDeath71/g2schoolproject/organisation/layout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157" y="227152"/>
            <a:ext cx="1840518" cy="80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l"/>
            <a:r>
              <a:rPr lang="de-DE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4.1 Hardware</a:t>
            </a:r>
          </a:p>
        </p:txBody>
      </p:sp>
      <p:sp>
        <p:nvSpPr>
          <p:cNvPr id="3" name="Untertitel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de-DE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590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QuietDeath71/g2schoolproject/organisation/layout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157" y="227152"/>
            <a:ext cx="1840518" cy="80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l"/>
            <a:r>
              <a:rPr lang="de-DE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4.2 Software</a:t>
            </a:r>
          </a:p>
        </p:txBody>
      </p:sp>
      <p:sp>
        <p:nvSpPr>
          <p:cNvPr id="3" name="Untertitel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de-DE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671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QuietDeath71/g2schoolproject/organisation/layout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157" y="227152"/>
            <a:ext cx="1840518" cy="80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l"/>
            <a:r>
              <a:rPr lang="de-DE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5. Ergebnis</a:t>
            </a:r>
          </a:p>
        </p:txBody>
      </p:sp>
      <p:sp>
        <p:nvSpPr>
          <p:cNvPr id="3" name="Untertitel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de-DE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294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QuietDeath71/g2schoolproject/organisation/layout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157" y="227152"/>
            <a:ext cx="1840518" cy="80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l"/>
            <a:endParaRPr lang="de-DE" sz="5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de-DE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184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QuietDeath71/g2schoolproject/organisation/layout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157" y="227152"/>
            <a:ext cx="1840518" cy="80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l"/>
            <a:r>
              <a:rPr lang="de-DE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Gliederung</a:t>
            </a:r>
          </a:p>
        </p:txBody>
      </p:sp>
      <p:sp>
        <p:nvSpPr>
          <p:cNvPr id="3" name="Untertitel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000" dirty="0">
                <a:solidFill>
                  <a:schemeClr val="accent1"/>
                </a:solidFill>
              </a:rPr>
              <a:t>Einführung</a:t>
            </a:r>
          </a:p>
          <a:p>
            <a:pPr marL="457200" indent="-457200">
              <a:buFont typeface="+mj-lt"/>
              <a:buAutoNum type="arabicPeriod"/>
            </a:pPr>
            <a:endParaRPr lang="de-DE" sz="2000" dirty="0">
              <a:solidFill>
                <a:schemeClr val="accent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sz="2000" dirty="0">
                <a:solidFill>
                  <a:schemeClr val="accent1"/>
                </a:solidFill>
              </a:rPr>
              <a:t>Projektbeschreibung</a:t>
            </a:r>
          </a:p>
          <a:p>
            <a:pPr marL="457200" indent="-457200">
              <a:buFont typeface="+mj-lt"/>
              <a:buAutoNum type="arabicPeriod"/>
            </a:pPr>
            <a:endParaRPr lang="de-DE" sz="2000" dirty="0">
              <a:solidFill>
                <a:schemeClr val="accent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sz="2000" dirty="0">
                <a:solidFill>
                  <a:schemeClr val="accent1"/>
                </a:solidFill>
              </a:rPr>
              <a:t>Projektplanung</a:t>
            </a:r>
            <a:endParaRPr lang="de-DE" sz="1600" dirty="0">
              <a:solidFill>
                <a:schemeClr val="accent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de-DE" sz="2000" dirty="0">
              <a:solidFill>
                <a:schemeClr val="accent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sz="2000" dirty="0">
                <a:solidFill>
                  <a:schemeClr val="accent1"/>
                </a:solidFill>
              </a:rPr>
              <a:t>Projektdurchführung</a:t>
            </a:r>
          </a:p>
          <a:p>
            <a:pPr marL="457200" indent="-457200">
              <a:buFont typeface="+mj-lt"/>
              <a:buAutoNum type="arabicPeriod"/>
            </a:pPr>
            <a:endParaRPr lang="de-DE" sz="2000" dirty="0">
              <a:solidFill>
                <a:schemeClr val="accent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sz="2000" dirty="0">
                <a:solidFill>
                  <a:schemeClr val="accent1"/>
                </a:solidFill>
              </a:rPr>
              <a:t>Projektergebnis</a:t>
            </a:r>
          </a:p>
        </p:txBody>
      </p:sp>
    </p:spTree>
    <p:extLst>
      <p:ext uri="{BB962C8B-B14F-4D97-AF65-F5344CB8AC3E}">
        <p14:creationId xmlns:p14="http://schemas.microsoft.com/office/powerpoint/2010/main" val="3652786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QuietDeath71/g2schoolproject/organisation/layout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157" y="227152"/>
            <a:ext cx="1840518" cy="80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l"/>
            <a:endParaRPr lang="de-DE" sz="5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de-DE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007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QuietDeath71/g2schoolproject/organisation/layout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157" y="227152"/>
            <a:ext cx="1840518" cy="80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l"/>
            <a:endParaRPr lang="de-DE" sz="5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de-DE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650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QuietDeath71/g2schoolproject/organisation/layout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157" y="227152"/>
            <a:ext cx="1840518" cy="80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l"/>
            <a:endParaRPr lang="de-DE" sz="5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de-DE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693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QuietDeath71/g2schoolproject/organisation/layout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157" y="227152"/>
            <a:ext cx="1840518" cy="80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l"/>
            <a:endParaRPr lang="de-DE" sz="5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de-DE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040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QuietDeath71/g2schoolproject/organisation/layout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157" y="227152"/>
            <a:ext cx="1840518" cy="80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l"/>
            <a:endParaRPr lang="de-DE" sz="5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de-DE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024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QuietDeath71/g2schoolproject/organisation/layout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157" y="227152"/>
            <a:ext cx="1840518" cy="80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l"/>
            <a:endParaRPr lang="de-DE" sz="5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de-DE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015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QuietDeath71/g2schoolproject/organisation/layout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157" y="227152"/>
            <a:ext cx="1840518" cy="80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l"/>
            <a:endParaRPr lang="de-DE" sz="5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de-DE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9784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QuietDeath71/g2schoolproject/organisation/layout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157" y="227152"/>
            <a:ext cx="1840518" cy="80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l"/>
            <a:endParaRPr lang="de-DE" sz="5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de-DE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1515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QuietDeath71/g2schoolproject/organisation/layout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157" y="227152"/>
            <a:ext cx="1840518" cy="80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l"/>
            <a:endParaRPr lang="de-DE" sz="5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de-DE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6703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QuietDeath71/g2schoolproject/organisation/layout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157" y="227152"/>
            <a:ext cx="1840518" cy="80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l"/>
            <a:endParaRPr lang="de-DE" sz="5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de-DE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816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QuietDeath71/g2schoolproject/organisation/layout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157" y="227152"/>
            <a:ext cx="1840518" cy="80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l"/>
            <a:r>
              <a:rPr lang="de-DE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Einführung</a:t>
            </a:r>
          </a:p>
        </p:txBody>
      </p:sp>
      <p:sp>
        <p:nvSpPr>
          <p:cNvPr id="3" name="Untertitel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000" dirty="0">
                <a:solidFill>
                  <a:schemeClr val="accent1"/>
                </a:solidFill>
              </a:rPr>
              <a:t>Was?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>
                <a:solidFill>
                  <a:schemeClr val="accent1"/>
                </a:solidFill>
              </a:rPr>
              <a:t>Warum?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>
                <a:solidFill>
                  <a:schemeClr val="accent1"/>
                </a:solidFill>
              </a:rPr>
              <a:t>Ziel von Projekt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>
                <a:solidFill>
                  <a:schemeClr val="accent1"/>
                </a:solidFill>
              </a:rPr>
              <a:t>(Dokumentation 1.Einleitung)</a:t>
            </a:r>
          </a:p>
          <a:p>
            <a:pPr marL="457200" indent="-457200">
              <a:buFont typeface="+mj-lt"/>
              <a:buAutoNum type="arabicPeriod"/>
            </a:pPr>
            <a:endParaRPr lang="de-DE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614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QuietDeath71/g2schoolproject/organisation/layout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157" y="227152"/>
            <a:ext cx="1840518" cy="80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l"/>
            <a:r>
              <a:rPr lang="de-DE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 Projektbeschreibung</a:t>
            </a:r>
          </a:p>
        </p:txBody>
      </p:sp>
      <p:sp>
        <p:nvSpPr>
          <p:cNvPr id="3" name="Untertitel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de-DE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777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QuietDeath71/g2schoolproject/organisation/layout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157" y="227152"/>
            <a:ext cx="1840518" cy="80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l"/>
            <a:r>
              <a:rPr lang="de-DE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2.1 Projektumfeld</a:t>
            </a:r>
          </a:p>
        </p:txBody>
      </p:sp>
      <p:sp>
        <p:nvSpPr>
          <p:cNvPr id="3" name="Untertitel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de-DE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913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QuietDeath71/g2schoolproject/organisation/layout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157" y="227152"/>
            <a:ext cx="1840518" cy="80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l"/>
            <a:r>
              <a:rPr lang="de-DE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2.2 Projektziel</a:t>
            </a:r>
          </a:p>
        </p:txBody>
      </p:sp>
      <p:sp>
        <p:nvSpPr>
          <p:cNvPr id="3" name="Untertitel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000" dirty="0">
                <a:solidFill>
                  <a:schemeClr val="accent1"/>
                </a:solidFill>
              </a:rPr>
              <a:t>Hauptziel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>
                <a:solidFill>
                  <a:schemeClr val="accent1"/>
                </a:solidFill>
              </a:rPr>
              <a:t>Teilziel</a:t>
            </a:r>
          </a:p>
        </p:txBody>
      </p:sp>
    </p:spTree>
    <p:extLst>
      <p:ext uri="{BB962C8B-B14F-4D97-AF65-F5344CB8AC3E}">
        <p14:creationId xmlns:p14="http://schemas.microsoft.com/office/powerpoint/2010/main" val="1961147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QuietDeath71/g2schoolproject/organisation/layout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157" y="227152"/>
            <a:ext cx="1840518" cy="80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l"/>
            <a:r>
              <a:rPr lang="de-DE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2.3 Ist-Zustand</a:t>
            </a:r>
          </a:p>
        </p:txBody>
      </p:sp>
      <p:sp>
        <p:nvSpPr>
          <p:cNvPr id="3" name="Untertitel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de-DE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801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QuietDeath71/g2schoolproject/organisation/layout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157" y="227152"/>
            <a:ext cx="1840518" cy="80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l"/>
            <a:r>
              <a:rPr lang="de-DE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2.4 Soll-Zustand</a:t>
            </a:r>
          </a:p>
        </p:txBody>
      </p:sp>
      <p:sp>
        <p:nvSpPr>
          <p:cNvPr id="3" name="Untertitel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de-DE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398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QuietDeath71/g2schoolproject/organisation/layout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157" y="227152"/>
            <a:ext cx="1840518" cy="80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l"/>
            <a:r>
              <a:rPr lang="de-DE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2.5 Kundenwunsch</a:t>
            </a:r>
          </a:p>
        </p:txBody>
      </p:sp>
      <p:sp>
        <p:nvSpPr>
          <p:cNvPr id="3" name="Untertitel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000" dirty="0">
                <a:solidFill>
                  <a:schemeClr val="accent1"/>
                </a:solidFill>
              </a:rPr>
              <a:t>Zusatzszenario</a:t>
            </a:r>
          </a:p>
        </p:txBody>
      </p:sp>
    </p:spTree>
    <p:extLst>
      <p:ext uri="{BB962C8B-B14F-4D97-AF65-F5344CB8AC3E}">
        <p14:creationId xmlns:p14="http://schemas.microsoft.com/office/powerpoint/2010/main" val="208817297"/>
      </p:ext>
    </p:extLst>
  </p:cSld>
  <p:clrMapOvr>
    <a:masterClrMapping/>
  </p:clrMapOvr>
</p:sld>
</file>

<file path=ppt/theme/theme1.xml><?xml version="1.0" encoding="utf-8"?>
<a:theme xmlns:a="http://schemas.openxmlformats.org/drawingml/2006/main" name="B3-fürt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3-fürth" id="{5C263F5C-28F3-4F0A-9F66-D74DE92DC17A}" vid="{EEC46327-AEAD-4AF1-9F83-147B91EC97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B3-fürth</Template>
  <TotalTime>0</TotalTime>
  <Words>67</Words>
  <Application>Microsoft Office PowerPoint</Application>
  <PresentationFormat>Breitbild</PresentationFormat>
  <Paragraphs>35</Paragraphs>
  <Slides>29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B3-fürth</vt:lpstr>
      <vt:lpstr>Projekt IT-Verwaltung (Gruppe 2)</vt:lpstr>
      <vt:lpstr>Gliederung</vt:lpstr>
      <vt:lpstr>1. Einführung</vt:lpstr>
      <vt:lpstr>2. Projektbeschreibung</vt:lpstr>
      <vt:lpstr>2.1 Projektumfeld</vt:lpstr>
      <vt:lpstr>2.2 Projektziel</vt:lpstr>
      <vt:lpstr>2.3 Ist-Zustand</vt:lpstr>
      <vt:lpstr>2.4 Soll-Zustand</vt:lpstr>
      <vt:lpstr>2.5 Kundenwunsch</vt:lpstr>
      <vt:lpstr>3. Projektplanung</vt:lpstr>
      <vt:lpstr>3.1 Personalplanung</vt:lpstr>
      <vt:lpstr>3.2 Sachplanung</vt:lpstr>
      <vt:lpstr>3.3 Kostenplanung</vt:lpstr>
      <vt:lpstr>3.4 Terminplanung</vt:lpstr>
      <vt:lpstr>4. Projektsurchführung</vt:lpstr>
      <vt:lpstr>4.1 Hardware</vt:lpstr>
      <vt:lpstr>4.2 Software</vt:lpstr>
      <vt:lpstr>5. Ergebnis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Sven Hobauer</dc:creator>
  <cp:lastModifiedBy>Sven Hobauer</cp:lastModifiedBy>
  <cp:revision>11</cp:revision>
  <dcterms:created xsi:type="dcterms:W3CDTF">2017-05-17T10:50:13Z</dcterms:created>
  <dcterms:modified xsi:type="dcterms:W3CDTF">2017-05-17T12:54:28Z</dcterms:modified>
</cp:coreProperties>
</file>