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Közepesen sötét stílus 4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DF4770-4A08-4C02-9414-98FEA052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51BF52-F4C7-46B7-9E7E-F264A6C8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7241DC-055B-4FAC-942C-E52CFBB4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9AB09-5A0C-496A-B2D9-46FFDDC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B1EE55-67F2-4989-8393-63D34492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7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5383A-0E76-4A6B-A065-948BEFDA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3508F7-146E-41AF-B265-73A0D233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6813EA-4ADC-4753-97A9-39A3A08F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3905B9-B017-4153-B0A7-66BB389D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797E1F-CCEF-4274-8940-91D9E00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63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1CFD858-84AA-481A-AE14-6E4913CE0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C03EF8-24D5-4CD2-A073-AB4D976D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B8CB08-0AB3-45B2-8CD2-AA5DAEF8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015815-E24E-47FA-868D-FC1B9C5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F64589-406D-467E-A7AB-08E0F16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2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57A646-6E2A-4DCE-9F16-5CE3207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54E4E3-27F6-4E9E-990E-FD6D0207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56CE68-8EF4-4C88-9860-2DCD793F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C0A68B-52E1-4662-94D3-7DB53996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9C8CF1-A9CB-43B9-9BF9-6A4CC66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92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6BC37-4DF4-4095-B582-4ACFD476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27DE5B-67C8-4BCC-A092-5B57C80C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50B021-A569-4365-8C43-BADD088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ACC09F-B23E-4557-8275-AA8611A6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663B66-DC96-4805-A383-8FAB6DB3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2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F0FD1-A73C-4F4D-8E89-9EC997C8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73AE7-FC55-4496-80C5-9A595B888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43A2BB-4927-4D4D-9B3F-5F26F71B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13B0BB-9DC3-46DA-974A-0A6D72B0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93AA5A-947D-4B90-AC9F-F90927A3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6B5DA8-5939-4ECC-9FF4-1E343FC6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38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F5E4BF-CDEB-4B0C-A2CD-6C473552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C95B12-A064-4058-A164-84B16FE3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D62703-63B2-4771-9B06-2FD4B66D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E1B499-368D-4826-A98C-C8E71395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0D400B-D653-4070-9219-E0A4F40CE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52EC54-1FDA-418F-A9A2-8DADDA30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F1DF44A-FA20-4167-AE31-F338847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12D45D9-43C2-4D2D-A1F5-ABB701A4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25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E3D4E-D1EC-4CCC-A7F6-3CE7FBE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C0CFEF-CEDB-4743-843E-1833C5D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7EE7A16-B9B0-4750-9EF9-78811BC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F78AFA-EF43-4358-AE55-90707F78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81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CD8702-604C-4AEC-A7B9-55D859F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2C99E57-34BF-4058-A115-D8FEEDF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7C0C5F-CD18-41F6-AA0C-3D35FD08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0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B6DF9-4C9F-4090-9D3C-3C86709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B88C39-B0B1-4630-8136-8485BCAA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CBEECD-2ABF-4D48-967B-FB6FC59D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8B2C86-4B04-4968-ACE7-8A7B9419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B917A5-F0F9-4D51-B8BF-123B6EE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1BE903-9720-4E4C-B6CB-51A7C932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723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E95DC5-EAAB-4502-B411-FE46E13A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68D29CC-F4CE-4F1A-8E24-C688BE7C5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162B5B-3600-40A7-AE1E-C98E018E3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650CE5-29DA-4C34-A6F2-E3E02D6C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209C71-076E-4FB9-9965-8D3A4C2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E1D616-55C4-414B-BCA6-073D7888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4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EE16C95-48E0-417D-8693-6244BB65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1B839E-25DC-4C6D-8DA9-47B842CB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D91187-1694-416B-B9DD-8EF77274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720A-D039-4F4A-B6EC-2F8FF07F70BF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5921-00F7-45F9-8949-D757B818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169DF-F31A-4A56-99AD-3E515C6B7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E4ED-C6B2-4764-AA5F-85317C8989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6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CC357FF6-8BB6-4692-A4C8-D3686A75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79641"/>
              </p:ext>
            </p:extLst>
          </p:nvPr>
        </p:nvGraphicFramePr>
        <p:xfrm>
          <a:off x="2493028" y="670143"/>
          <a:ext cx="8120544" cy="94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35">
                  <a:extLst>
                    <a:ext uri="{9D8B030D-6E8A-4147-A177-3AD203B41FA5}">
                      <a16:colId xmlns:a16="http://schemas.microsoft.com/office/drawing/2014/main" val="1141463933"/>
                    </a:ext>
                  </a:extLst>
                </a:gridCol>
                <a:gridCol w="1300379">
                  <a:extLst>
                    <a:ext uri="{9D8B030D-6E8A-4147-A177-3AD203B41FA5}">
                      <a16:colId xmlns:a16="http://schemas.microsoft.com/office/drawing/2014/main" val="2217722183"/>
                    </a:ext>
                  </a:extLst>
                </a:gridCol>
                <a:gridCol w="965713">
                  <a:extLst>
                    <a:ext uri="{9D8B030D-6E8A-4147-A177-3AD203B41FA5}">
                      <a16:colId xmlns:a16="http://schemas.microsoft.com/office/drawing/2014/main" val="1140320694"/>
                    </a:ext>
                  </a:extLst>
                </a:gridCol>
                <a:gridCol w="1328817">
                  <a:extLst>
                    <a:ext uri="{9D8B030D-6E8A-4147-A177-3AD203B41FA5}">
                      <a16:colId xmlns:a16="http://schemas.microsoft.com/office/drawing/2014/main" val="3868016151"/>
                    </a:ext>
                  </a:extLst>
                </a:gridCol>
                <a:gridCol w="1274702">
                  <a:extLst>
                    <a:ext uri="{9D8B030D-6E8A-4147-A177-3AD203B41FA5}">
                      <a16:colId xmlns:a16="http://schemas.microsoft.com/office/drawing/2014/main" val="2149313293"/>
                    </a:ext>
                  </a:extLst>
                </a:gridCol>
                <a:gridCol w="1202549">
                  <a:extLst>
                    <a:ext uri="{9D8B030D-6E8A-4147-A177-3AD203B41FA5}">
                      <a16:colId xmlns:a16="http://schemas.microsoft.com/office/drawing/2014/main" val="2316255554"/>
                    </a:ext>
                  </a:extLst>
                </a:gridCol>
                <a:gridCol w="1202549">
                  <a:extLst>
                    <a:ext uri="{9D8B030D-6E8A-4147-A177-3AD203B41FA5}">
                      <a16:colId xmlns:a16="http://schemas.microsoft.com/office/drawing/2014/main" val="3157584274"/>
                    </a:ext>
                  </a:extLst>
                </a:gridCol>
              </a:tblGrid>
              <a:tr h="367418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Post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10870"/>
                  </a:ext>
                </a:extLst>
              </a:tr>
              <a:tr h="367418">
                <a:tc>
                  <a:txBody>
                    <a:bodyPr/>
                    <a:lstStyle/>
                    <a:p>
                      <a:r>
                        <a:rPr lang="hu-HU" sz="1600" u="sng" dirty="0" err="1"/>
                        <a:t>PostId</a:t>
                      </a:r>
                      <a:r>
                        <a:rPr lang="hu-HU" sz="1600" dirty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PostName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PostDate</a:t>
                      </a:r>
                      <a:r>
                        <a:rPr lang="hu-HU" sz="16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PostSmDescr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PostMDescr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PostImg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PostStatus</a:t>
                      </a:r>
                      <a:endParaRPr lang="hu-HU" sz="1600" dirty="0" smtClean="0"/>
                    </a:p>
                    <a:p>
                      <a:r>
                        <a:rPr lang="hu-HU" sz="1600" dirty="0" smtClean="0"/>
                        <a:t>INT(1)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21676"/>
                  </a:ext>
                </a:extLst>
              </a:tr>
            </a:tbl>
          </a:graphicData>
        </a:graphic>
      </p:graphicFrame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A6734512-2A85-4E05-B7EA-B6DE81C8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65672"/>
              </p:ext>
            </p:extLst>
          </p:nvPr>
        </p:nvGraphicFramePr>
        <p:xfrm>
          <a:off x="4663161" y="2096948"/>
          <a:ext cx="286567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2839">
                  <a:extLst>
                    <a:ext uri="{9D8B030D-6E8A-4147-A177-3AD203B41FA5}">
                      <a16:colId xmlns:a16="http://schemas.microsoft.com/office/drawing/2014/main" val="2332640166"/>
                    </a:ext>
                  </a:extLst>
                </a:gridCol>
                <a:gridCol w="1432839">
                  <a:extLst>
                    <a:ext uri="{9D8B030D-6E8A-4147-A177-3AD203B41FA5}">
                      <a16:colId xmlns:a16="http://schemas.microsoft.com/office/drawing/2014/main" val="21475032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PostUser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u="dotted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hu-HU" sz="1800" u="dotted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u="dotted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hu-HU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00934"/>
                  </a:ext>
                </a:extLst>
              </a:tr>
            </a:tbl>
          </a:graphicData>
        </a:graphic>
      </p:graphicFrame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F2F765E9-0125-4CD4-8403-EAF462322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86360"/>
              </p:ext>
            </p:extLst>
          </p:nvPr>
        </p:nvGraphicFramePr>
        <p:xfrm>
          <a:off x="3077051" y="3325527"/>
          <a:ext cx="8836274" cy="949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8857">
                  <a:extLst>
                    <a:ext uri="{9D8B030D-6E8A-4147-A177-3AD203B41FA5}">
                      <a16:colId xmlns:a16="http://schemas.microsoft.com/office/drawing/2014/main" val="3217257090"/>
                    </a:ext>
                  </a:extLst>
                </a:gridCol>
                <a:gridCol w="1187080">
                  <a:extLst>
                    <a:ext uri="{9D8B030D-6E8A-4147-A177-3AD203B41FA5}">
                      <a16:colId xmlns:a16="http://schemas.microsoft.com/office/drawing/2014/main" val="1303772227"/>
                    </a:ext>
                  </a:extLst>
                </a:gridCol>
                <a:gridCol w="1301600">
                  <a:extLst>
                    <a:ext uri="{9D8B030D-6E8A-4147-A177-3AD203B41FA5}">
                      <a16:colId xmlns:a16="http://schemas.microsoft.com/office/drawing/2014/main" val="3159370873"/>
                    </a:ext>
                  </a:extLst>
                </a:gridCol>
                <a:gridCol w="1389880">
                  <a:extLst>
                    <a:ext uri="{9D8B030D-6E8A-4147-A177-3AD203B41FA5}">
                      <a16:colId xmlns:a16="http://schemas.microsoft.com/office/drawing/2014/main" val="537604742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39956422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025273176"/>
                    </a:ext>
                  </a:extLst>
                </a:gridCol>
                <a:gridCol w="1471749">
                  <a:extLst>
                    <a:ext uri="{9D8B030D-6E8A-4147-A177-3AD203B41FA5}">
                      <a16:colId xmlns:a16="http://schemas.microsoft.com/office/drawing/2014/main" val="2145981835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Users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u="sng" dirty="0" err="1"/>
                        <a:t>UserId</a:t>
                      </a:r>
                      <a:r>
                        <a:rPr lang="hu-HU" sz="1600" dirty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sng" dirty="0" err="1"/>
                        <a:t>UserUn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UserPw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(32)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UserFN</a:t>
                      </a:r>
                      <a:endParaRPr lang="hu-HU" sz="1600" dirty="0" smtClean="0"/>
                    </a:p>
                    <a:p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(20)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UserSN</a:t>
                      </a:r>
                      <a:endParaRPr lang="hu-HU" sz="1600" dirty="0" smtClean="0"/>
                    </a:p>
                    <a:p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(20)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UserDob</a:t>
                      </a:r>
                      <a:r>
                        <a:rPr lang="hu-HU" sz="1600" smtClean="0"/>
                        <a:t> DATE</a:t>
                      </a:r>
                      <a:endParaRPr lang="hu-H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sng" dirty="0" err="1" smtClean="0"/>
                        <a:t>UserEmail</a:t>
                      </a:r>
                      <a:endParaRPr lang="hu-HU" sz="1600" u="sng" dirty="0" smtClean="0"/>
                    </a:p>
                    <a:p>
                      <a:r>
                        <a:rPr lang="hu-HU" sz="1600" u="none" dirty="0" err="1" smtClean="0"/>
                        <a:t>VarChar</a:t>
                      </a:r>
                      <a:r>
                        <a:rPr lang="hu-HU" sz="1600" u="none" dirty="0" smtClean="0"/>
                        <a:t>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53185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88C14CEE-E351-4F33-8E1A-514632FA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69265"/>
              </p:ext>
            </p:extLst>
          </p:nvPr>
        </p:nvGraphicFramePr>
        <p:xfrm>
          <a:off x="2751908" y="4823346"/>
          <a:ext cx="9161418" cy="94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366">
                  <a:extLst>
                    <a:ext uri="{9D8B030D-6E8A-4147-A177-3AD203B41FA5}">
                      <a16:colId xmlns:a16="http://schemas.microsoft.com/office/drawing/2014/main" val="865224482"/>
                    </a:ext>
                  </a:extLst>
                </a:gridCol>
                <a:gridCol w="1322772">
                  <a:extLst>
                    <a:ext uri="{9D8B030D-6E8A-4147-A177-3AD203B41FA5}">
                      <a16:colId xmlns:a16="http://schemas.microsoft.com/office/drawing/2014/main" val="1938453655"/>
                    </a:ext>
                  </a:extLst>
                </a:gridCol>
                <a:gridCol w="1215520">
                  <a:extLst>
                    <a:ext uri="{9D8B030D-6E8A-4147-A177-3AD203B41FA5}">
                      <a16:colId xmlns:a16="http://schemas.microsoft.com/office/drawing/2014/main" val="2330490858"/>
                    </a:ext>
                  </a:extLst>
                </a:gridCol>
                <a:gridCol w="1406190">
                  <a:extLst>
                    <a:ext uri="{9D8B030D-6E8A-4147-A177-3AD203B41FA5}">
                      <a16:colId xmlns:a16="http://schemas.microsoft.com/office/drawing/2014/main" val="1479441952"/>
                    </a:ext>
                  </a:extLst>
                </a:gridCol>
                <a:gridCol w="1406190">
                  <a:extLst>
                    <a:ext uri="{9D8B030D-6E8A-4147-A177-3AD203B41FA5}">
                      <a16:colId xmlns:a16="http://schemas.microsoft.com/office/drawing/2014/main" val="2457926775"/>
                    </a:ext>
                  </a:extLst>
                </a:gridCol>
                <a:gridCol w="1406190">
                  <a:extLst>
                    <a:ext uri="{9D8B030D-6E8A-4147-A177-3AD203B41FA5}">
                      <a16:colId xmlns:a16="http://schemas.microsoft.com/office/drawing/2014/main" val="1589490123"/>
                    </a:ext>
                  </a:extLst>
                </a:gridCol>
                <a:gridCol w="1406190">
                  <a:extLst>
                    <a:ext uri="{9D8B030D-6E8A-4147-A177-3AD203B41FA5}">
                      <a16:colId xmlns:a16="http://schemas.microsoft.com/office/drawing/2014/main" val="200088653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Admin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u="sng" dirty="0" err="1"/>
                        <a:t>AdminId</a:t>
                      </a:r>
                      <a:r>
                        <a:rPr lang="hu-HU" sz="1600" dirty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sng" dirty="0" err="1"/>
                        <a:t>AdminUn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VarChar</a:t>
                      </a:r>
                      <a:r>
                        <a:rPr lang="hu-HU" sz="1600" dirty="0"/>
                        <a:t>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AdminPw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 smtClean="0"/>
                        <a:t>VarChar</a:t>
                      </a:r>
                      <a:r>
                        <a:rPr lang="hu-HU" sz="1600" smtClean="0"/>
                        <a:t>(32)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AdminFN</a:t>
                      </a:r>
                      <a:endParaRPr lang="hu-HU" sz="1600" dirty="0" smtClean="0"/>
                    </a:p>
                    <a:p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(20)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AdminSN</a:t>
                      </a:r>
                      <a:endParaRPr lang="hu-HU" sz="1600" dirty="0" smtClean="0"/>
                    </a:p>
                    <a:p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(20)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AdminPermL</a:t>
                      </a:r>
                      <a:endParaRPr lang="hu-HU" sz="1600" dirty="0" smtClean="0"/>
                    </a:p>
                    <a:p>
                      <a:r>
                        <a:rPr lang="hu-HU" sz="1600" dirty="0" smtClean="0"/>
                        <a:t>INT(1)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sng" dirty="0" err="1" smtClean="0"/>
                        <a:t>AdminEmail</a:t>
                      </a:r>
                      <a:endParaRPr lang="hu-HU" sz="1600" u="sng" dirty="0" smtClean="0"/>
                    </a:p>
                    <a:p>
                      <a:r>
                        <a:rPr lang="hu-HU" sz="1600" dirty="0" err="1" smtClean="0"/>
                        <a:t>VarChar</a:t>
                      </a:r>
                      <a:r>
                        <a:rPr lang="hu-HU" sz="1600" dirty="0" smtClean="0"/>
                        <a:t>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62282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CAAE8FBE-A81C-4FB7-8156-F60870C76DC7}"/>
              </a:ext>
            </a:extLst>
          </p:cNvPr>
          <p:cNvCxnSpPr/>
          <p:nvPr/>
        </p:nvCxnSpPr>
        <p:spPr>
          <a:xfrm>
            <a:off x="2918564" y="1616681"/>
            <a:ext cx="1744597" cy="1020048"/>
          </a:xfrm>
          <a:prstGeom prst="bentConnector3">
            <a:avLst>
              <a:gd name="adj1" fmla="val 1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65157804-6DE3-4178-A7FA-06763F81B0E2}"/>
              </a:ext>
            </a:extLst>
          </p:cNvPr>
          <p:cNvCxnSpPr/>
          <p:nvPr/>
        </p:nvCxnSpPr>
        <p:spPr>
          <a:xfrm rot="16200000" flipV="1">
            <a:off x="2521820" y="3453095"/>
            <a:ext cx="951978" cy="158490"/>
          </a:xfrm>
          <a:prstGeom prst="bentConnector3">
            <a:avLst>
              <a:gd name="adj1" fmla="val -11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5DD8B1B9-6D3D-4A04-AA64-213EC4E3E0BF}"/>
              </a:ext>
            </a:extLst>
          </p:cNvPr>
          <p:cNvCxnSpPr/>
          <p:nvPr/>
        </p:nvCxnSpPr>
        <p:spPr>
          <a:xfrm flipV="1">
            <a:off x="2918564" y="2838628"/>
            <a:ext cx="3876806" cy="217723"/>
          </a:xfrm>
          <a:prstGeom prst="bentConnector3">
            <a:avLst>
              <a:gd name="adj1" fmla="val 10008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4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66</Words>
  <Application>Microsoft Office PowerPoint</Application>
  <PresentationFormat>Szélesvásznú</PresentationFormat>
  <Paragraphs>35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Pap</dc:creator>
  <cp:lastModifiedBy>Tanuló</cp:lastModifiedBy>
  <cp:revision>24</cp:revision>
  <dcterms:created xsi:type="dcterms:W3CDTF">2022-01-29T19:03:22Z</dcterms:created>
  <dcterms:modified xsi:type="dcterms:W3CDTF">2022-02-01T11:15:52Z</dcterms:modified>
</cp:coreProperties>
</file>