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5" r:id="rId16"/>
    <p:sldId id="276" r:id="rId17"/>
    <p:sldId id="277" r:id="rId18"/>
    <p:sldId id="269" r:id="rId19"/>
    <p:sldId id="271" r:id="rId20"/>
    <p:sldId id="273" r:id="rId21"/>
    <p:sldId id="272" r:id="rId22"/>
    <p:sldId id="274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45C-9860-4B10-96A9-52AA45F37389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7FF-41B8-417F-8B12-468361AF0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44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45C-9860-4B10-96A9-52AA45F37389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7FF-41B8-417F-8B12-468361AF0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1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45C-9860-4B10-96A9-52AA45F37389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7FF-41B8-417F-8B12-468361AF0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752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45C-9860-4B10-96A9-52AA45F37389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7FF-41B8-417F-8B12-468361AF0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947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45C-9860-4B10-96A9-52AA45F37389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7FF-41B8-417F-8B12-468361AF0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469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45C-9860-4B10-96A9-52AA45F37389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7FF-41B8-417F-8B12-468361AF0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0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45C-9860-4B10-96A9-52AA45F37389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7FF-41B8-417F-8B12-468361AF0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24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45C-9860-4B10-96A9-52AA45F37389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7FF-41B8-417F-8B12-468361AF0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401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45C-9860-4B10-96A9-52AA45F37389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7FF-41B8-417F-8B12-468361AF0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74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45C-9860-4B10-96A9-52AA45F37389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7FF-41B8-417F-8B12-468361AF0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069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E45C-9860-4B10-96A9-52AA45F37389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7FF-41B8-417F-8B12-468361AF0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4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E45C-9860-4B10-96A9-52AA45F37389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57FF-41B8-417F-8B12-468361AF010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228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TDM Szakdolgozat – Kandó 2022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Pócs Márk, Pap Dániel, Várdai Tamás</a:t>
            </a:r>
            <a:br>
              <a:rPr lang="hu-HU" dirty="0" smtClean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765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BackEnd</a:t>
            </a:r>
            <a:r>
              <a:rPr lang="hu-HU" dirty="0" smtClean="0"/>
              <a:t> – kódrészletek – Post tábla GET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30" y="1690688"/>
            <a:ext cx="5910739" cy="4430373"/>
          </a:xfrm>
        </p:spPr>
      </p:pic>
    </p:spTree>
    <p:extLst>
      <p:ext uri="{BB962C8B-B14F-4D97-AF65-F5344CB8AC3E}">
        <p14:creationId xmlns:p14="http://schemas.microsoft.com/office/powerpoint/2010/main" val="217407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BackEnd</a:t>
            </a:r>
            <a:r>
              <a:rPr lang="hu-HU" dirty="0" smtClean="0"/>
              <a:t> – kódrészletek – </a:t>
            </a:r>
            <a:r>
              <a:rPr lang="hu-HU" dirty="0" err="1" smtClean="0"/>
              <a:t>Admin</a:t>
            </a:r>
            <a:r>
              <a:rPr lang="hu-HU" dirty="0" smtClean="0"/>
              <a:t> tábla POST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" y="2229958"/>
            <a:ext cx="12127132" cy="3744121"/>
          </a:xfrm>
        </p:spPr>
      </p:pic>
    </p:spTree>
    <p:extLst>
      <p:ext uri="{BB962C8B-B14F-4D97-AF65-F5344CB8AC3E}">
        <p14:creationId xmlns:p14="http://schemas.microsoft.com/office/powerpoint/2010/main" val="25285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BackEnd</a:t>
            </a:r>
            <a:r>
              <a:rPr lang="hu-HU" dirty="0" smtClean="0"/>
              <a:t> – kódrészletek – </a:t>
            </a:r>
            <a:r>
              <a:rPr lang="hu-HU" dirty="0" err="1" smtClean="0"/>
              <a:t>Users</a:t>
            </a:r>
            <a:r>
              <a:rPr lang="hu-HU" dirty="0" smtClean="0"/>
              <a:t> tábla </a:t>
            </a:r>
            <a:r>
              <a:rPr lang="hu-HU" dirty="0" err="1" smtClean="0"/>
              <a:t>delete</a:t>
            </a:r>
            <a:r>
              <a:rPr lang="hu-HU" dirty="0" smtClean="0"/>
              <a:t>, update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056" y="1542207"/>
            <a:ext cx="7061887" cy="5237415"/>
          </a:xfrm>
        </p:spPr>
      </p:pic>
    </p:spTree>
    <p:extLst>
      <p:ext uri="{BB962C8B-B14F-4D97-AF65-F5344CB8AC3E}">
        <p14:creationId xmlns:p14="http://schemas.microsoft.com/office/powerpoint/2010/main" val="288545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BackEnd</a:t>
            </a:r>
            <a:r>
              <a:rPr lang="hu-HU" dirty="0" smtClean="0"/>
              <a:t> – kódrészletek – Login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95" y="1440340"/>
            <a:ext cx="8485304" cy="5021419"/>
          </a:xfrm>
        </p:spPr>
      </p:pic>
    </p:spTree>
    <p:extLst>
      <p:ext uri="{BB962C8B-B14F-4D97-AF65-F5344CB8AC3E}">
        <p14:creationId xmlns:p14="http://schemas.microsoft.com/office/powerpoint/2010/main" val="273720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Back End-</a:t>
            </a:r>
            <a:r>
              <a:rPr lang="hu-HU" dirty="0" err="1" smtClean="0"/>
              <a:t>hez</a:t>
            </a:r>
            <a:r>
              <a:rPr lang="hu-HU" dirty="0" smtClean="0"/>
              <a:t> teszt frontend webes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81" y="1532708"/>
            <a:ext cx="9946070" cy="5325292"/>
          </a:xfrm>
        </p:spPr>
      </p:pic>
    </p:spTree>
    <p:extLst>
      <p:ext uri="{BB962C8B-B14F-4D97-AF65-F5344CB8AC3E}">
        <p14:creationId xmlns:p14="http://schemas.microsoft.com/office/powerpoint/2010/main" val="38561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Back End-</a:t>
            </a:r>
            <a:r>
              <a:rPr lang="hu-HU" dirty="0" err="1" smtClean="0"/>
              <a:t>hez</a:t>
            </a:r>
            <a:r>
              <a:rPr lang="hu-HU" dirty="0" smtClean="0"/>
              <a:t> teszt frontend webes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2636"/>
            <a:ext cx="9576128" cy="5147169"/>
          </a:xfrm>
        </p:spPr>
      </p:pic>
    </p:spTree>
    <p:extLst>
      <p:ext uri="{BB962C8B-B14F-4D97-AF65-F5344CB8AC3E}">
        <p14:creationId xmlns:p14="http://schemas.microsoft.com/office/powerpoint/2010/main" val="343667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BackEnd</a:t>
            </a:r>
            <a:r>
              <a:rPr lang="hu-HU" dirty="0" smtClean="0"/>
              <a:t> – kódrészletek - </a:t>
            </a:r>
            <a:r>
              <a:rPr lang="hu-HU" dirty="0" err="1" smtClean="0"/>
              <a:t>Route</a:t>
            </a:r>
            <a:r>
              <a:rPr lang="hu-HU" dirty="0" smtClean="0"/>
              <a:t>-ok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10" y="1872953"/>
            <a:ext cx="4990396" cy="4351338"/>
          </a:xfrm>
        </p:spPr>
      </p:pic>
    </p:spTree>
    <p:extLst>
      <p:ext uri="{BB962C8B-B14F-4D97-AF65-F5344CB8AC3E}">
        <p14:creationId xmlns:p14="http://schemas.microsoft.com/office/powerpoint/2010/main" val="294763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76" y="1788008"/>
            <a:ext cx="5847671" cy="4351338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9" b="4285"/>
          <a:stretch/>
        </p:blipFill>
        <p:spPr>
          <a:xfrm>
            <a:off x="6477869" y="1911677"/>
            <a:ext cx="5453461" cy="4104000"/>
          </a:xfrm>
          <a:prstGeom prst="rect">
            <a:avLst/>
          </a:prstGeom>
        </p:spPr>
      </p:pic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u-HU" dirty="0" err="1" smtClean="0"/>
              <a:t>BackEnd</a:t>
            </a:r>
            <a:r>
              <a:rPr lang="hu-HU" smtClean="0"/>
              <a:t> – kódrészletek -</a:t>
            </a:r>
            <a:r>
              <a:rPr lang="hu-HU" smtClean="0"/>
              <a:t>Posztadatok </a:t>
            </a:r>
            <a:r>
              <a:rPr lang="hu-HU" dirty="0" smtClean="0"/>
              <a:t>betöltése adatbázisból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6908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FrontEnd</a:t>
            </a:r>
            <a:r>
              <a:rPr lang="hu-HU" dirty="0" smtClean="0"/>
              <a:t> mobil képek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45" y="365125"/>
            <a:ext cx="2806829" cy="6081465"/>
          </a:xfrm>
        </p:spPr>
      </p:pic>
    </p:spTree>
    <p:extLst>
      <p:ext uri="{BB962C8B-B14F-4D97-AF65-F5344CB8AC3E}">
        <p14:creationId xmlns:p14="http://schemas.microsoft.com/office/powerpoint/2010/main" val="2110629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FrontEnd</a:t>
            </a:r>
            <a:r>
              <a:rPr lang="hu-HU" dirty="0" smtClean="0"/>
              <a:t> mobil képek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24" y="519633"/>
            <a:ext cx="2832954" cy="6138070"/>
          </a:xfrm>
        </p:spPr>
      </p:pic>
    </p:spTree>
    <p:extLst>
      <p:ext uri="{BB962C8B-B14F-4D97-AF65-F5344CB8AC3E}">
        <p14:creationId xmlns:p14="http://schemas.microsoft.com/office/powerpoint/2010/main" val="199334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Téma – rövid ismertetése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Egy webes alkalmazást készítettünk, melynek témáját közösen találtuk ki. Egy, már meglévő, széles körben elterjedt üzleti logikára épül az ötletünk. A weboldalon lehetőséget kínálunk ”ötletelőknek” megosztani az ötleteiket, kezdetleges projektjeiket és egyéb programozást és különféle informatikai tudást igénylő ötletüket. </a:t>
            </a:r>
            <a:endParaRPr lang="hu-HU" dirty="0" smtClean="0"/>
          </a:p>
          <a:p>
            <a:r>
              <a:rPr lang="hu-HU" dirty="0"/>
              <a:t>Programozók, informatikai tudással és informatikával foglalkozó személyek jelentkezhetnek ezen ötletek, projektek megvalósítására az ötlet kitalálójánál az általunk készített oldal segítségével. </a:t>
            </a:r>
          </a:p>
        </p:txBody>
      </p:sp>
    </p:spTree>
    <p:extLst>
      <p:ext uri="{BB962C8B-B14F-4D97-AF65-F5344CB8AC3E}">
        <p14:creationId xmlns:p14="http://schemas.microsoft.com/office/powerpoint/2010/main" val="3626000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FrontEnd</a:t>
            </a:r>
            <a:r>
              <a:rPr lang="hu-HU" dirty="0" smtClean="0"/>
              <a:t> mobil képek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35" y="506255"/>
            <a:ext cx="2850371" cy="6175806"/>
          </a:xfrm>
        </p:spPr>
      </p:pic>
    </p:spTree>
    <p:extLst>
      <p:ext uri="{BB962C8B-B14F-4D97-AF65-F5344CB8AC3E}">
        <p14:creationId xmlns:p14="http://schemas.microsoft.com/office/powerpoint/2010/main" val="3356826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FrontEnd</a:t>
            </a:r>
            <a:r>
              <a:rPr lang="hu-HU" dirty="0" smtClean="0"/>
              <a:t> mobil képek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8" y="495753"/>
            <a:ext cx="2789412" cy="6043729"/>
          </a:xfrm>
        </p:spPr>
      </p:pic>
    </p:spTree>
    <p:extLst>
      <p:ext uri="{BB962C8B-B14F-4D97-AF65-F5344CB8AC3E}">
        <p14:creationId xmlns:p14="http://schemas.microsoft.com/office/powerpoint/2010/main" val="3816891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Következő lépések a munkafolyamatunkban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BackEnd</a:t>
            </a:r>
            <a:r>
              <a:rPr lang="hu-HU" dirty="0" smtClean="0"/>
              <a:t> egyesítése</a:t>
            </a:r>
          </a:p>
          <a:p>
            <a:r>
              <a:rPr lang="hu-HU" dirty="0" err="1" smtClean="0"/>
              <a:t>Admin</a:t>
            </a:r>
            <a:r>
              <a:rPr lang="hu-HU" dirty="0" smtClean="0"/>
              <a:t> webes frontend elkészítése, már kész </a:t>
            </a:r>
            <a:r>
              <a:rPr lang="hu-HU" dirty="0" err="1" smtClean="0"/>
              <a:t>BackEnd</a:t>
            </a:r>
            <a:r>
              <a:rPr lang="hu-HU" dirty="0" smtClean="0"/>
              <a:t>-el összekötése</a:t>
            </a:r>
          </a:p>
          <a:p>
            <a:r>
              <a:rPr lang="hu-HU" dirty="0" smtClean="0"/>
              <a:t>Webes posztokat megjelenítő oldal elkészítése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379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UML </a:t>
            </a:r>
            <a:r>
              <a:rPr lang="hu-HU" dirty="0" err="1" smtClean="0"/>
              <a:t>use-case</a:t>
            </a:r>
            <a:r>
              <a:rPr lang="hu-HU" dirty="0" smtClean="0"/>
              <a:t> diagramm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838200" y="1825625"/>
            <a:ext cx="3672840" cy="4351338"/>
          </a:xfrm>
        </p:spPr>
        <p:txBody>
          <a:bodyPr/>
          <a:lstStyle/>
          <a:p>
            <a:r>
              <a:rPr lang="hu-HU" dirty="0" smtClean="0"/>
              <a:t>A diagramm részletezi, hogy a két különböző felhasználója az oldalnak, milyen alapműveleteket tud végrehajtani a program segítségével.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17" y="705395"/>
            <a:ext cx="5214604" cy="57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9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 – ERD kép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webes felület eddig 3 táblával és 1 kapcsoló táblával működik.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571"/>
            <a:ext cx="12192000" cy="269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9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 – </a:t>
            </a:r>
            <a:r>
              <a:rPr lang="hu-HU" dirty="0" err="1" smtClean="0"/>
              <a:t>phpMyAdmin</a:t>
            </a:r>
            <a:r>
              <a:rPr lang="hu-HU" dirty="0" smtClean="0"/>
              <a:t> kép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367246"/>
            <a:ext cx="10515600" cy="4809717"/>
          </a:xfrm>
        </p:spPr>
        <p:txBody>
          <a:bodyPr/>
          <a:lstStyle/>
          <a:p>
            <a:r>
              <a:rPr lang="hu-HU" dirty="0" smtClean="0"/>
              <a:t>Az egyszerűség kedvéért kevés kapcsolattal hoztuk létre ezt az adatbázist. Jövőben sok bővítési lehetőség van, például posztok alatti komment tábla, </a:t>
            </a:r>
            <a:r>
              <a:rPr lang="hu-HU" dirty="0" err="1" smtClean="0"/>
              <a:t>like</a:t>
            </a:r>
            <a:r>
              <a:rPr lang="hu-HU" dirty="0" smtClean="0"/>
              <a:t>-ok száma stb.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9" y="2562022"/>
            <a:ext cx="7186797" cy="42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6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 – Relációs Adatmodell kép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66" y="1326934"/>
            <a:ext cx="8232435" cy="5523858"/>
          </a:xfrm>
        </p:spPr>
      </p:pic>
    </p:spTree>
    <p:extLst>
      <p:ext uri="{BB962C8B-B14F-4D97-AF65-F5344CB8AC3E}">
        <p14:creationId xmlns:p14="http://schemas.microsoft.com/office/powerpoint/2010/main" val="376654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 – Relációs sémák – Post tábla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i="1" dirty="0"/>
              <a:t>Post nevű tábla relációs sémája:</a:t>
            </a:r>
            <a:endParaRPr lang="hu-HU" dirty="0"/>
          </a:p>
          <a:p>
            <a:r>
              <a:rPr lang="hu-HU" dirty="0"/>
              <a:t>Post [</a:t>
            </a:r>
            <a:r>
              <a:rPr lang="hu-HU" u="sng" dirty="0" err="1"/>
              <a:t>PostId</a:t>
            </a:r>
            <a:r>
              <a:rPr lang="hu-HU" dirty="0"/>
              <a:t>, </a:t>
            </a:r>
            <a:r>
              <a:rPr lang="hu-HU" dirty="0" err="1"/>
              <a:t>PostName</a:t>
            </a:r>
            <a:r>
              <a:rPr lang="hu-HU" dirty="0"/>
              <a:t>, </a:t>
            </a:r>
            <a:r>
              <a:rPr lang="hu-HU" dirty="0" err="1"/>
              <a:t>PostDate</a:t>
            </a:r>
            <a:r>
              <a:rPr lang="hu-HU" dirty="0"/>
              <a:t>, </a:t>
            </a:r>
            <a:r>
              <a:rPr lang="hu-HU" dirty="0" err="1"/>
              <a:t>PostSmDescr</a:t>
            </a:r>
            <a:r>
              <a:rPr lang="hu-HU" dirty="0"/>
              <a:t>, </a:t>
            </a:r>
            <a:r>
              <a:rPr lang="hu-HU" dirty="0" err="1"/>
              <a:t>PostMDescr</a:t>
            </a:r>
            <a:r>
              <a:rPr lang="hu-HU" dirty="0"/>
              <a:t>, </a:t>
            </a:r>
            <a:r>
              <a:rPr lang="hu-HU" dirty="0" err="1"/>
              <a:t>PostImg</a:t>
            </a:r>
            <a:r>
              <a:rPr lang="hu-HU" dirty="0"/>
              <a:t>, </a:t>
            </a:r>
            <a:r>
              <a:rPr lang="hu-HU" dirty="0" err="1"/>
              <a:t>PostStatus</a:t>
            </a:r>
            <a:r>
              <a:rPr lang="hu-HU" dirty="0"/>
              <a:t>]</a:t>
            </a:r>
          </a:p>
          <a:p>
            <a:r>
              <a:rPr lang="hu-HU" i="1" dirty="0" err="1"/>
              <a:t>PostId</a:t>
            </a:r>
            <a:r>
              <a:rPr lang="hu-HU" i="1" dirty="0"/>
              <a:t> = poszt </a:t>
            </a:r>
            <a:r>
              <a:rPr lang="hu-HU" i="1" dirty="0" err="1"/>
              <a:t>id</a:t>
            </a:r>
            <a:r>
              <a:rPr lang="hu-HU" i="1" dirty="0"/>
              <a:t>-ja, INT típusú</a:t>
            </a:r>
            <a:endParaRPr lang="hu-HU" dirty="0"/>
          </a:p>
          <a:p>
            <a:r>
              <a:rPr lang="hu-HU" i="1" dirty="0" err="1"/>
              <a:t>PostName</a:t>
            </a:r>
            <a:r>
              <a:rPr lang="hu-HU" i="1" dirty="0"/>
              <a:t> = poszt neve, </a:t>
            </a:r>
            <a:r>
              <a:rPr lang="hu-HU" i="1" dirty="0" err="1"/>
              <a:t>VarChar</a:t>
            </a:r>
            <a:r>
              <a:rPr lang="hu-HU" i="1" dirty="0"/>
              <a:t>(20) típusú</a:t>
            </a:r>
            <a:endParaRPr lang="hu-HU" dirty="0"/>
          </a:p>
          <a:p>
            <a:r>
              <a:rPr lang="hu-HU" i="1" dirty="0" err="1"/>
              <a:t>PostDate</a:t>
            </a:r>
            <a:r>
              <a:rPr lang="hu-HU" i="1" dirty="0"/>
              <a:t> = poszt létrehozásának dátuma, DATE típusú</a:t>
            </a:r>
            <a:endParaRPr lang="hu-HU" dirty="0"/>
          </a:p>
          <a:p>
            <a:r>
              <a:rPr lang="hu-HU" i="1" dirty="0" err="1"/>
              <a:t>PostSmDescr</a:t>
            </a:r>
            <a:r>
              <a:rPr lang="hu-HU" i="1" dirty="0"/>
              <a:t> = poszt rövid leírása, </a:t>
            </a:r>
            <a:r>
              <a:rPr lang="hu-HU" i="1" dirty="0" err="1"/>
              <a:t>VarChar</a:t>
            </a:r>
            <a:r>
              <a:rPr lang="hu-HU" i="1" dirty="0"/>
              <a:t>(100) típusú</a:t>
            </a:r>
            <a:endParaRPr lang="hu-HU" dirty="0"/>
          </a:p>
          <a:p>
            <a:r>
              <a:rPr lang="hu-HU" i="1" dirty="0" err="1"/>
              <a:t>PostMDescr</a:t>
            </a:r>
            <a:r>
              <a:rPr lang="hu-HU" i="1" dirty="0"/>
              <a:t> = poszt fő leírása, </a:t>
            </a:r>
            <a:r>
              <a:rPr lang="hu-HU" i="1" dirty="0" err="1"/>
              <a:t>VarChar</a:t>
            </a:r>
            <a:r>
              <a:rPr lang="hu-HU" i="1" dirty="0"/>
              <a:t>(500) típusú</a:t>
            </a:r>
            <a:endParaRPr lang="hu-HU" dirty="0"/>
          </a:p>
          <a:p>
            <a:r>
              <a:rPr lang="hu-HU" i="1" dirty="0" err="1"/>
              <a:t>PostImg</a:t>
            </a:r>
            <a:r>
              <a:rPr lang="hu-HU" i="1" dirty="0"/>
              <a:t> = poszthoz tartozó kép linkje, </a:t>
            </a:r>
            <a:r>
              <a:rPr lang="hu-HU" i="1" dirty="0" err="1"/>
              <a:t>VarChar</a:t>
            </a:r>
            <a:r>
              <a:rPr lang="hu-HU" i="1" dirty="0"/>
              <a:t>(50) típusú</a:t>
            </a:r>
            <a:endParaRPr lang="hu-HU" dirty="0"/>
          </a:p>
          <a:p>
            <a:r>
              <a:rPr lang="hu-HU" i="1" dirty="0" err="1"/>
              <a:t>PostStatus</a:t>
            </a:r>
            <a:r>
              <a:rPr lang="hu-HU" i="1" dirty="0"/>
              <a:t> = poszt státusza, aktív vagy törölt, INT(1) típusú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836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 – Tábla generáló SQL – Post tábla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dirty="0"/>
              <a:t>Post nevű tábla létrehozása SQL paranccsal:</a:t>
            </a:r>
            <a:endParaRPr lang="hu-HU" dirty="0"/>
          </a:p>
          <a:p>
            <a:r>
              <a:rPr lang="hu-HU" dirty="0"/>
              <a:t>CREATE TABLE Post(</a:t>
            </a:r>
          </a:p>
          <a:p>
            <a:r>
              <a:rPr lang="hu-HU" dirty="0"/>
              <a:t>    </a:t>
            </a:r>
            <a:r>
              <a:rPr lang="hu-HU" dirty="0" err="1"/>
              <a:t>PostId</a:t>
            </a:r>
            <a:r>
              <a:rPr lang="hu-HU" dirty="0"/>
              <a:t> INT NOT NULL PRIMARY KEY AUTO_INCREMENT,</a:t>
            </a:r>
          </a:p>
          <a:p>
            <a:r>
              <a:rPr lang="hu-HU" dirty="0"/>
              <a:t>    </a:t>
            </a:r>
            <a:r>
              <a:rPr lang="hu-HU" dirty="0" err="1"/>
              <a:t>PostName</a:t>
            </a:r>
            <a:r>
              <a:rPr lang="hu-HU" dirty="0"/>
              <a:t> VARCHAR(20) NOT NULL,</a:t>
            </a:r>
          </a:p>
          <a:p>
            <a:r>
              <a:rPr lang="hu-HU" dirty="0"/>
              <a:t>    </a:t>
            </a:r>
            <a:r>
              <a:rPr lang="hu-HU" dirty="0" err="1"/>
              <a:t>PostDate</a:t>
            </a:r>
            <a:r>
              <a:rPr lang="hu-HU" dirty="0"/>
              <a:t> DATE NOT NULL,</a:t>
            </a:r>
          </a:p>
          <a:p>
            <a:r>
              <a:rPr lang="hu-HU" dirty="0"/>
              <a:t>    </a:t>
            </a:r>
            <a:r>
              <a:rPr lang="hu-HU" dirty="0" err="1"/>
              <a:t>PostSmDescr</a:t>
            </a:r>
            <a:r>
              <a:rPr lang="hu-HU" dirty="0"/>
              <a:t> VARCHAR(100) NULL UNIQUE,</a:t>
            </a:r>
          </a:p>
          <a:p>
            <a:r>
              <a:rPr lang="hu-HU" dirty="0"/>
              <a:t>    </a:t>
            </a:r>
            <a:r>
              <a:rPr lang="hu-HU" dirty="0" err="1"/>
              <a:t>PostMDescr</a:t>
            </a:r>
            <a:r>
              <a:rPr lang="hu-HU" dirty="0"/>
              <a:t> VARCHAR(500) NOT NULL UNIQUE,</a:t>
            </a:r>
          </a:p>
          <a:p>
            <a:r>
              <a:rPr lang="hu-HU" dirty="0"/>
              <a:t>    </a:t>
            </a:r>
            <a:r>
              <a:rPr lang="hu-HU" dirty="0" err="1"/>
              <a:t>PostImg</a:t>
            </a:r>
            <a:r>
              <a:rPr lang="hu-HU" dirty="0"/>
              <a:t> VARCHAR(50) NULL,</a:t>
            </a:r>
          </a:p>
          <a:p>
            <a:r>
              <a:rPr lang="hu-HU" dirty="0"/>
              <a:t>    </a:t>
            </a:r>
            <a:r>
              <a:rPr lang="hu-HU" dirty="0" err="1"/>
              <a:t>PostStatus</a:t>
            </a:r>
            <a:r>
              <a:rPr lang="hu-HU" dirty="0"/>
              <a:t> INT(1) NOT NULL  </a:t>
            </a:r>
          </a:p>
          <a:p>
            <a:r>
              <a:rPr lang="hu-HU" dirty="0"/>
              <a:t>);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992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BackEnd</a:t>
            </a:r>
            <a:r>
              <a:rPr lang="hu-HU" dirty="0" smtClean="0"/>
              <a:t> – kódrészletek – </a:t>
            </a:r>
            <a:r>
              <a:rPr lang="hu-HU" dirty="0" err="1" smtClean="0"/>
              <a:t>connection</a:t>
            </a:r>
            <a:r>
              <a:rPr lang="hu-HU" dirty="0" smtClean="0"/>
              <a:t> </a:t>
            </a:r>
            <a:r>
              <a:rPr lang="hu-HU" dirty="0" err="1" smtClean="0"/>
              <a:t>pool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82" y="1620999"/>
            <a:ext cx="5754636" cy="4392269"/>
          </a:xfrm>
        </p:spPr>
      </p:pic>
    </p:spTree>
    <p:extLst>
      <p:ext uri="{BB962C8B-B14F-4D97-AF65-F5344CB8AC3E}">
        <p14:creationId xmlns:p14="http://schemas.microsoft.com/office/powerpoint/2010/main" val="25483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415</Words>
  <Application>Microsoft Office PowerPoint</Application>
  <PresentationFormat>Szélesvásznú</PresentationFormat>
  <Paragraphs>50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Office-téma</vt:lpstr>
      <vt:lpstr>TDM Szakdolgozat – Kandó 2022 </vt:lpstr>
      <vt:lpstr>Téma – rövid ismertetése</vt:lpstr>
      <vt:lpstr>UML use-case diagramm</vt:lpstr>
      <vt:lpstr>Adatbázis – ERD kép</vt:lpstr>
      <vt:lpstr>Adatbázis – phpMyAdmin kép</vt:lpstr>
      <vt:lpstr>Adatbázis – Relációs Adatmodell kép</vt:lpstr>
      <vt:lpstr>Adatbázis – Relációs sémák – Post tábla</vt:lpstr>
      <vt:lpstr>Adatbázis – Tábla generáló SQL – Post tábla</vt:lpstr>
      <vt:lpstr>BackEnd – kódrészletek – connection pool</vt:lpstr>
      <vt:lpstr>BackEnd – kódrészletek – Post tábla GET</vt:lpstr>
      <vt:lpstr>BackEnd – kódrészletek – Admin tábla POST</vt:lpstr>
      <vt:lpstr>BackEnd – kódrészletek – Users tábla delete, update</vt:lpstr>
      <vt:lpstr>BackEnd – kódrészletek – Login</vt:lpstr>
      <vt:lpstr>Back End-hez teszt frontend webes</vt:lpstr>
      <vt:lpstr>Back End-hez teszt frontend webes</vt:lpstr>
      <vt:lpstr>BackEnd – kódrészletek - Route-ok</vt:lpstr>
      <vt:lpstr>BackEnd – kódrészletek -Posztadatok betöltése adatbázisból</vt:lpstr>
      <vt:lpstr>FrontEnd mobil képek</vt:lpstr>
      <vt:lpstr>FrontEnd mobil képek</vt:lpstr>
      <vt:lpstr>FrontEnd mobil képek</vt:lpstr>
      <vt:lpstr>FrontEnd mobil képek</vt:lpstr>
      <vt:lpstr>Következő lépések a munkafolyamatunkban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TDM Szakdolgozat – Kandó 2022 Készítette: Pócs Márk, Pap Dániel, Várdai Tamás </dc:title>
  <dc:creator>Tanuló</dc:creator>
  <cp:lastModifiedBy>Tanuló</cp:lastModifiedBy>
  <cp:revision>52</cp:revision>
  <dcterms:created xsi:type="dcterms:W3CDTF">2022-02-17T07:19:51Z</dcterms:created>
  <dcterms:modified xsi:type="dcterms:W3CDTF">2022-02-17T08:48:47Z</dcterms:modified>
</cp:coreProperties>
</file>