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8BB7D-2F56-4E98-8ABC-A82D543CFB77}" v="19" dt="2024-05-28T15:32:51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 Vinod" userId="3114004fc71bc687" providerId="LiveId" clId="{5C58BB7D-2F56-4E98-8ABC-A82D543CFB77}"/>
    <pc:docChg chg="custSel modSld">
      <pc:chgData name="EP Vinod" userId="3114004fc71bc687" providerId="LiveId" clId="{5C58BB7D-2F56-4E98-8ABC-A82D543CFB77}" dt="2024-05-29T18:35:23.507" v="494" actId="20577"/>
      <pc:docMkLst>
        <pc:docMk/>
      </pc:docMkLst>
      <pc:sldChg chg="modSp mod">
        <pc:chgData name="EP Vinod" userId="3114004fc71bc687" providerId="LiveId" clId="{5C58BB7D-2F56-4E98-8ABC-A82D543CFB77}" dt="2024-05-29T18:35:23.507" v="494" actId="20577"/>
        <pc:sldMkLst>
          <pc:docMk/>
          <pc:sldMk cId="1798776372" sldId="256"/>
        </pc:sldMkLst>
        <pc:graphicFrameChg chg="mod modGraphic">
          <ac:chgData name="EP Vinod" userId="3114004fc71bc687" providerId="LiveId" clId="{5C58BB7D-2F56-4E98-8ABC-A82D543CFB77}" dt="2024-05-29T18:35:23.507" v="494" actId="20577"/>
          <ac:graphicFrameMkLst>
            <pc:docMk/>
            <pc:sldMk cId="1798776372" sldId="256"/>
            <ac:graphicFrameMk id="4" creationId="{A64778AB-E037-2823-E7AD-5E459511A0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D5F3-1E82-8665-7E5E-AA999844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1E1D9-118A-E1B9-E8BF-C3A8FE2C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1A8F9-D4E0-56B7-632E-D7D7CAA8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77A8-2B55-EEEA-FC7F-F8E7F72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B801-A836-8ECD-9F39-FAEB58A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D921-A7D4-9F85-07DC-118F9F74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7B2C-66E0-1FFF-5E1D-E3BF5F7B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606F-606F-5C1C-0222-895FDC7F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FFCF6-065A-4D04-63D2-47132873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A22C-D6B9-79D5-FF09-6F32296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D6868-3307-7D37-244D-DDD8274CF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85B83-2731-5878-7BC1-4E31B7B3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700A-EB93-D202-7BA7-4230293A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3D3F-8145-0863-502C-33F0EA9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D031-8F94-64C9-17A6-22F6836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D8AD-8FE6-FD89-D58D-1E172F5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C00C-E306-0877-375E-0FCAE4AC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B8DA-A627-B197-B143-97A8F0D4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13CBA-7F2E-31F9-1211-3596DA2F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A5B3-0026-45AF-D49F-63DD7911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598D-473F-F5A7-0967-F70ADDD0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818D-C233-3D43-A1CB-EF3A3C15A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1733-65BE-0B92-EBF8-DC48C908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918B-F8EA-280E-77EB-3CB976B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8C10-8F53-6651-EB6D-5679DDF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3233-B9A8-777C-682D-2EDFF243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A659-0BFE-64C3-911D-DDE64B51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12DF0-7919-5683-193E-C1F0C7B6B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34E70-2CDD-A391-E26F-38F5DFB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D04E-12CA-D26A-A974-3064D53F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6F30-D438-1428-8F94-C952F959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489A-8BE1-09EB-6F7E-E72D5D0A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BAEE-D501-8A5D-5AE1-589C87FA0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47BF5-3CED-A13E-E3AF-0EF286A9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7B656-E4B1-8ED3-02F8-08ADE3E9E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4C456-A85A-FEB1-6A02-D71926CA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88050-4025-0BEC-ECFD-EBF7961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26C78-EFB0-34B7-19C7-E737D710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8EC4C-0134-FFC4-02F1-8A589EBF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092-F8C7-A259-B10C-C3614DAE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3007E-6BE5-FDDE-6B24-398F7ED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EC909-F1EF-D8FC-BE81-E003A257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7B23-6F70-8848-CC64-F82692C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BB063-62BB-5249-03D5-082DE4C2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5AE91-F93B-1F65-4EAB-C92B9708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E702F-B75B-6734-8593-4D0F0F7D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B22-B674-BAA9-EBC1-8B0433B9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CAE5-9821-BF5E-CD74-73190A56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24951-9802-AC41-4562-00ADB5D6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C3C9C-AE0C-0DCF-7537-2EF20BEE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FD96B-D35F-7BCE-8A6F-D65D8C7F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4D83-3972-AF46-318F-85690C97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3D3-BBD3-1582-4B4F-5275D8FC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B7A38-31D0-B4C8-4CC3-B667EB99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78ABF-FA26-7BD3-CFCF-AF1C73F3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AA0E-61D6-94E7-04A5-93E6AAC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572BA-FB80-6925-C4C0-E806479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25CB-E315-E14E-5E29-3F9BEE9C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F73F8-84D7-CF44-0712-BC591CD8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168A-DEEA-294D-7632-EEBA5DFB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B1E9-E632-D5C3-9E42-53D8A7DD4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64861-84B3-4A03-B39E-DE3979F0EFE0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8F1C-6635-9BF1-2538-33AD55A2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C1CBB-665B-2E90-03D2-C1ED82CE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6542F-526A-4026-A9B8-F23A15DC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al_analysi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50AB-7FA7-6527-50FB-F9FCADEF7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3F24-46E7-E8F7-B23B-93541BCBB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778AB-E037-2823-E7AD-5E459511A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06522"/>
              </p:ext>
            </p:extLst>
          </p:nvPr>
        </p:nvGraphicFramePr>
        <p:xfrm>
          <a:off x="0" y="0"/>
          <a:ext cx="12192000" cy="3060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8340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3994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6593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99015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09140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313123"/>
                    </a:ext>
                  </a:extLst>
                </a:gridCol>
              </a:tblGrid>
              <a:tr h="655694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05344"/>
                  </a:ext>
                </a:extLst>
              </a:tr>
              <a:tr h="2185647">
                <a:tc>
                  <a:txBody>
                    <a:bodyPr/>
                    <a:lstStyle/>
                    <a:p>
                      <a:r>
                        <a:rPr lang="en-US" dirty="0"/>
                        <a:t>Model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GPT-1, GPT-2, GPT-3, GPT-3.5, GPT-3.5 turbo, GPT-4, GPT-4 turbo, GPT-4o(o stands for omni)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Gemini Ultra, Gemini Pro, Gemini Nano.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 Claude 2.1,Claude 3 models includes Claude Haiku, Claude Sonnet, Claude Opus.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Perplexity, Perplexity Pro.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Llama3 comes in 3 different sizes: 7B, 80B, 400B(not publicly available)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04729"/>
                  </a:ext>
                </a:extLst>
              </a:tr>
              <a:tr h="4546146">
                <a:tc>
                  <a:txBody>
                    <a:bodyPr/>
                    <a:lstStyle/>
                    <a:p>
                      <a:r>
                        <a:rPr lang="en-US" dirty="0"/>
                        <a:t>Parameter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 1 has 117M parameters,GPT-2 has 1.5 billion parameters, GPT-3 has 175 billion parameters. GPT-4 has 1.76 trillion parameters.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170B parameters for Gemini Ultra, 17B for Gemini pro, 500M for Gemini Nano.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Instant and Claude 2 has an input context length of 100,000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exical analysis"/>
                        </a:rPr>
                        <a:t>tokens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(around 75,000 words). Claude 2.1 has 200,000 tokens, which equals around 500 pages of written material.  Claude 3 models has a context window of 200,000 tokens(150k words)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Perplexity generates answers using the sources from the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and uses GPT-3 model.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70 Billion 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61145"/>
                  </a:ext>
                </a:extLst>
              </a:tr>
              <a:tr h="1136537">
                <a:tc>
                  <a:txBody>
                    <a:bodyPr/>
                    <a:lstStyle/>
                    <a:p>
                      <a:r>
                        <a:rPr lang="en-US" dirty="0"/>
                        <a:t>Developed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Anthropic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former google, Meta and open AI employee.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 Inc.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24610"/>
                  </a:ext>
                </a:extLst>
              </a:tr>
              <a:tr h="13463588"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Generate more human-like text and understand natural language better.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uses a GPT 3.5 model without internet access.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ChatGPT can archive your chats.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process and generate different kinds of information,  including text, code, and even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Ultra is suitable for higher complex tasks. It was the  first language model to outperform human experts on the 57 subject massive multitask language understanding.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Pro suitable for wide range of tasks including complex text generation , question answering and multimodal reasoning.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Gemini Nano is ideal for basic text generation , translation and summarization tasks.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runs faster than the other models with its tensor processing units(TPUs)v4 and v5e.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understand and work with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transcribe and analyze any static image from handwritten notes, extract text from images(into html /json files) and understand complex equations.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to upload docs/pdf for text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like a search engine.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to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used for translating files and summarizing pdf's.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utilizes LLMs like GPT-4, Claude, Mistral large for the natural language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organizes your findings and thoughts in a structured manner by creating a collections for different topics.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access real-time information even with Perplexity Free.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Perplexity uses a GPT 3 model and internet access.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Cannot archive your chats.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researches and community to explore.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supports only textual I/p and O/p.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best for language translation.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Llama-3 can handle inputs of around 6,000 words of context.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Has better features than ChatGPT.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has higher performance than GPT-4 in grade level reasoning and performs tasks with </a:t>
                      </a:r>
                      <a:r>
                        <a:rPr lang="en-US"/>
                        <a:t>higher accuracy.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95032"/>
                  </a:ext>
                </a:extLst>
              </a:tr>
              <a:tr h="655694">
                <a:tc>
                  <a:txBody>
                    <a:bodyPr/>
                    <a:lstStyle/>
                    <a:p>
                      <a:r>
                        <a:rPr lang="en-US" dirty="0"/>
                        <a:t>Supports Multi-modal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only with paid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37666"/>
                  </a:ext>
                </a:extLst>
              </a:tr>
              <a:tr h="1398814">
                <a:tc>
                  <a:txBody>
                    <a:bodyPr/>
                    <a:lstStyle/>
                    <a:p>
                      <a:r>
                        <a:rPr lang="en-US" dirty="0"/>
                        <a:t>Multilingual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Yes(more than 50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Yes(outperforms in 57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English, Spanish, Japanese, and multiple other languages.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Yes(28 languages)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26749"/>
                  </a:ext>
                </a:extLst>
              </a:tr>
              <a:tr h="4021591"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Inaccurate responses due to limited knowledge window limitations.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transparency in training and data collection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Need paid subscription to GPT4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Issues with o/p especially images.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functionality for iOS users.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lacks voice chat, image creation, data analysis , image understanding and web browsing when compared to ChatGPT.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hallucinations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exploited for harmful purposes such as spreading misinformation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5582"/>
                  </a:ext>
                </a:extLst>
              </a:tr>
              <a:tr h="65569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70319"/>
                  </a:ext>
                </a:extLst>
              </a:tr>
              <a:tr h="655694"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629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 Vinod</dc:creator>
  <cp:lastModifiedBy>EP Vinod</cp:lastModifiedBy>
  <cp:revision>1</cp:revision>
  <dcterms:created xsi:type="dcterms:W3CDTF">2024-05-21T16:47:52Z</dcterms:created>
  <dcterms:modified xsi:type="dcterms:W3CDTF">2024-05-29T18:35:25Z</dcterms:modified>
</cp:coreProperties>
</file>