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-10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AAEB-9107-C26A-2A29-F64D1E88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EDA63-7CBD-50DA-4E3F-45E139DFD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E8C0-D053-D978-3D1B-9E5ADD45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0DD4-2240-ED86-8A67-EE024DF1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AAE4-BF8D-F254-9EA6-72441FF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DC17-466F-2447-2A7D-AC40DD52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F7766-343B-9869-9D6D-43C04A1E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C54F-2A6E-F7E7-A889-0D562498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4952-DA7A-6E51-6766-EBB4662C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B41A-6D5A-2011-6F1B-59E66C63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ABB5F-CCB9-F82F-7708-70A16647A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8EC22-DFDA-B911-7270-C49CBF7C1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2BC2-C563-0ED0-3223-F2A858A3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3208-059B-7026-86B4-B61601C4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123F-1B83-CE27-3970-821F32BF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92CC-4929-B8A2-9C41-82054C99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6F47-1BB7-9D59-A67D-283E5986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AA2C-0875-B209-9719-F7886F8F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90DC-92AB-8002-AF44-0AC337F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0CA6-D26C-0017-B6DC-6756FF58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FFE8-7CE6-1BEE-4FB9-E6678C48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23D1-3816-5C97-9147-2F20E61B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4731-E630-6EE6-B119-871473B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5516-2761-BF76-CD42-E6C83CF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3665-3005-A1DB-D8D0-9E75D80D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88E6-7FBD-4D91-B6DD-B0BD718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81E-5385-AD51-9AFB-62900295C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EFC99-C442-4E06-23EF-F1006DAF5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0856-1A8E-5279-B39C-2331C593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C356B-473E-1996-EAAB-7D7FE631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3AFA-3088-A0C7-6F42-684148EA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7B5C-21CE-1C0D-FAFC-93CEDCC0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1C56-DDEC-4420-4DFC-990DACDB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84949-DD4F-3EFC-C4D4-54AC9EA5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3361A-FA8F-E56C-7540-91DCCE2E5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0E7D6-DE58-E3AF-B348-AF34C9E91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DC7A1-CE8F-D550-BD63-A32F46F9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CB86A-E46D-0C9A-E114-CFD679F9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3918C-3A3D-DD7D-EF64-4B2D9633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F695-FE0A-1165-06BD-4654B032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657EF-32A8-8EF4-ECF4-EC171812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252E0-6F1A-034A-B1BE-864E39EA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88DED-4AD7-5CCC-804C-563D4EFE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3A328-A281-8203-0867-D48AF5E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96776-3C34-4F6E-A3D7-F5261CF7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5EBE-064A-167D-E713-30770BDA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E96A-4A1A-DC97-188C-B0171FB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46DF-8332-5DAE-B3E6-B405C8F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D60F0-4ABB-2CA6-D227-ABD6D2C9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F7C9-3B26-8B8D-3BEF-15A73F98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E0DC-9394-54CD-5873-2D2A7190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9F2B0-FFE0-255A-7F76-86C184B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0A2-1493-5DBC-0837-FA92F83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5C828-4B9D-7E3F-5226-D1ACC7F0F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E9652-AA52-16B7-2206-FDECBD7A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2242A-C3B6-C7FC-30FB-FDDA91F6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15FE-80D4-64F6-7E54-6C52B3C7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B2536-D702-EADE-84B4-F848E3EC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0DB1C-EEA5-D6BE-D03A-97212D0C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389A-AD46-FAD4-042A-7BA1F025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4C99-6C96-9C34-36FE-3F1F6F03C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EE1FE-2D7C-41CA-BE9B-C1B1CC6D2A6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9078-909B-5A17-30F9-909830CF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FF66-F174-7970-C259-34EC0637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70727-3EF8-4686-9932-62FAF39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al_analysi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50AB-7FA7-6527-50FB-F9FCADEF7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3F24-46E7-E8F7-B23B-93541BCBB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778AB-E037-2823-E7AD-5E459511A02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060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8340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3994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659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9901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09140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1313123"/>
                    </a:ext>
                  </a:extLst>
                </a:gridCol>
              </a:tblGrid>
              <a:tr h="655694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05344"/>
                  </a:ext>
                </a:extLst>
              </a:tr>
              <a:tr h="2185647">
                <a:tc>
                  <a:txBody>
                    <a:bodyPr/>
                    <a:lstStyle/>
                    <a:p>
                      <a:r>
                        <a:rPr lang="en-US" dirty="0"/>
                        <a:t>Model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GPT-1, GPT-2, GPT-3, GPT-3.5, GPT-3.5 turbo, GPT-4, GPT-4 turbo, GPT-4o(o stands for omni)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Gemini Ultra, Gemini Pro, Gemini Nano.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 Claude 2.1,Claude 3 models includes Claude Haiku, Claude Sonnet, Claude Opus.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Perplexity, Perplexity Pro.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Llama3 comes in 3 different sizes: 7B, 80B, 400B(not publicly 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4729"/>
                  </a:ext>
                </a:extLst>
              </a:tr>
              <a:tr h="4546146">
                <a:tc>
                  <a:txBody>
                    <a:bodyPr/>
                    <a:lstStyle/>
                    <a:p>
                      <a:r>
                        <a:rPr lang="en-US" dirty="0"/>
                        <a:t>Parameter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 1 has 117M parameters,GPT-2 has 1.5 billion parameters, GPT-3 has 175 billion parameters. GPT-4 has 1.76 trillion parameters.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170B parameters for Gemini Ultra, 17B for Gemini pro, 500M for Gemini Nano.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Instant and Claude 2 has an input context length of 100,000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exical analysis"/>
                        </a:rPr>
                        <a:t>tokens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(around 75,000 words). Claude 2.1 has 200,000 tokens, which equals around 500 pages of written material.  Claude 3 models has a context window of 200,000 tokens(150k words)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Perplexity generates answers using the sources from 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and uses GPT-3 model.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70 Billion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1145"/>
                  </a:ext>
                </a:extLst>
              </a:tr>
              <a:tr h="1136537">
                <a:tc>
                  <a:txBody>
                    <a:bodyPr/>
                    <a:lstStyle/>
                    <a:p>
                      <a:r>
                        <a:rPr lang="en-US" dirty="0"/>
                        <a:t>Developed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Anthropic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former google, Meta and open AI employee.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 Inc.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24610"/>
                  </a:ext>
                </a:extLst>
              </a:tr>
              <a:tr h="13463588"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Generate more human-like text and understand natural language better.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uses a GPT 3.5 model without internet access.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can archive your chats.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process and generate different kinds of information,  including text, code, and even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Gemini Ultra is suitable for higher complex tasks. It was the  first language model to outperform human experts on the 57 subject massive multitask language understanding.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Gemini Pro suitable for wide range of tasks including complex text generation , question answering and multimodal reasoning.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Gemini Nano is ideal for basic text generation , translation and summarization tasks.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runs faster than the other models with its tensor processing units(TPUs)v4 and v5e.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understand and work with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transcribe and analyze any static image from handwritten notes, extract text from images(into html /json files) and understand complex equations.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to upload docs/pdf for text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like a search engine.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used for translating files and summarizing pdf's.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utilizes LLMs like GPT-4, Claude, Mistral large for the natural language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organizes your findings and thoughts in a structured manner by creating a collections for different topics.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access real-time information even with Perplexity Free.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Perplexity uses a GPT 3 model and internet access.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Cannot archive your chats.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researches and community to explore.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supports only textual I/p and O/p.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best for language translation.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Llama-3 can handle inputs of around 6,000 words of context.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Has better features than ChatGPT.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has higher performance than GPT-4 in grade level reasoning and performs tasks with </a:t>
                      </a:r>
                      <a:r>
                        <a:rPr lang="en-US"/>
                        <a:t>higher accuracy.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032"/>
                  </a:ext>
                </a:extLst>
              </a:tr>
              <a:tr h="655694">
                <a:tc>
                  <a:txBody>
                    <a:bodyPr/>
                    <a:lstStyle/>
                    <a:p>
                      <a:r>
                        <a:rPr lang="en-US" dirty="0"/>
                        <a:t>Supports Multi-modal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only with paid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37666"/>
                  </a:ext>
                </a:extLst>
              </a:tr>
              <a:tr h="1398814">
                <a:tc>
                  <a:txBody>
                    <a:bodyPr/>
                    <a:lstStyle/>
                    <a:p>
                      <a:r>
                        <a:rPr lang="en-US" dirty="0"/>
                        <a:t>Multilingual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Yes(more than 50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Yes(outperforms in 57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English, Spanish, Japanese, and multiple other languages.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Yes(28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26749"/>
                  </a:ext>
                </a:extLst>
              </a:tr>
              <a:tr h="4021591"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Inaccurate responses due to limited knowledge window limitations.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transparency in training and data collection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paid subscription to GPT4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Issues with o/p especially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functionality for iOS users.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lacks voice chat, image creation, data analysis , image understanding and web browsing when compared to ChatGPT.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hallucinations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exploited for harmful purposes such as spreading misinformation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5582"/>
                  </a:ext>
                </a:extLst>
              </a:tr>
              <a:tr h="655694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70319"/>
                  </a:ext>
                </a:extLst>
              </a:tr>
              <a:tr h="655694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629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 Vinod</dc:creator>
  <cp:lastModifiedBy>EP Vinod</cp:lastModifiedBy>
  <cp:revision>1</cp:revision>
  <dcterms:created xsi:type="dcterms:W3CDTF">2024-05-29T18:57:26Z</dcterms:created>
  <dcterms:modified xsi:type="dcterms:W3CDTF">2024-05-29T18:58:55Z</dcterms:modified>
</cp:coreProperties>
</file>