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 id="2147483687" r:id="rId2"/>
  </p:sldMasterIdLst>
  <p:notesMasterIdLst>
    <p:notesMasterId r:id="rId6"/>
  </p:notes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714C6-E015-4A95-A839-3C3B043938DE}" v="2" dt="2024-05-18T22:39:58.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 Vinod" userId="3114004fc71bc687" providerId="LiveId" clId="{141714C6-E015-4A95-A839-3C3B043938DE}"/>
    <pc:docChg chg="custSel modSld">
      <pc:chgData name="EP Vinod" userId="3114004fc71bc687" providerId="LiveId" clId="{141714C6-E015-4A95-A839-3C3B043938DE}" dt="2024-05-18T22:39:58.434" v="186" actId="20577"/>
      <pc:docMkLst>
        <pc:docMk/>
      </pc:docMkLst>
      <pc:sldChg chg="modSp">
        <pc:chgData name="EP Vinod" userId="3114004fc71bc687" providerId="LiveId" clId="{141714C6-E015-4A95-A839-3C3B043938DE}" dt="2024-05-18T22:39:58.434" v="186" actId="20577"/>
        <pc:sldMkLst>
          <pc:docMk/>
          <pc:sldMk cId="3266292520" sldId="256"/>
        </pc:sldMkLst>
        <pc:spChg chg="mod">
          <ac:chgData name="EP Vinod" userId="3114004fc71bc687" providerId="LiveId" clId="{141714C6-E015-4A95-A839-3C3B043938DE}" dt="2024-05-18T22:39:58.434" v="186" actId="20577"/>
          <ac:spMkLst>
            <pc:docMk/>
            <pc:sldMk cId="3266292520" sldId="256"/>
            <ac:spMk id="3" creationId="{FC051ADC-73A9-273E-615D-687995B0DC47}"/>
          </ac:spMkLst>
        </pc:spChg>
      </pc:sldChg>
      <pc:sldChg chg="modSp mod">
        <pc:chgData name="EP Vinod" userId="3114004fc71bc687" providerId="LiveId" clId="{141714C6-E015-4A95-A839-3C3B043938DE}" dt="2024-05-18T22:36:22.241" v="184" actId="2711"/>
        <pc:sldMkLst>
          <pc:docMk/>
          <pc:sldMk cId="3068939155" sldId="257"/>
        </pc:sldMkLst>
        <pc:spChg chg="mod">
          <ac:chgData name="EP Vinod" userId="3114004fc71bc687" providerId="LiveId" clId="{141714C6-E015-4A95-A839-3C3B043938DE}" dt="2024-05-18T22:36:22.241" v="184" actId="2711"/>
          <ac:spMkLst>
            <pc:docMk/>
            <pc:sldMk cId="3068939155" sldId="257"/>
            <ac:spMk id="3" creationId="{7A432EEE-0F83-6A65-29DD-FCFD6E6F08A8}"/>
          </ac:spMkLst>
        </pc:spChg>
      </pc:sldChg>
      <pc:sldChg chg="modSp mod">
        <pc:chgData name="EP Vinod" userId="3114004fc71bc687" providerId="LiveId" clId="{141714C6-E015-4A95-A839-3C3B043938DE}" dt="2024-05-18T22:35:39.177" v="181" actId="113"/>
        <pc:sldMkLst>
          <pc:docMk/>
          <pc:sldMk cId="3184582287" sldId="258"/>
        </pc:sldMkLst>
        <pc:spChg chg="mod">
          <ac:chgData name="EP Vinod" userId="3114004fc71bc687" providerId="LiveId" clId="{141714C6-E015-4A95-A839-3C3B043938DE}" dt="2024-05-18T22:35:39.177" v="181" actId="113"/>
          <ac:spMkLst>
            <pc:docMk/>
            <pc:sldMk cId="3184582287" sldId="258"/>
            <ac:spMk id="4" creationId="{8D51ABAB-5113-223F-215C-014AFEC374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A1861-619B-44CC-BB0E-3E85E4965120}"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B0D0C-5C8F-41D3-8EA6-906EB251C353}" type="slidenum">
              <a:rPr lang="en-US" smtClean="0"/>
              <a:t>‹#›</a:t>
            </a:fld>
            <a:endParaRPr lang="en-US"/>
          </a:p>
        </p:txBody>
      </p:sp>
    </p:spTree>
    <p:extLst>
      <p:ext uri="{BB962C8B-B14F-4D97-AF65-F5344CB8AC3E}">
        <p14:creationId xmlns:p14="http://schemas.microsoft.com/office/powerpoint/2010/main" val="416986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5B0D0C-5C8F-41D3-8EA6-906EB251C353}" type="slidenum">
              <a:rPr lang="en-US" smtClean="0"/>
              <a:t>1</a:t>
            </a:fld>
            <a:endParaRPr lang="en-US"/>
          </a:p>
        </p:txBody>
      </p:sp>
    </p:spTree>
    <p:extLst>
      <p:ext uri="{BB962C8B-B14F-4D97-AF65-F5344CB8AC3E}">
        <p14:creationId xmlns:p14="http://schemas.microsoft.com/office/powerpoint/2010/main" val="427551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5/18/2024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4428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5/18/2024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2051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5/18/2024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9927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4077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454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484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3478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2498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2633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6919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207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5/18/2024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0112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9734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8749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39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351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5/18/2024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9142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5/18/2024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7656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5/18/2024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1023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5/18/2024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9274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5/18/2024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5821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5/18/2024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1048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5/18/2024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0707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5/18/2024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705637292"/>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5/18/2024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181768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A16E96B-6577-2A2A-0540-1DA4AF2BA448}"/>
              </a:ext>
            </a:extLst>
          </p:cNvPr>
          <p:cNvPicPr>
            <a:picLocks noChangeAspect="1"/>
          </p:cNvPicPr>
          <p:nvPr/>
        </p:nvPicPr>
        <p:blipFill rotWithShape="1">
          <a:blip r:embed="rId3"/>
          <a:srcRect l="5440" r="16353" b="-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FD266427-EE84-128D-B318-7C9701E2D367}"/>
              </a:ext>
            </a:extLst>
          </p:cNvPr>
          <p:cNvSpPr>
            <a:spLocks noGrp="1"/>
          </p:cNvSpPr>
          <p:nvPr>
            <p:ph type="ctrTitle"/>
          </p:nvPr>
        </p:nvSpPr>
        <p:spPr>
          <a:xfrm>
            <a:off x="312252" y="752136"/>
            <a:ext cx="3944703" cy="3553163"/>
          </a:xfrm>
        </p:spPr>
        <p:txBody>
          <a:bodyPr anchor="t">
            <a:normAutofit/>
          </a:bodyPr>
          <a:lstStyle/>
          <a:p>
            <a:r>
              <a:rPr lang="en-US" sz="4800" dirty="0" err="1">
                <a:latin typeface="Verdana Pro Semibold" panose="020F0502020204030204" pitchFamily="34" charset="0"/>
              </a:rPr>
              <a:t>Mimicing</a:t>
            </a:r>
            <a:r>
              <a:rPr lang="en-US" sz="4800" dirty="0"/>
              <a:t> Uber app-</a:t>
            </a:r>
            <a:br>
              <a:rPr lang="en-US" sz="4800" dirty="0"/>
            </a:br>
            <a:r>
              <a:rPr lang="en-US" sz="3200" dirty="0"/>
              <a:t>Mini</a:t>
            </a:r>
            <a:r>
              <a:rPr lang="en-US" sz="4800" dirty="0"/>
              <a:t> </a:t>
            </a:r>
            <a:r>
              <a:rPr lang="en-US" sz="3200" dirty="0"/>
              <a:t>Project</a:t>
            </a:r>
          </a:p>
        </p:txBody>
      </p:sp>
      <p:sp>
        <p:nvSpPr>
          <p:cNvPr id="3" name="Subtitle 2">
            <a:extLst>
              <a:ext uri="{FF2B5EF4-FFF2-40B4-BE49-F238E27FC236}">
                <a16:creationId xmlns:a16="http://schemas.microsoft.com/office/drawing/2014/main" id="{FC051ADC-73A9-273E-615D-687995B0DC47}"/>
              </a:ext>
            </a:extLst>
          </p:cNvPr>
          <p:cNvSpPr>
            <a:spLocks noGrp="1"/>
          </p:cNvSpPr>
          <p:nvPr>
            <p:ph type="subTitle" idx="1"/>
          </p:nvPr>
        </p:nvSpPr>
        <p:spPr>
          <a:xfrm>
            <a:off x="312252" y="4762123"/>
            <a:ext cx="3698627" cy="1257678"/>
          </a:xfrm>
        </p:spPr>
        <p:txBody>
          <a:bodyPr anchor="b">
            <a:normAutofit/>
          </a:bodyPr>
          <a:lstStyle/>
          <a:p>
            <a:r>
              <a:rPr lang="en-US" dirty="0"/>
              <a:t>Using Pure Prompt engineering</a:t>
            </a:r>
          </a:p>
        </p:txBody>
      </p:sp>
    </p:spTree>
    <p:extLst>
      <p:ext uri="{BB962C8B-B14F-4D97-AF65-F5344CB8AC3E}">
        <p14:creationId xmlns:p14="http://schemas.microsoft.com/office/powerpoint/2010/main" val="326629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27C0D7-534E-7663-6D59-C34BF44DB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58AFC1D-8D9D-F3F4-C409-17B27BA86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E27C0-BBDE-61D8-B6ED-51A4D7228F6E}"/>
              </a:ext>
            </a:extLst>
          </p:cNvPr>
          <p:cNvSpPr>
            <a:spLocks noGrp="1"/>
          </p:cNvSpPr>
          <p:nvPr>
            <p:ph type="title"/>
          </p:nvPr>
        </p:nvSpPr>
        <p:spPr>
          <a:xfrm>
            <a:off x="310896" y="749809"/>
            <a:ext cx="3979093" cy="5269992"/>
          </a:xfrm>
        </p:spPr>
        <p:txBody>
          <a:bodyPr anchor="t">
            <a:normAutofit/>
          </a:bodyPr>
          <a:lstStyle/>
          <a:p>
            <a:r>
              <a:rPr lang="en-US" dirty="0">
                <a:latin typeface="Amasis MT Pro Black" panose="020F0502020204030204" pitchFamily="18" charset="0"/>
              </a:rPr>
              <a:t>Task</a:t>
            </a:r>
          </a:p>
        </p:txBody>
      </p:sp>
      <p:sp>
        <p:nvSpPr>
          <p:cNvPr id="4" name="Date Placeholder 3">
            <a:extLst>
              <a:ext uri="{FF2B5EF4-FFF2-40B4-BE49-F238E27FC236}">
                <a16:creationId xmlns:a16="http://schemas.microsoft.com/office/drawing/2014/main" id="{6DEF0E43-663F-9E19-397E-AE57F53B5726}"/>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5/18/2024</a:t>
            </a:fld>
            <a:endParaRPr lang="en-US"/>
          </a:p>
        </p:txBody>
      </p:sp>
      <p:sp>
        <p:nvSpPr>
          <p:cNvPr id="15" name="Freeform: Shape 14">
            <a:extLst>
              <a:ext uri="{FF2B5EF4-FFF2-40B4-BE49-F238E27FC236}">
                <a16:creationId xmlns:a16="http://schemas.microsoft.com/office/drawing/2014/main" id="{B6791671-3F3C-C776-5E9D-71163E03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742" y="0"/>
            <a:ext cx="7074258" cy="6858000"/>
          </a:xfrm>
          <a:custGeom>
            <a:avLst/>
            <a:gdLst>
              <a:gd name="connsiteX0" fmla="*/ 677913 w 7074258"/>
              <a:gd name="connsiteY0" fmla="*/ 0 h 6858000"/>
              <a:gd name="connsiteX1" fmla="*/ 1656171 w 7074258"/>
              <a:gd name="connsiteY1" fmla="*/ 0 h 6858000"/>
              <a:gd name="connsiteX2" fmla="*/ 6096000 w 7074258"/>
              <a:gd name="connsiteY2" fmla="*/ 0 h 6858000"/>
              <a:gd name="connsiteX3" fmla="*/ 7074258 w 7074258"/>
              <a:gd name="connsiteY3" fmla="*/ 0 h 6858000"/>
              <a:gd name="connsiteX4" fmla="*/ 7074258 w 7074258"/>
              <a:gd name="connsiteY4" fmla="*/ 6858000 h 6858000"/>
              <a:gd name="connsiteX5" fmla="*/ 6096000 w 7074258"/>
              <a:gd name="connsiteY5" fmla="*/ 6858000 h 6858000"/>
              <a:gd name="connsiteX6" fmla="*/ 1656171 w 7074258"/>
              <a:gd name="connsiteY6" fmla="*/ 6858000 h 6858000"/>
              <a:gd name="connsiteX7" fmla="*/ 677913 w 7074258"/>
              <a:gd name="connsiteY7" fmla="*/ 6858000 h 6858000"/>
              <a:gd name="connsiteX8" fmla="*/ 0 w 7074258"/>
              <a:gd name="connsiteY8" fmla="*/ 6180087 h 6858000"/>
              <a:gd name="connsiteX9" fmla="*/ 0 w 7074258"/>
              <a:gd name="connsiteY9" fmla="*/ 677913 h 6858000"/>
              <a:gd name="connsiteX10" fmla="*/ 677913 w 7074258"/>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4258" h="6858000">
                <a:moveTo>
                  <a:pt x="677913" y="0"/>
                </a:moveTo>
                <a:lnTo>
                  <a:pt x="1656171" y="0"/>
                </a:lnTo>
                <a:lnTo>
                  <a:pt x="6096000" y="0"/>
                </a:lnTo>
                <a:lnTo>
                  <a:pt x="7074258" y="0"/>
                </a:lnTo>
                <a:lnTo>
                  <a:pt x="7074258" y="6858000"/>
                </a:lnTo>
                <a:lnTo>
                  <a:pt x="6096000" y="6858000"/>
                </a:lnTo>
                <a:lnTo>
                  <a:pt x="1656171" y="6858000"/>
                </a:lnTo>
                <a:lnTo>
                  <a:pt x="677913" y="6858000"/>
                </a:lnTo>
                <a:cubicBezTo>
                  <a:pt x="303512" y="6858000"/>
                  <a:pt x="0" y="6554488"/>
                  <a:pt x="0" y="6180087"/>
                </a:cubicBezTo>
                <a:lnTo>
                  <a:pt x="0" y="677913"/>
                </a:lnTo>
                <a:cubicBezTo>
                  <a:pt x="0" y="303512"/>
                  <a:pt x="303512" y="0"/>
                  <a:pt x="67791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432EEE-0F83-6A65-29DD-FCFD6E6F08A8}"/>
              </a:ext>
            </a:extLst>
          </p:cNvPr>
          <p:cNvSpPr>
            <a:spLocks noGrp="1"/>
          </p:cNvSpPr>
          <p:nvPr>
            <p:ph idx="1"/>
          </p:nvPr>
        </p:nvSpPr>
        <p:spPr>
          <a:xfrm>
            <a:off x="5964964" y="709672"/>
            <a:ext cx="5275247" cy="5393255"/>
          </a:xfrm>
        </p:spPr>
        <p:txBody>
          <a:bodyPr anchor="t">
            <a:normAutofit/>
          </a:bodyPr>
          <a:lstStyle/>
          <a:p>
            <a:pPr marL="0" indent="0">
              <a:buNone/>
            </a:pPr>
            <a:r>
              <a:rPr lang="en-US" dirty="0">
                <a:solidFill>
                  <a:schemeClr val="bg1"/>
                </a:solidFill>
              </a:rPr>
              <a:t>The task is to mimic any app that you are using most in your daily life </a:t>
            </a:r>
            <a:r>
              <a:rPr lang="en-US" b="0" i="0" dirty="0">
                <a:solidFill>
                  <a:srgbClr val="000000"/>
                </a:solidFill>
                <a:effectLst/>
                <a:highlight>
                  <a:srgbClr val="FFFFFF"/>
                </a:highlight>
                <a:latin typeface="Arial" panose="020B0604020202020204" pitchFamily="34" charset="0"/>
              </a:rPr>
              <a:t>like </a:t>
            </a:r>
            <a:r>
              <a:rPr lang="en-US" dirty="0">
                <a:solidFill>
                  <a:srgbClr val="000000"/>
                </a:solidFill>
                <a:highlight>
                  <a:srgbClr val="FFFFFF"/>
                </a:highlight>
                <a:latin typeface="Arial" panose="020B0604020202020204" pitchFamily="34" charset="0"/>
              </a:rPr>
              <a:t>S</a:t>
            </a:r>
            <a:r>
              <a:rPr lang="en-US" b="0" i="0" dirty="0">
                <a:solidFill>
                  <a:srgbClr val="000000"/>
                </a:solidFill>
                <a:effectLst/>
                <a:highlight>
                  <a:srgbClr val="FFFFFF"/>
                </a:highlight>
                <a:latin typeface="Arial" panose="020B0604020202020204" pitchFamily="34" charset="0"/>
              </a:rPr>
              <a:t>wiggy , Zomato , uber, Ola, bookmyshow , Paytm , irctc , </a:t>
            </a:r>
            <a:r>
              <a:rPr lang="en-US" dirty="0">
                <a:solidFill>
                  <a:srgbClr val="000000"/>
                </a:solidFill>
                <a:highlight>
                  <a:srgbClr val="FFFFFF"/>
                </a:highlight>
                <a:latin typeface="Arial" panose="020B0604020202020204" pitchFamily="34" charset="0"/>
              </a:rPr>
              <a:t>G</a:t>
            </a:r>
            <a:r>
              <a:rPr lang="en-US" b="0" i="0" dirty="0">
                <a:solidFill>
                  <a:srgbClr val="000000"/>
                </a:solidFill>
                <a:effectLst/>
                <a:highlight>
                  <a:srgbClr val="FFFFFF"/>
                </a:highlight>
                <a:latin typeface="Arial" panose="020B0604020202020204" pitchFamily="34" charset="0"/>
              </a:rPr>
              <a:t>oibobo. WhatsApp , telegram, blinkit , bigbasket , </a:t>
            </a:r>
            <a:r>
              <a:rPr lang="en-US" b="0" i="0" dirty="0" err="1">
                <a:solidFill>
                  <a:srgbClr val="000000"/>
                </a:solidFill>
                <a:effectLst/>
                <a:highlight>
                  <a:srgbClr val="FFFFFF"/>
                </a:highlight>
                <a:latin typeface="Arial" panose="020B0604020202020204" pitchFamily="34" charset="0"/>
              </a:rPr>
              <a:t>etc</a:t>
            </a:r>
            <a:r>
              <a:rPr lang="en-US" b="0" i="0" dirty="0">
                <a:solidFill>
                  <a:srgbClr val="000000"/>
                </a:solidFill>
                <a:effectLst/>
                <a:highlight>
                  <a:srgbClr val="FFFFFF"/>
                </a:highlight>
                <a:latin typeface="Arial" panose="020B0604020202020204" pitchFamily="34" charset="0"/>
              </a:rPr>
              <a:t>  -by giving prompts to ChatGPT.</a:t>
            </a:r>
          </a:p>
          <a:p>
            <a:pPr marL="0" indent="0">
              <a:buNone/>
            </a:pPr>
            <a:endParaRPr lang="en-US" dirty="0">
              <a:solidFill>
                <a:srgbClr val="000000"/>
              </a:solidFill>
              <a:highlight>
                <a:srgbClr val="FFFFFF"/>
              </a:highlight>
              <a:latin typeface="Arial" panose="020B0604020202020204" pitchFamily="34" charset="0"/>
            </a:endParaRPr>
          </a:p>
          <a:p>
            <a:pPr marL="0" indent="0">
              <a:buNone/>
            </a:pPr>
            <a:r>
              <a:rPr lang="en-US" b="1" dirty="0">
                <a:solidFill>
                  <a:srgbClr val="000000"/>
                </a:solidFill>
                <a:highlight>
                  <a:srgbClr val="FFFFFF"/>
                </a:highlight>
                <a:latin typeface="Aharoni" panose="02010803020104030203" pitchFamily="2" charset="-79"/>
                <a:cs typeface="Aharoni" panose="02010803020104030203" pitchFamily="2" charset="-79"/>
              </a:rPr>
              <a:t>Prompting:</a:t>
            </a:r>
          </a:p>
          <a:p>
            <a:pPr marL="0" indent="0">
              <a:buNone/>
            </a:pPr>
            <a:r>
              <a:rPr lang="en-US" dirty="0">
                <a:solidFill>
                  <a:srgbClr val="000000"/>
                </a:solidFill>
                <a:highlight>
                  <a:srgbClr val="FFFFFF"/>
                </a:highlight>
                <a:latin typeface="Arial" panose="020B0604020202020204" pitchFamily="34" charset="0"/>
              </a:rPr>
              <a:t>     Prompting refers to providing specific instructions/ queries to the model to generate the desired output.</a:t>
            </a:r>
            <a:endParaRPr lang="en-US" dirty="0">
              <a:solidFill>
                <a:schemeClr val="bg1"/>
              </a:solidFill>
            </a:endParaRPr>
          </a:p>
        </p:txBody>
      </p:sp>
      <p:sp>
        <p:nvSpPr>
          <p:cNvPr id="5" name="Footer Placeholder 4">
            <a:extLst>
              <a:ext uri="{FF2B5EF4-FFF2-40B4-BE49-F238E27FC236}">
                <a16:creationId xmlns:a16="http://schemas.microsoft.com/office/drawing/2014/main" id="{3F3812D0-61F0-E50A-23D9-2EB465CBA4EA}"/>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644F87FF-E577-1234-7CE0-310B663EA026}"/>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chemeClr val="bg1"/>
                </a:solidFill>
              </a:rPr>
              <a:pPr>
                <a:spcAft>
                  <a:spcPts val="600"/>
                </a:spcAft>
              </a:pPr>
              <a:t>2</a:t>
            </a:fld>
            <a:endParaRPr lang="en-US">
              <a:solidFill>
                <a:schemeClr val="bg1"/>
              </a:solidFill>
            </a:endParaRPr>
          </a:p>
        </p:txBody>
      </p:sp>
    </p:spTree>
    <p:extLst>
      <p:ext uri="{BB962C8B-B14F-4D97-AF65-F5344CB8AC3E}">
        <p14:creationId xmlns:p14="http://schemas.microsoft.com/office/powerpoint/2010/main" val="306893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BB8E-0897-443F-7FC2-F90D58414A22}"/>
              </a:ext>
            </a:extLst>
          </p:cNvPr>
          <p:cNvSpPr>
            <a:spLocks noGrp="1"/>
          </p:cNvSpPr>
          <p:nvPr>
            <p:ph type="title"/>
          </p:nvPr>
        </p:nvSpPr>
        <p:spPr/>
        <p:txBody>
          <a:bodyPr/>
          <a:lstStyle/>
          <a:p>
            <a:r>
              <a:rPr lang="en-US" dirty="0"/>
              <a:t>Uber App</a:t>
            </a:r>
          </a:p>
        </p:txBody>
      </p:sp>
      <p:sp>
        <p:nvSpPr>
          <p:cNvPr id="3" name="Content Placeholder 2">
            <a:extLst>
              <a:ext uri="{FF2B5EF4-FFF2-40B4-BE49-F238E27FC236}">
                <a16:creationId xmlns:a16="http://schemas.microsoft.com/office/drawing/2014/main" id="{2F298829-2B07-454A-F790-E576403B1CB7}"/>
              </a:ext>
            </a:extLst>
          </p:cNvPr>
          <p:cNvSpPr>
            <a:spLocks noGrp="1"/>
          </p:cNvSpPr>
          <p:nvPr>
            <p:ph sz="half" idx="1"/>
          </p:nvPr>
        </p:nvSpPr>
        <p:spPr/>
        <p:txBody>
          <a:bodyPr>
            <a:normAutofit fontScale="77500" lnSpcReduction="20000"/>
          </a:bodyPr>
          <a:lstStyle/>
          <a:p>
            <a:r>
              <a:rPr lang="en-US" dirty="0"/>
              <a:t>I have created a prompt for ChatGPT to behave like an Uber app.</a:t>
            </a:r>
          </a:p>
        </p:txBody>
      </p:sp>
      <p:sp>
        <p:nvSpPr>
          <p:cNvPr id="4" name="Content Placeholder 3">
            <a:extLst>
              <a:ext uri="{FF2B5EF4-FFF2-40B4-BE49-F238E27FC236}">
                <a16:creationId xmlns:a16="http://schemas.microsoft.com/office/drawing/2014/main" id="{8D51ABAB-5113-223F-215C-014AFEC37475}"/>
              </a:ext>
            </a:extLst>
          </p:cNvPr>
          <p:cNvSpPr>
            <a:spLocks noGrp="1"/>
          </p:cNvSpPr>
          <p:nvPr>
            <p:ph sz="half" idx="2"/>
          </p:nvPr>
        </p:nvSpPr>
        <p:spPr/>
        <p:txBody>
          <a:bodyPr>
            <a:normAutofit fontScale="77500" lnSpcReduction="20000"/>
          </a:bodyPr>
          <a:lstStyle/>
          <a:p>
            <a:r>
              <a:rPr lang="en-US" b="1" dirty="0"/>
              <a:t>Prompt:</a:t>
            </a:r>
          </a:p>
          <a:p>
            <a:pPr marL="0" indent="0">
              <a:buNone/>
            </a:pPr>
            <a:r>
              <a:rPr lang="en-US" dirty="0"/>
              <a:t>    You are the Uber app. Your task is to interact with users who open the app, assisting them in requesting rides, providing information about available drivers, estimating fares for each ride services(UberX ,Uber XL , Uber Black and Uber Pool) and ensure seamless communication between users and drivers. Ensure clarity, efficiency , and friendliness in your responses to enhance the user experience.</a:t>
            </a:r>
          </a:p>
          <a:p>
            <a:pPr marL="0" indent="0">
              <a:buNone/>
            </a:pPr>
            <a:endParaRPr lang="en-US" dirty="0"/>
          </a:p>
        </p:txBody>
      </p:sp>
    </p:spTree>
    <p:extLst>
      <p:ext uri="{BB962C8B-B14F-4D97-AF65-F5344CB8AC3E}">
        <p14:creationId xmlns:p14="http://schemas.microsoft.com/office/powerpoint/2010/main" val="3184582287"/>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ppt/theme/theme2.xml><?xml version="1.0" encoding="utf-8"?>
<a:theme xmlns:a="http://schemas.openxmlformats.org/drawingml/2006/main" name="Brush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178</Words>
  <Application>Microsoft Office PowerPoint</Application>
  <PresentationFormat>Widescreen</PresentationFormat>
  <Paragraphs>15</Paragraphs>
  <Slides>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Aharoni</vt:lpstr>
      <vt:lpstr>Amasis MT Pro Black</vt:lpstr>
      <vt:lpstr>Aptos</vt:lpstr>
      <vt:lpstr>Arial</vt:lpstr>
      <vt:lpstr>Century Gothic</vt:lpstr>
      <vt:lpstr>Elephant</vt:lpstr>
      <vt:lpstr>Neue Haas Grotesk Text Pro</vt:lpstr>
      <vt:lpstr>Verdana Pro Semibold</vt:lpstr>
      <vt:lpstr>DylanVTI</vt:lpstr>
      <vt:lpstr>BrushVTI</vt:lpstr>
      <vt:lpstr>Mimicing Uber app- Mini Project</vt:lpstr>
      <vt:lpstr>Task</vt:lpstr>
      <vt:lpstr>Uber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Mimicing Uber app- Mini Project</dc:title>
  <dc:creator>EP Vinod</dc:creator>
  <cp:lastModifiedBy>EP Vinod</cp:lastModifiedBy>
  <cp:revision>1</cp:revision>
  <dcterms:created xsi:type="dcterms:W3CDTF">2024-05-18T21:40:46Z</dcterms:created>
  <dcterms:modified xsi:type="dcterms:W3CDTF">2024-05-18T22:40:07Z</dcterms:modified>
</cp:coreProperties>
</file>