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560" y="-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4129-2B4D-9041-9E30-0AB54CD0A706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DF9-AF38-F040-8FDF-F436EF82B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4129-2B4D-9041-9E30-0AB54CD0A706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DF9-AF38-F040-8FDF-F436EF82B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4129-2B4D-9041-9E30-0AB54CD0A706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DF9-AF38-F040-8FDF-F436EF82B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4129-2B4D-9041-9E30-0AB54CD0A706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DF9-AF38-F040-8FDF-F436EF82B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4129-2B4D-9041-9E30-0AB54CD0A706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DF9-AF38-F040-8FDF-F436EF82B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4129-2B4D-9041-9E30-0AB54CD0A706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DF9-AF38-F040-8FDF-F436EF82B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4129-2B4D-9041-9E30-0AB54CD0A706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DF9-AF38-F040-8FDF-F436EF82B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4129-2B4D-9041-9E30-0AB54CD0A706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DF9-AF38-F040-8FDF-F436EF82B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4129-2B4D-9041-9E30-0AB54CD0A706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DF9-AF38-F040-8FDF-F436EF82B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4129-2B4D-9041-9E30-0AB54CD0A706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DF9-AF38-F040-8FDF-F436EF82B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4129-2B4D-9041-9E30-0AB54CD0A706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DF9-AF38-F040-8FDF-F436EF82B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E4129-2B4D-9041-9E30-0AB54CD0A706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0DF9-AF38-F040-8FDF-F436EF82B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81033" y="316475"/>
            <a:ext cx="7358356" cy="3188725"/>
            <a:chOff x="681033" y="316475"/>
            <a:chExt cx="7358356" cy="3188725"/>
          </a:xfrm>
        </p:grpSpPr>
        <p:cxnSp>
          <p:nvCxnSpPr>
            <p:cNvPr id="32" name="Straight Connector 31"/>
            <p:cNvCxnSpPr>
              <a:stCxn id="19" idx="1"/>
            </p:cNvCxnSpPr>
            <p:nvPr/>
          </p:nvCxnSpPr>
          <p:spPr>
            <a:xfrm rot="10800000">
              <a:off x="2971800" y="1143001"/>
              <a:ext cx="1588" cy="264049"/>
            </a:xfrm>
            <a:prstGeom prst="line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270145" y="1101454"/>
              <a:ext cx="832897" cy="1588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1336945" y="1101457"/>
              <a:ext cx="832897" cy="1588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2403745" y="1101460"/>
              <a:ext cx="832897" cy="1588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268556" y="2711656"/>
              <a:ext cx="832897" cy="1588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803545" y="1101454"/>
              <a:ext cx="832897" cy="1588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805133" y="2711656"/>
              <a:ext cx="832897" cy="1588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871933" y="2711656"/>
              <a:ext cx="832897" cy="1588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338533" y="2711656"/>
              <a:ext cx="832897" cy="1588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870345" y="1101459"/>
              <a:ext cx="832897" cy="1588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405333" y="2711656"/>
              <a:ext cx="832897" cy="1588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684210" y="3128898"/>
              <a:ext cx="2138366" cy="1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681033" y="685805"/>
              <a:ext cx="2138366" cy="1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971800" y="1295400"/>
              <a:ext cx="381000" cy="2232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14400" y="2971800"/>
              <a:ext cx="45719" cy="4571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469814" y="2971800"/>
              <a:ext cx="45719" cy="4571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39998" y="2971800"/>
              <a:ext cx="45719" cy="4571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989667" y="2971800"/>
              <a:ext cx="45719" cy="4571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14400" y="762000"/>
              <a:ext cx="45719" cy="4571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469814" y="762000"/>
              <a:ext cx="45719" cy="4571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539998" y="762000"/>
              <a:ext cx="45719" cy="4571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89667" y="762000"/>
              <a:ext cx="45719" cy="4571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21" idx="6"/>
              <a:endCxn id="22" idx="2"/>
            </p:cNvCxnSpPr>
            <p:nvPr/>
          </p:nvCxnSpPr>
          <p:spPr>
            <a:xfrm>
              <a:off x="960119" y="2994660"/>
              <a:ext cx="509695" cy="1588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2" idx="6"/>
              <a:endCxn id="24" idx="2"/>
            </p:cNvCxnSpPr>
            <p:nvPr/>
          </p:nvCxnSpPr>
          <p:spPr>
            <a:xfrm>
              <a:off x="1515533" y="2994660"/>
              <a:ext cx="474134" cy="1588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4" idx="6"/>
              <a:endCxn id="23" idx="2"/>
            </p:cNvCxnSpPr>
            <p:nvPr/>
          </p:nvCxnSpPr>
          <p:spPr>
            <a:xfrm>
              <a:off x="2035386" y="2994660"/>
              <a:ext cx="504612" cy="1588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5" idx="6"/>
              <a:endCxn id="26" idx="2"/>
            </p:cNvCxnSpPr>
            <p:nvPr/>
          </p:nvCxnSpPr>
          <p:spPr>
            <a:xfrm>
              <a:off x="960119" y="784860"/>
              <a:ext cx="509695" cy="1588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6" idx="6"/>
              <a:endCxn id="28" idx="2"/>
            </p:cNvCxnSpPr>
            <p:nvPr/>
          </p:nvCxnSpPr>
          <p:spPr>
            <a:xfrm>
              <a:off x="1515533" y="784860"/>
              <a:ext cx="474134" cy="1588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8" idx="6"/>
              <a:endCxn id="27" idx="2"/>
            </p:cNvCxnSpPr>
            <p:nvPr/>
          </p:nvCxnSpPr>
          <p:spPr>
            <a:xfrm>
              <a:off x="2035386" y="784860"/>
              <a:ext cx="504612" cy="1588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7" idx="6"/>
            </p:cNvCxnSpPr>
            <p:nvPr/>
          </p:nvCxnSpPr>
          <p:spPr>
            <a:xfrm>
              <a:off x="2585717" y="784860"/>
              <a:ext cx="309883" cy="28194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3" idx="6"/>
            </p:cNvCxnSpPr>
            <p:nvPr/>
          </p:nvCxnSpPr>
          <p:spPr>
            <a:xfrm flipV="1">
              <a:off x="2585717" y="1219200"/>
              <a:ext cx="309883" cy="177546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loud 54"/>
            <p:cNvSpPr/>
            <p:nvPr/>
          </p:nvSpPr>
          <p:spPr>
            <a:xfrm>
              <a:off x="3886200" y="1026050"/>
              <a:ext cx="1447800" cy="762000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Internet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Can 55"/>
            <p:cNvSpPr/>
            <p:nvPr/>
          </p:nvSpPr>
          <p:spPr>
            <a:xfrm>
              <a:off x="6324600" y="1066800"/>
              <a:ext cx="1219200" cy="685800"/>
            </a:xfrm>
            <a:prstGeom prst="can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AppEngine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8" name="Straight Connector 57"/>
            <p:cNvCxnSpPr>
              <a:stCxn id="19" idx="3"/>
            </p:cNvCxnSpPr>
            <p:nvPr/>
          </p:nvCxnSpPr>
          <p:spPr>
            <a:xfrm>
              <a:off x="3352800" y="1407049"/>
              <a:ext cx="537891" cy="1"/>
            </a:xfrm>
            <a:prstGeom prst="line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5" idx="0"/>
              <a:endCxn id="56" idx="2"/>
            </p:cNvCxnSpPr>
            <p:nvPr/>
          </p:nvCxnSpPr>
          <p:spPr>
            <a:xfrm>
              <a:off x="5332794" y="1407050"/>
              <a:ext cx="991806" cy="2650"/>
            </a:xfrm>
            <a:prstGeom prst="line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Snip Diagonal Corner Rectangle 61"/>
            <p:cNvSpPr/>
            <p:nvPr/>
          </p:nvSpPr>
          <p:spPr>
            <a:xfrm>
              <a:off x="3657600" y="2590800"/>
              <a:ext cx="457200" cy="538098"/>
            </a:xfrm>
            <a:prstGeom prst="snip2Diag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4343400" y="2590800"/>
              <a:ext cx="533400" cy="538100"/>
            </a:xfrm>
            <a:prstGeom prst="triangle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43600" y="2590800"/>
              <a:ext cx="533400" cy="5381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105400" y="2590800"/>
              <a:ext cx="609600" cy="5381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stCxn id="62" idx="3"/>
              <a:endCxn id="55" idx="1"/>
            </p:cNvCxnSpPr>
            <p:nvPr/>
          </p:nvCxnSpPr>
          <p:spPr>
            <a:xfrm rot="5400000" flipH="1" flipV="1">
              <a:off x="3846370" y="1827070"/>
              <a:ext cx="803561" cy="72390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3" idx="0"/>
              <a:endCxn id="55" idx="1"/>
            </p:cNvCxnSpPr>
            <p:nvPr/>
          </p:nvCxnSpPr>
          <p:spPr>
            <a:xfrm rot="5400000" flipH="1" flipV="1">
              <a:off x="4208320" y="2189020"/>
              <a:ext cx="803561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5" idx="0"/>
              <a:endCxn id="55" idx="1"/>
            </p:cNvCxnSpPr>
            <p:nvPr/>
          </p:nvCxnSpPr>
          <p:spPr>
            <a:xfrm rot="16200000" flipV="1">
              <a:off x="4608370" y="1788970"/>
              <a:ext cx="803561" cy="80010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4" idx="0"/>
              <a:endCxn id="55" idx="1"/>
            </p:cNvCxnSpPr>
            <p:nvPr/>
          </p:nvCxnSpPr>
          <p:spPr>
            <a:xfrm rot="16200000" flipV="1">
              <a:off x="5008420" y="1388920"/>
              <a:ext cx="803561" cy="160020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038600" y="3135868"/>
              <a:ext cx="2106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Client Dissemination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28673" y="316475"/>
              <a:ext cx="2054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Sensing + Collection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95600" y="1524000"/>
              <a:ext cx="93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Sending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67400" y="656718"/>
              <a:ext cx="2171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Aggregate + Organize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381000" y="523995"/>
            <a:ext cx="2141543" cy="2443100"/>
            <a:chOff x="1981200" y="685807"/>
            <a:chExt cx="2141543" cy="2443100"/>
          </a:xfrm>
        </p:grpSpPr>
        <p:grpSp>
          <p:nvGrpSpPr>
            <p:cNvPr id="51" name="Group 50"/>
            <p:cNvGrpSpPr/>
            <p:nvPr/>
          </p:nvGrpSpPr>
          <p:grpSpPr>
            <a:xfrm>
              <a:off x="1981200" y="685807"/>
              <a:ext cx="2141543" cy="2443100"/>
              <a:chOff x="681033" y="685799"/>
              <a:chExt cx="2141543" cy="24431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5400000">
                <a:off x="270145" y="1101454"/>
                <a:ext cx="83289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>
                <a:off x="1336945" y="1101457"/>
                <a:ext cx="83289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2403745" y="1101460"/>
                <a:ext cx="83289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268556" y="2711656"/>
                <a:ext cx="83289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803545" y="1101454"/>
                <a:ext cx="83289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805133" y="2711656"/>
                <a:ext cx="83289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1871933" y="2711656"/>
                <a:ext cx="83289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1338533" y="2711656"/>
                <a:ext cx="83289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1870345" y="1101459"/>
                <a:ext cx="83289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2405333" y="2711656"/>
                <a:ext cx="83289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684210" y="3128898"/>
                <a:ext cx="2138366" cy="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10800000" flipV="1">
                <a:off x="681033" y="685805"/>
                <a:ext cx="2138366" cy="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063755" y="842906"/>
              <a:ext cx="374645" cy="604894"/>
              <a:chOff x="5638800" y="2824106"/>
              <a:chExt cx="374645" cy="604894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638800" y="2824106"/>
                <a:ext cx="374645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 Same Side Corner Rectangle 52"/>
              <p:cNvSpPr/>
              <p:nvPr/>
            </p:nvSpPr>
            <p:spPr>
              <a:xfrm flipV="1">
                <a:off x="5638800" y="2971800"/>
                <a:ext cx="374645" cy="45720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10800000">
              <a:off x="2597155" y="2362200"/>
              <a:ext cx="374645" cy="604894"/>
              <a:chOff x="5638800" y="2824106"/>
              <a:chExt cx="374645" cy="604894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638800" y="2824106"/>
                <a:ext cx="374645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 Same Side Corner Rectangle 56"/>
              <p:cNvSpPr/>
              <p:nvPr/>
            </p:nvSpPr>
            <p:spPr>
              <a:xfrm flipV="1">
                <a:off x="5638800" y="2971800"/>
                <a:ext cx="374645" cy="45720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130555" y="2443106"/>
              <a:ext cx="374645" cy="604894"/>
              <a:chOff x="5638800" y="2824106"/>
              <a:chExt cx="374645" cy="604894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638800" y="2824106"/>
                <a:ext cx="374645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 Same Side Corner Rectangle 59"/>
              <p:cNvSpPr/>
              <p:nvPr/>
            </p:nvSpPr>
            <p:spPr>
              <a:xfrm flipV="1">
                <a:off x="5638800" y="2971800"/>
                <a:ext cx="374645" cy="45720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124200" y="762000"/>
              <a:ext cx="374645" cy="604894"/>
              <a:chOff x="5638800" y="2824106"/>
              <a:chExt cx="374645" cy="60489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638800" y="2824106"/>
                <a:ext cx="374645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 Same Side Corner Rectangle 62"/>
              <p:cNvSpPr/>
              <p:nvPr/>
            </p:nvSpPr>
            <p:spPr>
              <a:xfrm flipV="1">
                <a:off x="5638800" y="2971800"/>
                <a:ext cx="374645" cy="45720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Washington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Schultz</dc:creator>
  <cp:lastModifiedBy>Michael Schultz</cp:lastModifiedBy>
  <cp:revision>4</cp:revision>
  <dcterms:created xsi:type="dcterms:W3CDTF">2010-11-09T20:50:21Z</dcterms:created>
  <dcterms:modified xsi:type="dcterms:W3CDTF">2010-11-09T20:54:23Z</dcterms:modified>
</cp:coreProperties>
</file>