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60" r:id="rId5"/>
    <p:sldId id="261" r:id="rId6"/>
    <p:sldId id="262" r:id="rId7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20" autoAdjust="0"/>
    <p:restoredTop sz="94660"/>
  </p:normalViewPr>
  <p:slideViewPr>
    <p:cSldViewPr>
      <p:cViewPr>
        <p:scale>
          <a:sx n="130" d="100"/>
          <a:sy n="130" d="100"/>
        </p:scale>
        <p:origin x="-3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wmf"/><Relationship Id="rId18" Type="http://schemas.openxmlformats.org/officeDocument/2006/relationships/image" Target="../media/image18.wmf"/><Relationship Id="rId26" Type="http://schemas.openxmlformats.org/officeDocument/2006/relationships/image" Target="../media/image26.wmf"/><Relationship Id="rId39" Type="http://schemas.openxmlformats.org/officeDocument/2006/relationships/image" Target="../media/image39.wmf"/><Relationship Id="rId3" Type="http://schemas.openxmlformats.org/officeDocument/2006/relationships/image" Target="../media/image3.wmf"/><Relationship Id="rId21" Type="http://schemas.openxmlformats.org/officeDocument/2006/relationships/image" Target="../media/image21.wmf"/><Relationship Id="rId34" Type="http://schemas.openxmlformats.org/officeDocument/2006/relationships/image" Target="../media/image34.wmf"/><Relationship Id="rId42" Type="http://schemas.openxmlformats.org/officeDocument/2006/relationships/image" Target="../media/image42.wmf"/><Relationship Id="rId47" Type="http://schemas.openxmlformats.org/officeDocument/2006/relationships/image" Target="../media/image47.wmf"/><Relationship Id="rId50" Type="http://schemas.openxmlformats.org/officeDocument/2006/relationships/image" Target="../media/image50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17" Type="http://schemas.openxmlformats.org/officeDocument/2006/relationships/image" Target="../media/image17.wmf"/><Relationship Id="rId25" Type="http://schemas.openxmlformats.org/officeDocument/2006/relationships/image" Target="../media/image25.wmf"/><Relationship Id="rId33" Type="http://schemas.openxmlformats.org/officeDocument/2006/relationships/image" Target="../media/image33.wmf"/><Relationship Id="rId38" Type="http://schemas.openxmlformats.org/officeDocument/2006/relationships/image" Target="../media/image38.wmf"/><Relationship Id="rId46" Type="http://schemas.openxmlformats.org/officeDocument/2006/relationships/image" Target="../media/image46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20" Type="http://schemas.openxmlformats.org/officeDocument/2006/relationships/image" Target="../media/image20.wmf"/><Relationship Id="rId29" Type="http://schemas.openxmlformats.org/officeDocument/2006/relationships/image" Target="../media/image29.wmf"/><Relationship Id="rId41" Type="http://schemas.openxmlformats.org/officeDocument/2006/relationships/image" Target="../media/image41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24" Type="http://schemas.openxmlformats.org/officeDocument/2006/relationships/image" Target="../media/image24.wmf"/><Relationship Id="rId32" Type="http://schemas.openxmlformats.org/officeDocument/2006/relationships/image" Target="../media/image32.wmf"/><Relationship Id="rId37" Type="http://schemas.openxmlformats.org/officeDocument/2006/relationships/image" Target="../media/image37.wmf"/><Relationship Id="rId40" Type="http://schemas.openxmlformats.org/officeDocument/2006/relationships/image" Target="../media/image40.wmf"/><Relationship Id="rId45" Type="http://schemas.openxmlformats.org/officeDocument/2006/relationships/image" Target="../media/image45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23" Type="http://schemas.openxmlformats.org/officeDocument/2006/relationships/image" Target="../media/image23.wmf"/><Relationship Id="rId28" Type="http://schemas.openxmlformats.org/officeDocument/2006/relationships/image" Target="../media/image28.wmf"/><Relationship Id="rId36" Type="http://schemas.openxmlformats.org/officeDocument/2006/relationships/image" Target="../media/image36.wmf"/><Relationship Id="rId49" Type="http://schemas.openxmlformats.org/officeDocument/2006/relationships/image" Target="../media/image49.wmf"/><Relationship Id="rId10" Type="http://schemas.openxmlformats.org/officeDocument/2006/relationships/image" Target="../media/image10.wmf"/><Relationship Id="rId19" Type="http://schemas.openxmlformats.org/officeDocument/2006/relationships/image" Target="../media/image19.wmf"/><Relationship Id="rId31" Type="http://schemas.openxmlformats.org/officeDocument/2006/relationships/image" Target="../media/image31.wmf"/><Relationship Id="rId44" Type="http://schemas.openxmlformats.org/officeDocument/2006/relationships/image" Target="../media/image44.wmf"/><Relationship Id="rId52" Type="http://schemas.openxmlformats.org/officeDocument/2006/relationships/image" Target="../media/image52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Relationship Id="rId22" Type="http://schemas.openxmlformats.org/officeDocument/2006/relationships/image" Target="../media/image22.wmf"/><Relationship Id="rId27" Type="http://schemas.openxmlformats.org/officeDocument/2006/relationships/image" Target="../media/image27.wmf"/><Relationship Id="rId30" Type="http://schemas.openxmlformats.org/officeDocument/2006/relationships/image" Target="../media/image30.wmf"/><Relationship Id="rId35" Type="http://schemas.openxmlformats.org/officeDocument/2006/relationships/image" Target="../media/image35.wmf"/><Relationship Id="rId43" Type="http://schemas.openxmlformats.org/officeDocument/2006/relationships/image" Target="../media/image43.wmf"/><Relationship Id="rId48" Type="http://schemas.openxmlformats.org/officeDocument/2006/relationships/image" Target="../media/image48.wmf"/><Relationship Id="rId8" Type="http://schemas.openxmlformats.org/officeDocument/2006/relationships/image" Target="../media/image8.wmf"/><Relationship Id="rId51" Type="http://schemas.openxmlformats.org/officeDocument/2006/relationships/image" Target="../media/image5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image" Target="../media/image55.wmf"/><Relationship Id="rId18" Type="http://schemas.openxmlformats.org/officeDocument/2006/relationships/image" Target="../media/image57.wmf"/><Relationship Id="rId26" Type="http://schemas.openxmlformats.org/officeDocument/2006/relationships/image" Target="../media/image62.wmf"/><Relationship Id="rId3" Type="http://schemas.openxmlformats.org/officeDocument/2006/relationships/image" Target="../media/image24.wmf"/><Relationship Id="rId21" Type="http://schemas.openxmlformats.org/officeDocument/2006/relationships/image" Target="../media/image7.wmf"/><Relationship Id="rId7" Type="http://schemas.openxmlformats.org/officeDocument/2006/relationships/image" Target="../media/image28.wmf"/><Relationship Id="rId12" Type="http://schemas.openxmlformats.org/officeDocument/2006/relationships/image" Target="../media/image54.wmf"/><Relationship Id="rId17" Type="http://schemas.openxmlformats.org/officeDocument/2006/relationships/image" Target="../media/image47.wmf"/><Relationship Id="rId25" Type="http://schemas.openxmlformats.org/officeDocument/2006/relationships/image" Target="../media/image61.wmf"/><Relationship Id="rId2" Type="http://schemas.openxmlformats.org/officeDocument/2006/relationships/image" Target="../media/image8.wmf"/><Relationship Id="rId16" Type="http://schemas.openxmlformats.org/officeDocument/2006/relationships/image" Target="../media/image46.wmf"/><Relationship Id="rId20" Type="http://schemas.openxmlformats.org/officeDocument/2006/relationships/image" Target="../media/image59.wmf"/><Relationship Id="rId29" Type="http://schemas.openxmlformats.org/officeDocument/2006/relationships/image" Target="../media/image65.wmf"/><Relationship Id="rId1" Type="http://schemas.openxmlformats.org/officeDocument/2006/relationships/image" Target="../media/image53.wmf"/><Relationship Id="rId6" Type="http://schemas.openxmlformats.org/officeDocument/2006/relationships/image" Target="../media/image27.wmf"/><Relationship Id="rId11" Type="http://schemas.openxmlformats.org/officeDocument/2006/relationships/image" Target="../media/image32.wmf"/><Relationship Id="rId24" Type="http://schemas.openxmlformats.org/officeDocument/2006/relationships/image" Target="../media/image45.wmf"/><Relationship Id="rId32" Type="http://schemas.openxmlformats.org/officeDocument/2006/relationships/image" Target="../media/image68.wmf"/><Relationship Id="rId5" Type="http://schemas.openxmlformats.org/officeDocument/2006/relationships/image" Target="../media/image26.wmf"/><Relationship Id="rId15" Type="http://schemas.openxmlformats.org/officeDocument/2006/relationships/image" Target="../media/image34.wmf"/><Relationship Id="rId23" Type="http://schemas.openxmlformats.org/officeDocument/2006/relationships/image" Target="../media/image44.wmf"/><Relationship Id="rId28" Type="http://schemas.openxmlformats.org/officeDocument/2006/relationships/image" Target="../media/image64.wmf"/><Relationship Id="rId10" Type="http://schemas.openxmlformats.org/officeDocument/2006/relationships/image" Target="../media/image31.wmf"/><Relationship Id="rId19" Type="http://schemas.openxmlformats.org/officeDocument/2006/relationships/image" Target="../media/image58.wmf"/><Relationship Id="rId31" Type="http://schemas.openxmlformats.org/officeDocument/2006/relationships/image" Target="../media/image67.wmf"/><Relationship Id="rId4" Type="http://schemas.openxmlformats.org/officeDocument/2006/relationships/image" Target="../media/image25.wmf"/><Relationship Id="rId9" Type="http://schemas.openxmlformats.org/officeDocument/2006/relationships/image" Target="../media/image30.wmf"/><Relationship Id="rId14" Type="http://schemas.openxmlformats.org/officeDocument/2006/relationships/image" Target="../media/image56.wmf"/><Relationship Id="rId22" Type="http://schemas.openxmlformats.org/officeDocument/2006/relationships/image" Target="../media/image60.wmf"/><Relationship Id="rId27" Type="http://schemas.openxmlformats.org/officeDocument/2006/relationships/image" Target="../media/image63.wmf"/><Relationship Id="rId30" Type="http://schemas.openxmlformats.org/officeDocument/2006/relationships/image" Target="../media/image66.wmf"/></Relationships>
</file>

<file path=ppt/drawings/_rels/vmlDrawing3.v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wmf"/><Relationship Id="rId18" Type="http://schemas.openxmlformats.org/officeDocument/2006/relationships/image" Target="../media/image28.wmf"/><Relationship Id="rId26" Type="http://schemas.openxmlformats.org/officeDocument/2006/relationships/image" Target="../media/image73.wmf"/><Relationship Id="rId39" Type="http://schemas.openxmlformats.org/officeDocument/2006/relationships/image" Target="../media/image82.wmf"/><Relationship Id="rId3" Type="http://schemas.openxmlformats.org/officeDocument/2006/relationships/image" Target="../media/image5.wmf"/><Relationship Id="rId21" Type="http://schemas.openxmlformats.org/officeDocument/2006/relationships/image" Target="../media/image31.wmf"/><Relationship Id="rId34" Type="http://schemas.openxmlformats.org/officeDocument/2006/relationships/image" Target="../media/image77.wmf"/><Relationship Id="rId42" Type="http://schemas.openxmlformats.org/officeDocument/2006/relationships/image" Target="../media/image85.wmf"/><Relationship Id="rId47" Type="http://schemas.openxmlformats.org/officeDocument/2006/relationships/image" Target="../media/image88.wmf"/><Relationship Id="rId50" Type="http://schemas.openxmlformats.org/officeDocument/2006/relationships/image" Target="../media/image91.wmf"/><Relationship Id="rId7" Type="http://schemas.openxmlformats.org/officeDocument/2006/relationships/image" Target="../media/image17.wmf"/><Relationship Id="rId12" Type="http://schemas.openxmlformats.org/officeDocument/2006/relationships/image" Target="../media/image22.wmf"/><Relationship Id="rId17" Type="http://schemas.openxmlformats.org/officeDocument/2006/relationships/image" Target="../media/image27.wmf"/><Relationship Id="rId25" Type="http://schemas.openxmlformats.org/officeDocument/2006/relationships/image" Target="../media/image72.wmf"/><Relationship Id="rId33" Type="http://schemas.openxmlformats.org/officeDocument/2006/relationships/image" Target="../media/image15.wmf"/><Relationship Id="rId38" Type="http://schemas.openxmlformats.org/officeDocument/2006/relationships/image" Target="../media/image81.wmf"/><Relationship Id="rId46" Type="http://schemas.openxmlformats.org/officeDocument/2006/relationships/image" Target="../media/image68.wmf"/><Relationship Id="rId2" Type="http://schemas.openxmlformats.org/officeDocument/2006/relationships/image" Target="../media/image3.wmf"/><Relationship Id="rId16" Type="http://schemas.openxmlformats.org/officeDocument/2006/relationships/image" Target="../media/image26.wmf"/><Relationship Id="rId20" Type="http://schemas.openxmlformats.org/officeDocument/2006/relationships/image" Target="../media/image30.wmf"/><Relationship Id="rId29" Type="http://schemas.openxmlformats.org/officeDocument/2006/relationships/image" Target="../media/image46.wmf"/><Relationship Id="rId41" Type="http://schemas.openxmlformats.org/officeDocument/2006/relationships/image" Target="../media/image84.wmf"/><Relationship Id="rId54" Type="http://schemas.openxmlformats.org/officeDocument/2006/relationships/image" Target="../media/image94.wmf"/><Relationship Id="rId1" Type="http://schemas.openxmlformats.org/officeDocument/2006/relationships/image" Target="../media/image69.wmf"/><Relationship Id="rId6" Type="http://schemas.openxmlformats.org/officeDocument/2006/relationships/image" Target="../media/image8.wmf"/><Relationship Id="rId11" Type="http://schemas.openxmlformats.org/officeDocument/2006/relationships/image" Target="../media/image21.wmf"/><Relationship Id="rId24" Type="http://schemas.openxmlformats.org/officeDocument/2006/relationships/image" Target="../media/image71.wmf"/><Relationship Id="rId32" Type="http://schemas.openxmlformats.org/officeDocument/2006/relationships/image" Target="../media/image76.wmf"/><Relationship Id="rId37" Type="http://schemas.openxmlformats.org/officeDocument/2006/relationships/image" Target="../media/image80.wmf"/><Relationship Id="rId40" Type="http://schemas.openxmlformats.org/officeDocument/2006/relationships/image" Target="../media/image83.wmf"/><Relationship Id="rId45" Type="http://schemas.openxmlformats.org/officeDocument/2006/relationships/image" Target="../media/image56.wmf"/><Relationship Id="rId53" Type="http://schemas.openxmlformats.org/officeDocument/2006/relationships/image" Target="../media/image51.wmf"/><Relationship Id="rId5" Type="http://schemas.openxmlformats.org/officeDocument/2006/relationships/image" Target="../media/image7.wmf"/><Relationship Id="rId15" Type="http://schemas.openxmlformats.org/officeDocument/2006/relationships/image" Target="../media/image25.wmf"/><Relationship Id="rId23" Type="http://schemas.openxmlformats.org/officeDocument/2006/relationships/image" Target="../media/image33.wmf"/><Relationship Id="rId28" Type="http://schemas.openxmlformats.org/officeDocument/2006/relationships/image" Target="../media/image34.wmf"/><Relationship Id="rId36" Type="http://schemas.openxmlformats.org/officeDocument/2006/relationships/image" Target="../media/image79.wmf"/><Relationship Id="rId49" Type="http://schemas.openxmlformats.org/officeDocument/2006/relationships/image" Target="../media/image90.wmf"/><Relationship Id="rId10" Type="http://schemas.openxmlformats.org/officeDocument/2006/relationships/image" Target="../media/image20.wmf"/><Relationship Id="rId19" Type="http://schemas.openxmlformats.org/officeDocument/2006/relationships/image" Target="../media/image29.wmf"/><Relationship Id="rId31" Type="http://schemas.openxmlformats.org/officeDocument/2006/relationships/image" Target="../media/image75.wmf"/><Relationship Id="rId44" Type="http://schemas.openxmlformats.org/officeDocument/2006/relationships/image" Target="../media/image87.wmf"/><Relationship Id="rId52" Type="http://schemas.openxmlformats.org/officeDocument/2006/relationships/image" Target="../media/image93.wmf"/><Relationship Id="rId4" Type="http://schemas.openxmlformats.org/officeDocument/2006/relationships/image" Target="../media/image70.wmf"/><Relationship Id="rId9" Type="http://schemas.openxmlformats.org/officeDocument/2006/relationships/image" Target="../media/image19.wmf"/><Relationship Id="rId14" Type="http://schemas.openxmlformats.org/officeDocument/2006/relationships/image" Target="../media/image24.wmf"/><Relationship Id="rId22" Type="http://schemas.openxmlformats.org/officeDocument/2006/relationships/image" Target="../media/image32.wmf"/><Relationship Id="rId27" Type="http://schemas.openxmlformats.org/officeDocument/2006/relationships/image" Target="../media/image74.wmf"/><Relationship Id="rId30" Type="http://schemas.openxmlformats.org/officeDocument/2006/relationships/image" Target="../media/image47.wmf"/><Relationship Id="rId35" Type="http://schemas.openxmlformats.org/officeDocument/2006/relationships/image" Target="../media/image78.wmf"/><Relationship Id="rId43" Type="http://schemas.openxmlformats.org/officeDocument/2006/relationships/image" Target="../media/image86.wmf"/><Relationship Id="rId48" Type="http://schemas.openxmlformats.org/officeDocument/2006/relationships/image" Target="../media/image89.wmf"/><Relationship Id="rId8" Type="http://schemas.openxmlformats.org/officeDocument/2006/relationships/image" Target="../media/image18.wmf"/><Relationship Id="rId51" Type="http://schemas.openxmlformats.org/officeDocument/2006/relationships/image" Target="../media/image9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image" Target="../media/image32.wmf"/><Relationship Id="rId18" Type="http://schemas.openxmlformats.org/officeDocument/2006/relationships/image" Target="../media/image46.wmf"/><Relationship Id="rId26" Type="http://schemas.openxmlformats.org/officeDocument/2006/relationships/image" Target="../media/image107.wmf"/><Relationship Id="rId3" Type="http://schemas.openxmlformats.org/officeDocument/2006/relationships/image" Target="../media/image7.wmf"/><Relationship Id="rId21" Type="http://schemas.openxmlformats.org/officeDocument/2006/relationships/image" Target="../media/image102.wmf"/><Relationship Id="rId7" Type="http://schemas.openxmlformats.org/officeDocument/2006/relationships/image" Target="../media/image26.wmf"/><Relationship Id="rId12" Type="http://schemas.openxmlformats.org/officeDocument/2006/relationships/image" Target="../media/image31.wmf"/><Relationship Id="rId17" Type="http://schemas.openxmlformats.org/officeDocument/2006/relationships/image" Target="../media/image74.wmf"/><Relationship Id="rId25" Type="http://schemas.openxmlformats.org/officeDocument/2006/relationships/image" Target="../media/image106.wmf"/><Relationship Id="rId2" Type="http://schemas.openxmlformats.org/officeDocument/2006/relationships/image" Target="../media/image96.wmf"/><Relationship Id="rId16" Type="http://schemas.openxmlformats.org/officeDocument/2006/relationships/image" Target="../media/image99.wmf"/><Relationship Id="rId20" Type="http://schemas.openxmlformats.org/officeDocument/2006/relationships/image" Target="../media/image101.wmf"/><Relationship Id="rId1" Type="http://schemas.openxmlformats.org/officeDocument/2006/relationships/image" Target="../media/image95.wmf"/><Relationship Id="rId6" Type="http://schemas.openxmlformats.org/officeDocument/2006/relationships/image" Target="../media/image25.wmf"/><Relationship Id="rId11" Type="http://schemas.openxmlformats.org/officeDocument/2006/relationships/image" Target="../media/image30.wmf"/><Relationship Id="rId24" Type="http://schemas.openxmlformats.org/officeDocument/2006/relationships/image" Target="../media/image105.wmf"/><Relationship Id="rId5" Type="http://schemas.openxmlformats.org/officeDocument/2006/relationships/image" Target="../media/image24.wmf"/><Relationship Id="rId15" Type="http://schemas.openxmlformats.org/officeDocument/2006/relationships/image" Target="../media/image98.wmf"/><Relationship Id="rId23" Type="http://schemas.openxmlformats.org/officeDocument/2006/relationships/image" Target="../media/image104.wmf"/><Relationship Id="rId10" Type="http://schemas.openxmlformats.org/officeDocument/2006/relationships/image" Target="../media/image29.wmf"/><Relationship Id="rId19" Type="http://schemas.openxmlformats.org/officeDocument/2006/relationships/image" Target="../media/image100.wmf"/><Relationship Id="rId4" Type="http://schemas.openxmlformats.org/officeDocument/2006/relationships/image" Target="../media/image8.wmf"/><Relationship Id="rId9" Type="http://schemas.openxmlformats.org/officeDocument/2006/relationships/image" Target="../media/image28.wmf"/><Relationship Id="rId14" Type="http://schemas.openxmlformats.org/officeDocument/2006/relationships/image" Target="../media/image97.wmf"/><Relationship Id="rId22" Type="http://schemas.openxmlformats.org/officeDocument/2006/relationships/image" Target="../media/image103.wmf"/><Relationship Id="rId27" Type="http://schemas.openxmlformats.org/officeDocument/2006/relationships/image" Target="../media/image108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image" Target="../media/image32.wmf"/><Relationship Id="rId18" Type="http://schemas.openxmlformats.org/officeDocument/2006/relationships/image" Target="../media/image46.wmf"/><Relationship Id="rId26" Type="http://schemas.openxmlformats.org/officeDocument/2006/relationships/image" Target="../media/image117.wmf"/><Relationship Id="rId3" Type="http://schemas.openxmlformats.org/officeDocument/2006/relationships/image" Target="../media/image7.wmf"/><Relationship Id="rId21" Type="http://schemas.openxmlformats.org/officeDocument/2006/relationships/image" Target="../media/image112.wmf"/><Relationship Id="rId7" Type="http://schemas.openxmlformats.org/officeDocument/2006/relationships/image" Target="../media/image26.wmf"/><Relationship Id="rId12" Type="http://schemas.openxmlformats.org/officeDocument/2006/relationships/image" Target="../media/image31.wmf"/><Relationship Id="rId17" Type="http://schemas.openxmlformats.org/officeDocument/2006/relationships/image" Target="../media/image74.wmf"/><Relationship Id="rId25" Type="http://schemas.openxmlformats.org/officeDocument/2006/relationships/image" Target="../media/image116.wmf"/><Relationship Id="rId2" Type="http://schemas.openxmlformats.org/officeDocument/2006/relationships/image" Target="../media/image96.wmf"/><Relationship Id="rId16" Type="http://schemas.openxmlformats.org/officeDocument/2006/relationships/image" Target="../media/image99.wmf"/><Relationship Id="rId20" Type="http://schemas.openxmlformats.org/officeDocument/2006/relationships/image" Target="../media/image111.wmf"/><Relationship Id="rId29" Type="http://schemas.openxmlformats.org/officeDocument/2006/relationships/image" Target="../media/image119.wmf"/><Relationship Id="rId1" Type="http://schemas.openxmlformats.org/officeDocument/2006/relationships/image" Target="../media/image109.wmf"/><Relationship Id="rId6" Type="http://schemas.openxmlformats.org/officeDocument/2006/relationships/image" Target="../media/image25.wmf"/><Relationship Id="rId11" Type="http://schemas.openxmlformats.org/officeDocument/2006/relationships/image" Target="../media/image30.wmf"/><Relationship Id="rId24" Type="http://schemas.openxmlformats.org/officeDocument/2006/relationships/image" Target="../media/image115.wmf"/><Relationship Id="rId32" Type="http://schemas.openxmlformats.org/officeDocument/2006/relationships/image" Target="../media/image122.wmf"/><Relationship Id="rId5" Type="http://schemas.openxmlformats.org/officeDocument/2006/relationships/image" Target="../media/image24.wmf"/><Relationship Id="rId15" Type="http://schemas.openxmlformats.org/officeDocument/2006/relationships/image" Target="../media/image98.wmf"/><Relationship Id="rId23" Type="http://schemas.openxmlformats.org/officeDocument/2006/relationships/image" Target="../media/image114.wmf"/><Relationship Id="rId28" Type="http://schemas.openxmlformats.org/officeDocument/2006/relationships/image" Target="../media/image40.wmf"/><Relationship Id="rId10" Type="http://schemas.openxmlformats.org/officeDocument/2006/relationships/image" Target="../media/image29.wmf"/><Relationship Id="rId19" Type="http://schemas.openxmlformats.org/officeDocument/2006/relationships/image" Target="../media/image110.wmf"/><Relationship Id="rId31" Type="http://schemas.openxmlformats.org/officeDocument/2006/relationships/image" Target="../media/image121.wmf"/><Relationship Id="rId4" Type="http://schemas.openxmlformats.org/officeDocument/2006/relationships/image" Target="../media/image8.wmf"/><Relationship Id="rId9" Type="http://schemas.openxmlformats.org/officeDocument/2006/relationships/image" Target="../media/image28.wmf"/><Relationship Id="rId14" Type="http://schemas.openxmlformats.org/officeDocument/2006/relationships/image" Target="../media/image97.wmf"/><Relationship Id="rId22" Type="http://schemas.openxmlformats.org/officeDocument/2006/relationships/image" Target="../media/image113.wmf"/><Relationship Id="rId27" Type="http://schemas.openxmlformats.org/officeDocument/2006/relationships/image" Target="../media/image118.wmf"/><Relationship Id="rId30" Type="http://schemas.openxmlformats.org/officeDocument/2006/relationships/image" Target="../media/image12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13" Type="http://schemas.openxmlformats.org/officeDocument/2006/relationships/image" Target="../media/image83.wmf"/><Relationship Id="rId18" Type="http://schemas.openxmlformats.org/officeDocument/2006/relationships/image" Target="../media/image137.wmf"/><Relationship Id="rId3" Type="http://schemas.openxmlformats.org/officeDocument/2006/relationships/image" Target="../media/image125.wmf"/><Relationship Id="rId21" Type="http://schemas.openxmlformats.org/officeDocument/2006/relationships/image" Target="../media/image140.wmf"/><Relationship Id="rId7" Type="http://schemas.openxmlformats.org/officeDocument/2006/relationships/image" Target="../media/image129.wmf"/><Relationship Id="rId12" Type="http://schemas.openxmlformats.org/officeDocument/2006/relationships/image" Target="../media/image81.wmf"/><Relationship Id="rId17" Type="http://schemas.openxmlformats.org/officeDocument/2006/relationships/image" Target="../media/image136.wmf"/><Relationship Id="rId2" Type="http://schemas.openxmlformats.org/officeDocument/2006/relationships/image" Target="../media/image124.wmf"/><Relationship Id="rId16" Type="http://schemas.openxmlformats.org/officeDocument/2006/relationships/image" Target="../media/image135.wmf"/><Relationship Id="rId20" Type="http://schemas.openxmlformats.org/officeDocument/2006/relationships/image" Target="../media/image139.wmf"/><Relationship Id="rId1" Type="http://schemas.openxmlformats.org/officeDocument/2006/relationships/image" Target="../media/image123.wmf"/><Relationship Id="rId6" Type="http://schemas.openxmlformats.org/officeDocument/2006/relationships/image" Target="../media/image128.wmf"/><Relationship Id="rId11" Type="http://schemas.openxmlformats.org/officeDocument/2006/relationships/image" Target="../media/image132.wmf"/><Relationship Id="rId5" Type="http://schemas.openxmlformats.org/officeDocument/2006/relationships/image" Target="../media/image127.wmf"/><Relationship Id="rId15" Type="http://schemas.openxmlformats.org/officeDocument/2006/relationships/image" Target="../media/image134.wmf"/><Relationship Id="rId10" Type="http://schemas.openxmlformats.org/officeDocument/2006/relationships/image" Target="../media/image15.wmf"/><Relationship Id="rId19" Type="http://schemas.openxmlformats.org/officeDocument/2006/relationships/image" Target="../media/image138.wmf"/><Relationship Id="rId4" Type="http://schemas.openxmlformats.org/officeDocument/2006/relationships/image" Target="../media/image126.wmf"/><Relationship Id="rId9" Type="http://schemas.openxmlformats.org/officeDocument/2006/relationships/image" Target="../media/image131.wmf"/><Relationship Id="rId14" Type="http://schemas.openxmlformats.org/officeDocument/2006/relationships/image" Target="../media/image1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672" cy="511054"/>
          </a:xfrm>
          <a:prstGeom prst="rect">
            <a:avLst/>
          </a:prstGeom>
        </p:spPr>
        <p:txBody>
          <a:bodyPr vert="horz" lIns="95125" tIns="47563" rIns="95125" bIns="4756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089" y="1"/>
            <a:ext cx="3076672" cy="511054"/>
          </a:xfrm>
          <a:prstGeom prst="rect">
            <a:avLst/>
          </a:prstGeom>
        </p:spPr>
        <p:txBody>
          <a:bodyPr vert="horz" lIns="95125" tIns="47563" rIns="95125" bIns="47563" rtlCol="0"/>
          <a:lstStyle>
            <a:lvl1pPr algn="r">
              <a:defRPr sz="1200"/>
            </a:lvl1pPr>
          </a:lstStyle>
          <a:p>
            <a:fld id="{BAFD302B-F6BA-4BDC-A993-1FE9549368A0}" type="datetimeFigureOut">
              <a:rPr lang="en-US" smtClean="0"/>
              <a:pPr/>
              <a:t>11/12/2009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869"/>
            <a:ext cx="3076672" cy="511054"/>
          </a:xfrm>
          <a:prstGeom prst="rect">
            <a:avLst/>
          </a:prstGeom>
        </p:spPr>
        <p:txBody>
          <a:bodyPr vert="horz" lIns="95125" tIns="47563" rIns="95125" bIns="4756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089" y="9721869"/>
            <a:ext cx="3076672" cy="511054"/>
          </a:xfrm>
          <a:prstGeom prst="rect">
            <a:avLst/>
          </a:prstGeom>
        </p:spPr>
        <p:txBody>
          <a:bodyPr vert="horz" lIns="95125" tIns="47563" rIns="95125" bIns="47563" rtlCol="0" anchor="b"/>
          <a:lstStyle>
            <a:lvl1pPr algn="r">
              <a:defRPr sz="1200"/>
            </a:lvl1pPr>
          </a:lstStyle>
          <a:p>
            <a:fld id="{ED1689A5-9897-46E2-84DF-221361F9743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5125" tIns="47563" rIns="95125" bIns="4756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5125" tIns="47563" rIns="95125" bIns="47563" rtlCol="0"/>
          <a:lstStyle>
            <a:lvl1pPr algn="r">
              <a:defRPr sz="1200"/>
            </a:lvl1pPr>
          </a:lstStyle>
          <a:p>
            <a:fld id="{C85888B6-F0BD-46DB-B7D1-0812BB66E5D7}" type="datetimeFigureOut">
              <a:rPr lang="en-US" smtClean="0"/>
              <a:pPr/>
              <a:t>11/12/2009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125" tIns="47563" rIns="95125" bIns="4756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5125" tIns="47563" rIns="95125" bIns="4756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5"/>
            <a:ext cx="3076363" cy="511731"/>
          </a:xfrm>
          <a:prstGeom prst="rect">
            <a:avLst/>
          </a:prstGeom>
        </p:spPr>
        <p:txBody>
          <a:bodyPr vert="horz" lIns="95125" tIns="47563" rIns="95125" bIns="4756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5"/>
            <a:ext cx="3076363" cy="511731"/>
          </a:xfrm>
          <a:prstGeom prst="rect">
            <a:avLst/>
          </a:prstGeom>
        </p:spPr>
        <p:txBody>
          <a:bodyPr vert="horz" lIns="95125" tIns="47563" rIns="95125" bIns="47563" rtlCol="0" anchor="b"/>
          <a:lstStyle>
            <a:lvl1pPr algn="r">
              <a:defRPr sz="1200"/>
            </a:lvl1pPr>
          </a:lstStyle>
          <a:p>
            <a:fld id="{CCA5C72A-D8A7-461B-99C8-B0A239AE0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C72A-D8A7-461B-99C8-B0A239AE084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C72A-D8A7-461B-99C8-B0A239AE084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C72A-D8A7-461B-99C8-B0A239AE084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C72A-D8A7-461B-99C8-B0A239AE084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C72A-D8A7-461B-99C8-B0A239AE084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C72A-D8A7-461B-99C8-B0A239AE084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.bin"/><Relationship Id="rId18" Type="http://schemas.openxmlformats.org/officeDocument/2006/relationships/oleObject" Target="../embeddings/oleObject15.bin"/><Relationship Id="rId26" Type="http://schemas.openxmlformats.org/officeDocument/2006/relationships/oleObject" Target="../embeddings/oleObject23.bin"/><Relationship Id="rId39" Type="http://schemas.openxmlformats.org/officeDocument/2006/relationships/oleObject" Target="../embeddings/oleObject36.bin"/><Relationship Id="rId21" Type="http://schemas.openxmlformats.org/officeDocument/2006/relationships/oleObject" Target="../embeddings/oleObject18.bin"/><Relationship Id="rId34" Type="http://schemas.openxmlformats.org/officeDocument/2006/relationships/oleObject" Target="../embeddings/oleObject31.bin"/><Relationship Id="rId42" Type="http://schemas.openxmlformats.org/officeDocument/2006/relationships/oleObject" Target="../embeddings/oleObject39.bin"/><Relationship Id="rId47" Type="http://schemas.openxmlformats.org/officeDocument/2006/relationships/oleObject" Target="../embeddings/oleObject44.bin"/><Relationship Id="rId50" Type="http://schemas.openxmlformats.org/officeDocument/2006/relationships/oleObject" Target="../embeddings/oleObject47.bin"/><Relationship Id="rId55" Type="http://schemas.openxmlformats.org/officeDocument/2006/relationships/oleObject" Target="../embeddings/oleObject52.bin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9.bin"/><Relationship Id="rId17" Type="http://schemas.openxmlformats.org/officeDocument/2006/relationships/oleObject" Target="../embeddings/oleObject14.bin"/><Relationship Id="rId25" Type="http://schemas.openxmlformats.org/officeDocument/2006/relationships/oleObject" Target="../embeddings/oleObject22.bin"/><Relationship Id="rId33" Type="http://schemas.openxmlformats.org/officeDocument/2006/relationships/oleObject" Target="../embeddings/oleObject30.bin"/><Relationship Id="rId38" Type="http://schemas.openxmlformats.org/officeDocument/2006/relationships/oleObject" Target="../embeddings/oleObject35.bin"/><Relationship Id="rId46" Type="http://schemas.openxmlformats.org/officeDocument/2006/relationships/oleObject" Target="../embeddings/oleObject43.bin"/><Relationship Id="rId59" Type="http://schemas.openxmlformats.org/officeDocument/2006/relationships/oleObject" Target="../embeddings/oleObject56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3.bin"/><Relationship Id="rId20" Type="http://schemas.openxmlformats.org/officeDocument/2006/relationships/oleObject" Target="../embeddings/oleObject17.bin"/><Relationship Id="rId29" Type="http://schemas.openxmlformats.org/officeDocument/2006/relationships/oleObject" Target="../embeddings/oleObject26.bin"/><Relationship Id="rId41" Type="http://schemas.openxmlformats.org/officeDocument/2006/relationships/oleObject" Target="../embeddings/oleObject38.bin"/><Relationship Id="rId54" Type="http://schemas.openxmlformats.org/officeDocument/2006/relationships/oleObject" Target="../embeddings/oleObject51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8.bin"/><Relationship Id="rId24" Type="http://schemas.openxmlformats.org/officeDocument/2006/relationships/oleObject" Target="../embeddings/oleObject21.bin"/><Relationship Id="rId32" Type="http://schemas.openxmlformats.org/officeDocument/2006/relationships/oleObject" Target="../embeddings/oleObject29.bin"/><Relationship Id="rId37" Type="http://schemas.openxmlformats.org/officeDocument/2006/relationships/oleObject" Target="../embeddings/oleObject34.bin"/><Relationship Id="rId40" Type="http://schemas.openxmlformats.org/officeDocument/2006/relationships/oleObject" Target="../embeddings/oleObject37.bin"/><Relationship Id="rId45" Type="http://schemas.openxmlformats.org/officeDocument/2006/relationships/oleObject" Target="../embeddings/oleObject42.bin"/><Relationship Id="rId53" Type="http://schemas.openxmlformats.org/officeDocument/2006/relationships/oleObject" Target="../embeddings/oleObject50.bin"/><Relationship Id="rId58" Type="http://schemas.openxmlformats.org/officeDocument/2006/relationships/oleObject" Target="../embeddings/oleObject5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12.bin"/><Relationship Id="rId23" Type="http://schemas.openxmlformats.org/officeDocument/2006/relationships/oleObject" Target="../embeddings/oleObject20.bin"/><Relationship Id="rId28" Type="http://schemas.openxmlformats.org/officeDocument/2006/relationships/oleObject" Target="../embeddings/oleObject25.bin"/><Relationship Id="rId36" Type="http://schemas.openxmlformats.org/officeDocument/2006/relationships/oleObject" Target="../embeddings/oleObject33.bin"/><Relationship Id="rId49" Type="http://schemas.openxmlformats.org/officeDocument/2006/relationships/oleObject" Target="../embeddings/oleObject46.bin"/><Relationship Id="rId57" Type="http://schemas.openxmlformats.org/officeDocument/2006/relationships/oleObject" Target="../embeddings/oleObject54.bin"/><Relationship Id="rId10" Type="http://schemas.openxmlformats.org/officeDocument/2006/relationships/oleObject" Target="../embeddings/oleObject7.bin"/><Relationship Id="rId19" Type="http://schemas.openxmlformats.org/officeDocument/2006/relationships/oleObject" Target="../embeddings/oleObject16.bin"/><Relationship Id="rId31" Type="http://schemas.openxmlformats.org/officeDocument/2006/relationships/oleObject" Target="../embeddings/oleObject28.bin"/><Relationship Id="rId44" Type="http://schemas.openxmlformats.org/officeDocument/2006/relationships/oleObject" Target="../embeddings/oleObject41.bin"/><Relationship Id="rId52" Type="http://schemas.openxmlformats.org/officeDocument/2006/relationships/oleObject" Target="../embeddings/oleObject49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Relationship Id="rId14" Type="http://schemas.openxmlformats.org/officeDocument/2006/relationships/oleObject" Target="../embeddings/oleObject11.bin"/><Relationship Id="rId22" Type="http://schemas.openxmlformats.org/officeDocument/2006/relationships/oleObject" Target="../embeddings/oleObject19.bin"/><Relationship Id="rId27" Type="http://schemas.openxmlformats.org/officeDocument/2006/relationships/oleObject" Target="../embeddings/oleObject24.bin"/><Relationship Id="rId30" Type="http://schemas.openxmlformats.org/officeDocument/2006/relationships/oleObject" Target="../embeddings/oleObject27.bin"/><Relationship Id="rId35" Type="http://schemas.openxmlformats.org/officeDocument/2006/relationships/oleObject" Target="../embeddings/oleObject32.bin"/><Relationship Id="rId43" Type="http://schemas.openxmlformats.org/officeDocument/2006/relationships/oleObject" Target="../embeddings/oleObject40.bin"/><Relationship Id="rId48" Type="http://schemas.openxmlformats.org/officeDocument/2006/relationships/oleObject" Target="../embeddings/oleObject45.bin"/><Relationship Id="rId56" Type="http://schemas.openxmlformats.org/officeDocument/2006/relationships/oleObject" Target="../embeddings/oleObject53.bin"/><Relationship Id="rId8" Type="http://schemas.openxmlformats.org/officeDocument/2006/relationships/oleObject" Target="../embeddings/oleObject5.bin"/><Relationship Id="rId51" Type="http://schemas.openxmlformats.org/officeDocument/2006/relationships/oleObject" Target="../embeddings/oleObject48.bin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6.bin"/><Relationship Id="rId18" Type="http://schemas.openxmlformats.org/officeDocument/2006/relationships/oleObject" Target="../embeddings/oleObject71.bin"/><Relationship Id="rId26" Type="http://schemas.openxmlformats.org/officeDocument/2006/relationships/oleObject" Target="../embeddings/oleObject79.bin"/><Relationship Id="rId39" Type="http://schemas.openxmlformats.org/officeDocument/2006/relationships/oleObject" Target="../embeddings/oleObject92.bin"/><Relationship Id="rId3" Type="http://schemas.openxmlformats.org/officeDocument/2006/relationships/notesSlide" Target="../notesSlides/notesSlide2.xml"/><Relationship Id="rId21" Type="http://schemas.openxmlformats.org/officeDocument/2006/relationships/oleObject" Target="../embeddings/oleObject74.bin"/><Relationship Id="rId34" Type="http://schemas.openxmlformats.org/officeDocument/2006/relationships/oleObject" Target="../embeddings/oleObject87.bin"/><Relationship Id="rId42" Type="http://schemas.openxmlformats.org/officeDocument/2006/relationships/oleObject" Target="../embeddings/oleObject95.bin"/><Relationship Id="rId47" Type="http://schemas.openxmlformats.org/officeDocument/2006/relationships/oleObject" Target="../embeddings/oleObject100.bin"/><Relationship Id="rId50" Type="http://schemas.openxmlformats.org/officeDocument/2006/relationships/oleObject" Target="../embeddings/oleObject103.bin"/><Relationship Id="rId7" Type="http://schemas.openxmlformats.org/officeDocument/2006/relationships/oleObject" Target="../embeddings/oleObject60.bin"/><Relationship Id="rId12" Type="http://schemas.openxmlformats.org/officeDocument/2006/relationships/oleObject" Target="../embeddings/oleObject65.bin"/><Relationship Id="rId17" Type="http://schemas.openxmlformats.org/officeDocument/2006/relationships/oleObject" Target="../embeddings/oleObject70.bin"/><Relationship Id="rId25" Type="http://schemas.openxmlformats.org/officeDocument/2006/relationships/oleObject" Target="../embeddings/oleObject78.bin"/><Relationship Id="rId33" Type="http://schemas.openxmlformats.org/officeDocument/2006/relationships/oleObject" Target="../embeddings/oleObject86.bin"/><Relationship Id="rId38" Type="http://schemas.openxmlformats.org/officeDocument/2006/relationships/oleObject" Target="../embeddings/oleObject91.bin"/><Relationship Id="rId46" Type="http://schemas.openxmlformats.org/officeDocument/2006/relationships/oleObject" Target="../embeddings/oleObject99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69.bin"/><Relationship Id="rId20" Type="http://schemas.openxmlformats.org/officeDocument/2006/relationships/oleObject" Target="../embeddings/oleObject73.bin"/><Relationship Id="rId29" Type="http://schemas.openxmlformats.org/officeDocument/2006/relationships/oleObject" Target="../embeddings/oleObject82.bin"/><Relationship Id="rId41" Type="http://schemas.openxmlformats.org/officeDocument/2006/relationships/oleObject" Target="../embeddings/oleObject94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9.bin"/><Relationship Id="rId11" Type="http://schemas.openxmlformats.org/officeDocument/2006/relationships/oleObject" Target="../embeddings/oleObject64.bin"/><Relationship Id="rId24" Type="http://schemas.openxmlformats.org/officeDocument/2006/relationships/oleObject" Target="../embeddings/oleObject77.bin"/><Relationship Id="rId32" Type="http://schemas.openxmlformats.org/officeDocument/2006/relationships/oleObject" Target="../embeddings/oleObject85.bin"/><Relationship Id="rId37" Type="http://schemas.openxmlformats.org/officeDocument/2006/relationships/oleObject" Target="../embeddings/oleObject90.bin"/><Relationship Id="rId40" Type="http://schemas.openxmlformats.org/officeDocument/2006/relationships/oleObject" Target="../embeddings/oleObject93.bin"/><Relationship Id="rId45" Type="http://schemas.openxmlformats.org/officeDocument/2006/relationships/oleObject" Target="../embeddings/oleObject98.bin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8.bin"/><Relationship Id="rId23" Type="http://schemas.openxmlformats.org/officeDocument/2006/relationships/oleObject" Target="../embeddings/oleObject76.bin"/><Relationship Id="rId28" Type="http://schemas.openxmlformats.org/officeDocument/2006/relationships/oleObject" Target="../embeddings/oleObject81.bin"/><Relationship Id="rId36" Type="http://schemas.openxmlformats.org/officeDocument/2006/relationships/oleObject" Target="../embeddings/oleObject89.bin"/><Relationship Id="rId49" Type="http://schemas.openxmlformats.org/officeDocument/2006/relationships/oleObject" Target="../embeddings/oleObject102.bin"/><Relationship Id="rId10" Type="http://schemas.openxmlformats.org/officeDocument/2006/relationships/oleObject" Target="../embeddings/oleObject63.bin"/><Relationship Id="rId19" Type="http://schemas.openxmlformats.org/officeDocument/2006/relationships/oleObject" Target="../embeddings/oleObject72.bin"/><Relationship Id="rId31" Type="http://schemas.openxmlformats.org/officeDocument/2006/relationships/oleObject" Target="../embeddings/oleObject84.bin"/><Relationship Id="rId44" Type="http://schemas.openxmlformats.org/officeDocument/2006/relationships/oleObject" Target="../embeddings/oleObject97.bin"/><Relationship Id="rId4" Type="http://schemas.openxmlformats.org/officeDocument/2006/relationships/oleObject" Target="../embeddings/oleObject57.bin"/><Relationship Id="rId9" Type="http://schemas.openxmlformats.org/officeDocument/2006/relationships/oleObject" Target="../embeddings/oleObject62.bin"/><Relationship Id="rId14" Type="http://schemas.openxmlformats.org/officeDocument/2006/relationships/oleObject" Target="../embeddings/oleObject67.bin"/><Relationship Id="rId22" Type="http://schemas.openxmlformats.org/officeDocument/2006/relationships/oleObject" Target="../embeddings/oleObject75.bin"/><Relationship Id="rId27" Type="http://schemas.openxmlformats.org/officeDocument/2006/relationships/oleObject" Target="../embeddings/oleObject80.bin"/><Relationship Id="rId30" Type="http://schemas.openxmlformats.org/officeDocument/2006/relationships/oleObject" Target="../embeddings/oleObject83.bin"/><Relationship Id="rId35" Type="http://schemas.openxmlformats.org/officeDocument/2006/relationships/oleObject" Target="../embeddings/oleObject88.bin"/><Relationship Id="rId43" Type="http://schemas.openxmlformats.org/officeDocument/2006/relationships/oleObject" Target="../embeddings/oleObject96.bin"/><Relationship Id="rId48" Type="http://schemas.openxmlformats.org/officeDocument/2006/relationships/oleObject" Target="../embeddings/oleObject101.bin"/><Relationship Id="rId8" Type="http://schemas.openxmlformats.org/officeDocument/2006/relationships/oleObject" Target="../embeddings/oleObject61.bin"/><Relationship Id="rId51" Type="http://schemas.openxmlformats.org/officeDocument/2006/relationships/oleObject" Target="../embeddings/oleObject104.bin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14.bin"/><Relationship Id="rId18" Type="http://schemas.openxmlformats.org/officeDocument/2006/relationships/oleObject" Target="../embeddings/oleObject119.bin"/><Relationship Id="rId26" Type="http://schemas.openxmlformats.org/officeDocument/2006/relationships/oleObject" Target="../embeddings/oleObject127.bin"/><Relationship Id="rId39" Type="http://schemas.openxmlformats.org/officeDocument/2006/relationships/oleObject" Target="../embeddings/oleObject140.bin"/><Relationship Id="rId21" Type="http://schemas.openxmlformats.org/officeDocument/2006/relationships/oleObject" Target="../embeddings/oleObject122.bin"/><Relationship Id="rId34" Type="http://schemas.openxmlformats.org/officeDocument/2006/relationships/oleObject" Target="../embeddings/oleObject135.bin"/><Relationship Id="rId42" Type="http://schemas.openxmlformats.org/officeDocument/2006/relationships/oleObject" Target="../embeddings/oleObject143.bin"/><Relationship Id="rId47" Type="http://schemas.openxmlformats.org/officeDocument/2006/relationships/oleObject" Target="../embeddings/oleObject148.bin"/><Relationship Id="rId50" Type="http://schemas.openxmlformats.org/officeDocument/2006/relationships/oleObject" Target="../embeddings/oleObject151.bin"/><Relationship Id="rId55" Type="http://schemas.openxmlformats.org/officeDocument/2006/relationships/oleObject" Target="../embeddings/oleObject156.bin"/><Relationship Id="rId7" Type="http://schemas.openxmlformats.org/officeDocument/2006/relationships/oleObject" Target="../embeddings/oleObject108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17.bin"/><Relationship Id="rId20" Type="http://schemas.openxmlformats.org/officeDocument/2006/relationships/oleObject" Target="../embeddings/oleObject121.bin"/><Relationship Id="rId29" Type="http://schemas.openxmlformats.org/officeDocument/2006/relationships/oleObject" Target="../embeddings/oleObject130.bin"/><Relationship Id="rId41" Type="http://schemas.openxmlformats.org/officeDocument/2006/relationships/oleObject" Target="../embeddings/oleObject142.bin"/><Relationship Id="rId54" Type="http://schemas.openxmlformats.org/officeDocument/2006/relationships/oleObject" Target="../embeddings/oleObject155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7.bin"/><Relationship Id="rId11" Type="http://schemas.openxmlformats.org/officeDocument/2006/relationships/oleObject" Target="../embeddings/oleObject112.bin"/><Relationship Id="rId24" Type="http://schemas.openxmlformats.org/officeDocument/2006/relationships/oleObject" Target="../embeddings/oleObject125.bin"/><Relationship Id="rId32" Type="http://schemas.openxmlformats.org/officeDocument/2006/relationships/oleObject" Target="../embeddings/oleObject133.bin"/><Relationship Id="rId37" Type="http://schemas.openxmlformats.org/officeDocument/2006/relationships/oleObject" Target="../embeddings/oleObject138.bin"/><Relationship Id="rId40" Type="http://schemas.openxmlformats.org/officeDocument/2006/relationships/oleObject" Target="../embeddings/oleObject141.bin"/><Relationship Id="rId45" Type="http://schemas.openxmlformats.org/officeDocument/2006/relationships/oleObject" Target="../embeddings/oleObject146.bin"/><Relationship Id="rId53" Type="http://schemas.openxmlformats.org/officeDocument/2006/relationships/oleObject" Target="../embeddings/oleObject154.bin"/><Relationship Id="rId58" Type="http://schemas.openxmlformats.org/officeDocument/2006/relationships/oleObject" Target="../embeddings/oleObject159.bin"/><Relationship Id="rId5" Type="http://schemas.openxmlformats.org/officeDocument/2006/relationships/oleObject" Target="../embeddings/oleObject106.bin"/><Relationship Id="rId15" Type="http://schemas.openxmlformats.org/officeDocument/2006/relationships/oleObject" Target="../embeddings/oleObject116.bin"/><Relationship Id="rId23" Type="http://schemas.openxmlformats.org/officeDocument/2006/relationships/oleObject" Target="../embeddings/oleObject124.bin"/><Relationship Id="rId28" Type="http://schemas.openxmlformats.org/officeDocument/2006/relationships/oleObject" Target="../embeddings/oleObject129.bin"/><Relationship Id="rId36" Type="http://schemas.openxmlformats.org/officeDocument/2006/relationships/oleObject" Target="../embeddings/oleObject137.bin"/><Relationship Id="rId49" Type="http://schemas.openxmlformats.org/officeDocument/2006/relationships/oleObject" Target="../embeddings/oleObject150.bin"/><Relationship Id="rId57" Type="http://schemas.openxmlformats.org/officeDocument/2006/relationships/oleObject" Target="../embeddings/oleObject158.bin"/><Relationship Id="rId61" Type="http://schemas.openxmlformats.org/officeDocument/2006/relationships/oleObject" Target="../embeddings/oleObject162.bin"/><Relationship Id="rId10" Type="http://schemas.openxmlformats.org/officeDocument/2006/relationships/oleObject" Target="../embeddings/oleObject111.bin"/><Relationship Id="rId19" Type="http://schemas.openxmlformats.org/officeDocument/2006/relationships/oleObject" Target="../embeddings/oleObject120.bin"/><Relationship Id="rId31" Type="http://schemas.openxmlformats.org/officeDocument/2006/relationships/oleObject" Target="../embeddings/oleObject132.bin"/><Relationship Id="rId44" Type="http://schemas.openxmlformats.org/officeDocument/2006/relationships/oleObject" Target="../embeddings/oleObject145.bin"/><Relationship Id="rId52" Type="http://schemas.openxmlformats.org/officeDocument/2006/relationships/oleObject" Target="../embeddings/oleObject153.bin"/><Relationship Id="rId60" Type="http://schemas.openxmlformats.org/officeDocument/2006/relationships/oleObject" Target="../embeddings/oleObject161.bin"/><Relationship Id="rId4" Type="http://schemas.openxmlformats.org/officeDocument/2006/relationships/oleObject" Target="../embeddings/oleObject105.bin"/><Relationship Id="rId9" Type="http://schemas.openxmlformats.org/officeDocument/2006/relationships/oleObject" Target="../embeddings/oleObject110.bin"/><Relationship Id="rId14" Type="http://schemas.openxmlformats.org/officeDocument/2006/relationships/oleObject" Target="../embeddings/oleObject115.bin"/><Relationship Id="rId22" Type="http://schemas.openxmlformats.org/officeDocument/2006/relationships/oleObject" Target="../embeddings/oleObject123.bin"/><Relationship Id="rId27" Type="http://schemas.openxmlformats.org/officeDocument/2006/relationships/oleObject" Target="../embeddings/oleObject128.bin"/><Relationship Id="rId30" Type="http://schemas.openxmlformats.org/officeDocument/2006/relationships/oleObject" Target="../embeddings/oleObject131.bin"/><Relationship Id="rId35" Type="http://schemas.openxmlformats.org/officeDocument/2006/relationships/oleObject" Target="../embeddings/oleObject136.bin"/><Relationship Id="rId43" Type="http://schemas.openxmlformats.org/officeDocument/2006/relationships/oleObject" Target="../embeddings/oleObject144.bin"/><Relationship Id="rId48" Type="http://schemas.openxmlformats.org/officeDocument/2006/relationships/oleObject" Target="../embeddings/oleObject149.bin"/><Relationship Id="rId56" Type="http://schemas.openxmlformats.org/officeDocument/2006/relationships/oleObject" Target="../embeddings/oleObject157.bin"/><Relationship Id="rId8" Type="http://schemas.openxmlformats.org/officeDocument/2006/relationships/oleObject" Target="../embeddings/oleObject109.bin"/><Relationship Id="rId51" Type="http://schemas.openxmlformats.org/officeDocument/2006/relationships/oleObject" Target="../embeddings/oleObject152.bin"/><Relationship Id="rId3" Type="http://schemas.openxmlformats.org/officeDocument/2006/relationships/notesSlide" Target="../notesSlides/notesSlide3.xml"/><Relationship Id="rId12" Type="http://schemas.openxmlformats.org/officeDocument/2006/relationships/oleObject" Target="../embeddings/oleObject113.bin"/><Relationship Id="rId17" Type="http://schemas.openxmlformats.org/officeDocument/2006/relationships/oleObject" Target="../embeddings/oleObject118.bin"/><Relationship Id="rId25" Type="http://schemas.openxmlformats.org/officeDocument/2006/relationships/oleObject" Target="../embeddings/oleObject126.bin"/><Relationship Id="rId33" Type="http://schemas.openxmlformats.org/officeDocument/2006/relationships/oleObject" Target="../embeddings/oleObject134.bin"/><Relationship Id="rId38" Type="http://schemas.openxmlformats.org/officeDocument/2006/relationships/oleObject" Target="../embeddings/oleObject139.bin"/><Relationship Id="rId46" Type="http://schemas.openxmlformats.org/officeDocument/2006/relationships/oleObject" Target="../embeddings/oleObject147.bin"/><Relationship Id="rId59" Type="http://schemas.openxmlformats.org/officeDocument/2006/relationships/oleObject" Target="../embeddings/oleObject160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7.bin"/><Relationship Id="rId13" Type="http://schemas.openxmlformats.org/officeDocument/2006/relationships/oleObject" Target="../embeddings/oleObject172.bin"/><Relationship Id="rId18" Type="http://schemas.openxmlformats.org/officeDocument/2006/relationships/oleObject" Target="../embeddings/oleObject177.bin"/><Relationship Id="rId26" Type="http://schemas.openxmlformats.org/officeDocument/2006/relationships/oleObject" Target="../embeddings/oleObject185.bin"/><Relationship Id="rId39" Type="http://schemas.openxmlformats.org/officeDocument/2006/relationships/oleObject" Target="../embeddings/oleObject198.bin"/><Relationship Id="rId3" Type="http://schemas.openxmlformats.org/officeDocument/2006/relationships/notesSlide" Target="../notesSlides/notesSlide4.xml"/><Relationship Id="rId21" Type="http://schemas.openxmlformats.org/officeDocument/2006/relationships/oleObject" Target="../embeddings/oleObject180.bin"/><Relationship Id="rId34" Type="http://schemas.openxmlformats.org/officeDocument/2006/relationships/oleObject" Target="../embeddings/oleObject193.bin"/><Relationship Id="rId7" Type="http://schemas.openxmlformats.org/officeDocument/2006/relationships/oleObject" Target="../embeddings/oleObject166.bin"/><Relationship Id="rId12" Type="http://schemas.openxmlformats.org/officeDocument/2006/relationships/oleObject" Target="../embeddings/oleObject171.bin"/><Relationship Id="rId17" Type="http://schemas.openxmlformats.org/officeDocument/2006/relationships/oleObject" Target="../embeddings/oleObject176.bin"/><Relationship Id="rId25" Type="http://schemas.openxmlformats.org/officeDocument/2006/relationships/oleObject" Target="../embeddings/oleObject184.bin"/><Relationship Id="rId33" Type="http://schemas.openxmlformats.org/officeDocument/2006/relationships/oleObject" Target="../embeddings/oleObject192.bin"/><Relationship Id="rId38" Type="http://schemas.openxmlformats.org/officeDocument/2006/relationships/oleObject" Target="../embeddings/oleObject197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75.bin"/><Relationship Id="rId20" Type="http://schemas.openxmlformats.org/officeDocument/2006/relationships/oleObject" Target="../embeddings/oleObject179.bin"/><Relationship Id="rId29" Type="http://schemas.openxmlformats.org/officeDocument/2006/relationships/oleObject" Target="../embeddings/oleObject188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5.bin"/><Relationship Id="rId11" Type="http://schemas.openxmlformats.org/officeDocument/2006/relationships/oleObject" Target="../embeddings/oleObject170.bin"/><Relationship Id="rId24" Type="http://schemas.openxmlformats.org/officeDocument/2006/relationships/oleObject" Target="../embeddings/oleObject183.bin"/><Relationship Id="rId32" Type="http://schemas.openxmlformats.org/officeDocument/2006/relationships/oleObject" Target="../embeddings/oleObject191.bin"/><Relationship Id="rId37" Type="http://schemas.openxmlformats.org/officeDocument/2006/relationships/oleObject" Target="../embeddings/oleObject196.bin"/><Relationship Id="rId40" Type="http://schemas.openxmlformats.org/officeDocument/2006/relationships/oleObject" Target="../embeddings/oleObject199.bin"/><Relationship Id="rId5" Type="http://schemas.openxmlformats.org/officeDocument/2006/relationships/oleObject" Target="../embeddings/oleObject164.bin"/><Relationship Id="rId15" Type="http://schemas.openxmlformats.org/officeDocument/2006/relationships/oleObject" Target="../embeddings/oleObject174.bin"/><Relationship Id="rId23" Type="http://schemas.openxmlformats.org/officeDocument/2006/relationships/oleObject" Target="../embeddings/oleObject182.bin"/><Relationship Id="rId28" Type="http://schemas.openxmlformats.org/officeDocument/2006/relationships/oleObject" Target="../embeddings/oleObject187.bin"/><Relationship Id="rId36" Type="http://schemas.openxmlformats.org/officeDocument/2006/relationships/oleObject" Target="../embeddings/oleObject195.bin"/><Relationship Id="rId10" Type="http://schemas.openxmlformats.org/officeDocument/2006/relationships/oleObject" Target="../embeddings/oleObject169.bin"/><Relationship Id="rId19" Type="http://schemas.openxmlformats.org/officeDocument/2006/relationships/oleObject" Target="../embeddings/oleObject178.bin"/><Relationship Id="rId31" Type="http://schemas.openxmlformats.org/officeDocument/2006/relationships/oleObject" Target="../embeddings/oleObject190.bin"/><Relationship Id="rId4" Type="http://schemas.openxmlformats.org/officeDocument/2006/relationships/oleObject" Target="../embeddings/oleObject163.bin"/><Relationship Id="rId9" Type="http://schemas.openxmlformats.org/officeDocument/2006/relationships/oleObject" Target="../embeddings/oleObject168.bin"/><Relationship Id="rId14" Type="http://schemas.openxmlformats.org/officeDocument/2006/relationships/oleObject" Target="../embeddings/oleObject173.bin"/><Relationship Id="rId22" Type="http://schemas.openxmlformats.org/officeDocument/2006/relationships/oleObject" Target="../embeddings/oleObject181.bin"/><Relationship Id="rId27" Type="http://schemas.openxmlformats.org/officeDocument/2006/relationships/oleObject" Target="../embeddings/oleObject186.bin"/><Relationship Id="rId30" Type="http://schemas.openxmlformats.org/officeDocument/2006/relationships/oleObject" Target="../embeddings/oleObject189.bin"/><Relationship Id="rId35" Type="http://schemas.openxmlformats.org/officeDocument/2006/relationships/oleObject" Target="../embeddings/oleObject19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4.bin"/><Relationship Id="rId13" Type="http://schemas.openxmlformats.org/officeDocument/2006/relationships/oleObject" Target="../embeddings/oleObject209.bin"/><Relationship Id="rId18" Type="http://schemas.openxmlformats.org/officeDocument/2006/relationships/oleObject" Target="../embeddings/oleObject214.bin"/><Relationship Id="rId26" Type="http://schemas.openxmlformats.org/officeDocument/2006/relationships/oleObject" Target="../embeddings/oleObject222.bin"/><Relationship Id="rId39" Type="http://schemas.openxmlformats.org/officeDocument/2006/relationships/oleObject" Target="../embeddings/oleObject235.bin"/><Relationship Id="rId3" Type="http://schemas.openxmlformats.org/officeDocument/2006/relationships/notesSlide" Target="../notesSlides/notesSlide5.xml"/><Relationship Id="rId21" Type="http://schemas.openxmlformats.org/officeDocument/2006/relationships/oleObject" Target="../embeddings/oleObject217.bin"/><Relationship Id="rId34" Type="http://schemas.openxmlformats.org/officeDocument/2006/relationships/oleObject" Target="../embeddings/oleObject230.bin"/><Relationship Id="rId42" Type="http://schemas.openxmlformats.org/officeDocument/2006/relationships/oleObject" Target="../embeddings/oleObject238.bin"/><Relationship Id="rId7" Type="http://schemas.openxmlformats.org/officeDocument/2006/relationships/oleObject" Target="../embeddings/oleObject203.bin"/><Relationship Id="rId12" Type="http://schemas.openxmlformats.org/officeDocument/2006/relationships/oleObject" Target="../embeddings/oleObject208.bin"/><Relationship Id="rId17" Type="http://schemas.openxmlformats.org/officeDocument/2006/relationships/oleObject" Target="../embeddings/oleObject213.bin"/><Relationship Id="rId25" Type="http://schemas.openxmlformats.org/officeDocument/2006/relationships/oleObject" Target="../embeddings/oleObject221.bin"/><Relationship Id="rId33" Type="http://schemas.openxmlformats.org/officeDocument/2006/relationships/oleObject" Target="../embeddings/oleObject229.bin"/><Relationship Id="rId38" Type="http://schemas.openxmlformats.org/officeDocument/2006/relationships/oleObject" Target="../embeddings/oleObject234.bin"/><Relationship Id="rId46" Type="http://schemas.openxmlformats.org/officeDocument/2006/relationships/oleObject" Target="../embeddings/oleObject242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212.bin"/><Relationship Id="rId20" Type="http://schemas.openxmlformats.org/officeDocument/2006/relationships/oleObject" Target="../embeddings/oleObject216.bin"/><Relationship Id="rId29" Type="http://schemas.openxmlformats.org/officeDocument/2006/relationships/oleObject" Target="../embeddings/oleObject225.bin"/><Relationship Id="rId41" Type="http://schemas.openxmlformats.org/officeDocument/2006/relationships/oleObject" Target="../embeddings/oleObject237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02.bin"/><Relationship Id="rId11" Type="http://schemas.openxmlformats.org/officeDocument/2006/relationships/oleObject" Target="../embeddings/oleObject207.bin"/><Relationship Id="rId24" Type="http://schemas.openxmlformats.org/officeDocument/2006/relationships/oleObject" Target="../embeddings/oleObject220.bin"/><Relationship Id="rId32" Type="http://schemas.openxmlformats.org/officeDocument/2006/relationships/oleObject" Target="../embeddings/oleObject228.bin"/><Relationship Id="rId37" Type="http://schemas.openxmlformats.org/officeDocument/2006/relationships/oleObject" Target="../embeddings/oleObject233.bin"/><Relationship Id="rId40" Type="http://schemas.openxmlformats.org/officeDocument/2006/relationships/oleObject" Target="../embeddings/oleObject236.bin"/><Relationship Id="rId45" Type="http://schemas.openxmlformats.org/officeDocument/2006/relationships/oleObject" Target="../embeddings/oleObject241.bin"/><Relationship Id="rId5" Type="http://schemas.openxmlformats.org/officeDocument/2006/relationships/oleObject" Target="../embeddings/oleObject201.bin"/><Relationship Id="rId15" Type="http://schemas.openxmlformats.org/officeDocument/2006/relationships/oleObject" Target="../embeddings/oleObject211.bin"/><Relationship Id="rId23" Type="http://schemas.openxmlformats.org/officeDocument/2006/relationships/oleObject" Target="../embeddings/oleObject219.bin"/><Relationship Id="rId28" Type="http://schemas.openxmlformats.org/officeDocument/2006/relationships/oleObject" Target="../embeddings/oleObject224.bin"/><Relationship Id="rId36" Type="http://schemas.openxmlformats.org/officeDocument/2006/relationships/oleObject" Target="../embeddings/oleObject232.bin"/><Relationship Id="rId10" Type="http://schemas.openxmlformats.org/officeDocument/2006/relationships/oleObject" Target="../embeddings/oleObject206.bin"/><Relationship Id="rId19" Type="http://schemas.openxmlformats.org/officeDocument/2006/relationships/oleObject" Target="../embeddings/oleObject215.bin"/><Relationship Id="rId31" Type="http://schemas.openxmlformats.org/officeDocument/2006/relationships/oleObject" Target="../embeddings/oleObject227.bin"/><Relationship Id="rId44" Type="http://schemas.openxmlformats.org/officeDocument/2006/relationships/oleObject" Target="../embeddings/oleObject240.bin"/><Relationship Id="rId4" Type="http://schemas.openxmlformats.org/officeDocument/2006/relationships/oleObject" Target="../embeddings/oleObject200.bin"/><Relationship Id="rId9" Type="http://schemas.openxmlformats.org/officeDocument/2006/relationships/oleObject" Target="../embeddings/oleObject205.bin"/><Relationship Id="rId14" Type="http://schemas.openxmlformats.org/officeDocument/2006/relationships/oleObject" Target="../embeddings/oleObject210.bin"/><Relationship Id="rId22" Type="http://schemas.openxmlformats.org/officeDocument/2006/relationships/oleObject" Target="../embeddings/oleObject218.bin"/><Relationship Id="rId27" Type="http://schemas.openxmlformats.org/officeDocument/2006/relationships/oleObject" Target="../embeddings/oleObject223.bin"/><Relationship Id="rId30" Type="http://schemas.openxmlformats.org/officeDocument/2006/relationships/oleObject" Target="../embeddings/oleObject226.bin"/><Relationship Id="rId35" Type="http://schemas.openxmlformats.org/officeDocument/2006/relationships/oleObject" Target="../embeddings/oleObject231.bin"/><Relationship Id="rId43" Type="http://schemas.openxmlformats.org/officeDocument/2006/relationships/oleObject" Target="../embeddings/oleObject23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7.bin"/><Relationship Id="rId13" Type="http://schemas.openxmlformats.org/officeDocument/2006/relationships/oleObject" Target="../embeddings/oleObject252.bin"/><Relationship Id="rId18" Type="http://schemas.openxmlformats.org/officeDocument/2006/relationships/oleObject" Target="../embeddings/oleObject257.bin"/><Relationship Id="rId26" Type="http://schemas.openxmlformats.org/officeDocument/2006/relationships/oleObject" Target="../embeddings/oleObject265.bin"/><Relationship Id="rId3" Type="http://schemas.openxmlformats.org/officeDocument/2006/relationships/notesSlide" Target="../notesSlides/notesSlide6.xml"/><Relationship Id="rId21" Type="http://schemas.openxmlformats.org/officeDocument/2006/relationships/oleObject" Target="../embeddings/oleObject260.bin"/><Relationship Id="rId7" Type="http://schemas.openxmlformats.org/officeDocument/2006/relationships/oleObject" Target="../embeddings/oleObject246.bin"/><Relationship Id="rId12" Type="http://schemas.openxmlformats.org/officeDocument/2006/relationships/oleObject" Target="../embeddings/oleObject251.bin"/><Relationship Id="rId17" Type="http://schemas.openxmlformats.org/officeDocument/2006/relationships/oleObject" Target="../embeddings/oleObject256.bin"/><Relationship Id="rId25" Type="http://schemas.openxmlformats.org/officeDocument/2006/relationships/oleObject" Target="../embeddings/oleObject264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255.bin"/><Relationship Id="rId20" Type="http://schemas.openxmlformats.org/officeDocument/2006/relationships/oleObject" Target="../embeddings/oleObject259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45.bin"/><Relationship Id="rId11" Type="http://schemas.openxmlformats.org/officeDocument/2006/relationships/oleObject" Target="../embeddings/oleObject250.bin"/><Relationship Id="rId24" Type="http://schemas.openxmlformats.org/officeDocument/2006/relationships/oleObject" Target="../embeddings/oleObject263.bin"/><Relationship Id="rId5" Type="http://schemas.openxmlformats.org/officeDocument/2006/relationships/oleObject" Target="../embeddings/oleObject244.bin"/><Relationship Id="rId15" Type="http://schemas.openxmlformats.org/officeDocument/2006/relationships/oleObject" Target="../embeddings/oleObject254.bin"/><Relationship Id="rId23" Type="http://schemas.openxmlformats.org/officeDocument/2006/relationships/oleObject" Target="../embeddings/oleObject262.bin"/><Relationship Id="rId28" Type="http://schemas.openxmlformats.org/officeDocument/2006/relationships/oleObject" Target="../embeddings/oleObject267.bin"/><Relationship Id="rId10" Type="http://schemas.openxmlformats.org/officeDocument/2006/relationships/oleObject" Target="../embeddings/oleObject249.bin"/><Relationship Id="rId19" Type="http://schemas.openxmlformats.org/officeDocument/2006/relationships/oleObject" Target="../embeddings/oleObject258.bin"/><Relationship Id="rId4" Type="http://schemas.openxmlformats.org/officeDocument/2006/relationships/oleObject" Target="../embeddings/oleObject243.bin"/><Relationship Id="rId9" Type="http://schemas.openxmlformats.org/officeDocument/2006/relationships/oleObject" Target="../embeddings/oleObject248.bin"/><Relationship Id="rId14" Type="http://schemas.openxmlformats.org/officeDocument/2006/relationships/oleObject" Target="../embeddings/oleObject253.bin"/><Relationship Id="rId22" Type="http://schemas.openxmlformats.org/officeDocument/2006/relationships/oleObject" Target="../embeddings/oleObject261.bin"/><Relationship Id="rId27" Type="http://schemas.openxmlformats.org/officeDocument/2006/relationships/oleObject" Target="../embeddings/oleObject26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tangle 161"/>
          <p:cNvSpPr/>
          <p:nvPr/>
        </p:nvSpPr>
        <p:spPr>
          <a:xfrm>
            <a:off x="0" y="0"/>
            <a:ext cx="12192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2035629" y="1052194"/>
            <a:ext cx="762000" cy="1588"/>
          </a:xfrm>
          <a:prstGeom prst="line">
            <a:avLst/>
          </a:prstGeom>
          <a:ln w="9525">
            <a:solidFill>
              <a:schemeClr val="tx1"/>
            </a:solidFill>
            <a:headEnd type="triangl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273629" y="1356994"/>
            <a:ext cx="2667000" cy="1588"/>
          </a:xfrm>
          <a:prstGeom prst="line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2264229" y="442594"/>
          <a:ext cx="342900" cy="228600"/>
        </p:xfrm>
        <a:graphic>
          <a:graphicData uri="http://schemas.openxmlformats.org/presentationml/2006/ole">
            <p:oleObj spid="_x0000_s1027" name="Equation" r:id="rId4" imgW="342720" imgH="228600" progId="Equation.DSMT4">
              <p:embed/>
            </p:oleObj>
          </a:graphicData>
        </a:graphic>
      </p:graphicFrame>
      <p:cxnSp>
        <p:nvCxnSpPr>
          <p:cNvPr id="16" name="Straight Connector 15"/>
          <p:cNvCxnSpPr/>
          <p:nvPr/>
        </p:nvCxnSpPr>
        <p:spPr>
          <a:xfrm rot="5400000">
            <a:off x="2025139" y="3426322"/>
            <a:ext cx="762000" cy="1588"/>
          </a:xfrm>
          <a:prstGeom prst="line">
            <a:avLst/>
          </a:prstGeom>
          <a:ln w="9525">
            <a:solidFill>
              <a:schemeClr val="tx1"/>
            </a:solidFill>
            <a:headEnd type="triangl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263139" y="3731122"/>
            <a:ext cx="2667000" cy="1588"/>
          </a:xfrm>
          <a:prstGeom prst="line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1570660" y="2615755"/>
          <a:ext cx="1727200" cy="431800"/>
        </p:xfrm>
        <a:graphic>
          <a:graphicData uri="http://schemas.openxmlformats.org/presentationml/2006/ole">
            <p:oleObj spid="_x0000_s1028" name="Equation" r:id="rId5" imgW="1726920" imgH="431640" progId="Equation.DSMT4">
              <p:embed/>
            </p:oleObj>
          </a:graphicData>
        </a:graphic>
      </p:graphicFrame>
      <p:cxnSp>
        <p:nvCxnSpPr>
          <p:cNvPr id="21" name="Straight Connector 20"/>
          <p:cNvCxnSpPr/>
          <p:nvPr/>
        </p:nvCxnSpPr>
        <p:spPr>
          <a:xfrm rot="16200000" flipV="1">
            <a:off x="2796751" y="3677130"/>
            <a:ext cx="135064" cy="1888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6200000" flipV="1">
            <a:off x="2888442" y="3540221"/>
            <a:ext cx="406370" cy="4400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6200000" flipV="1">
            <a:off x="2514176" y="3597965"/>
            <a:ext cx="239875" cy="3771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30"/>
          <p:cNvSpPr/>
          <p:nvPr/>
        </p:nvSpPr>
        <p:spPr>
          <a:xfrm>
            <a:off x="1371600" y="622627"/>
            <a:ext cx="2491992" cy="712596"/>
          </a:xfrm>
          <a:custGeom>
            <a:avLst/>
            <a:gdLst>
              <a:gd name="connsiteX0" fmla="*/ 0 w 2491992"/>
              <a:gd name="connsiteY0" fmla="*/ 648956 h 712596"/>
              <a:gd name="connsiteX1" fmla="*/ 281354 w 2491992"/>
              <a:gd name="connsiteY1" fmla="*/ 367602 h 712596"/>
              <a:gd name="connsiteX2" fmla="*/ 577781 w 2491992"/>
              <a:gd name="connsiteY2" fmla="*/ 533400 h 712596"/>
              <a:gd name="connsiteX3" fmla="*/ 1140488 w 2491992"/>
              <a:gd name="connsiteY3" fmla="*/ 247022 h 712596"/>
              <a:gd name="connsiteX4" fmla="*/ 1537398 w 2491992"/>
              <a:gd name="connsiteY4" fmla="*/ 674077 h 712596"/>
              <a:gd name="connsiteX5" fmla="*/ 1939332 w 2491992"/>
              <a:gd name="connsiteY5" fmla="*/ 211853 h 712596"/>
              <a:gd name="connsiteX6" fmla="*/ 2100106 w 2491992"/>
              <a:gd name="connsiteY6" fmla="*/ 342481 h 712596"/>
              <a:gd name="connsiteX7" fmla="*/ 2215662 w 2491992"/>
              <a:gd name="connsiteY7" fmla="*/ 51079 h 712596"/>
              <a:gd name="connsiteX8" fmla="*/ 2366387 w 2491992"/>
              <a:gd name="connsiteY8" fmla="*/ 648956 h 712596"/>
              <a:gd name="connsiteX9" fmla="*/ 2491992 w 2491992"/>
              <a:gd name="connsiteY9" fmla="*/ 432916 h 712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91992" h="712596">
                <a:moveTo>
                  <a:pt x="0" y="648956"/>
                </a:moveTo>
                <a:cubicBezTo>
                  <a:pt x="92528" y="517908"/>
                  <a:pt x="185057" y="386861"/>
                  <a:pt x="281354" y="367602"/>
                </a:cubicBezTo>
                <a:cubicBezTo>
                  <a:pt x="377651" y="348343"/>
                  <a:pt x="434592" y="553497"/>
                  <a:pt x="577781" y="533400"/>
                </a:cubicBezTo>
                <a:cubicBezTo>
                  <a:pt x="720970" y="513303"/>
                  <a:pt x="980552" y="223576"/>
                  <a:pt x="1140488" y="247022"/>
                </a:cubicBezTo>
                <a:cubicBezTo>
                  <a:pt x="1300424" y="270468"/>
                  <a:pt x="1404257" y="679938"/>
                  <a:pt x="1537398" y="674077"/>
                </a:cubicBezTo>
                <a:cubicBezTo>
                  <a:pt x="1670539" y="668216"/>
                  <a:pt x="1845547" y="267119"/>
                  <a:pt x="1939332" y="211853"/>
                </a:cubicBezTo>
                <a:cubicBezTo>
                  <a:pt x="2033117" y="156587"/>
                  <a:pt x="2054051" y="369277"/>
                  <a:pt x="2100106" y="342481"/>
                </a:cubicBezTo>
                <a:cubicBezTo>
                  <a:pt x="2146161" y="315685"/>
                  <a:pt x="2171282" y="0"/>
                  <a:pt x="2215662" y="51079"/>
                </a:cubicBezTo>
                <a:cubicBezTo>
                  <a:pt x="2260042" y="102158"/>
                  <a:pt x="2320332" y="585317"/>
                  <a:pt x="2366387" y="648956"/>
                </a:cubicBezTo>
                <a:cubicBezTo>
                  <a:pt x="2412442" y="712596"/>
                  <a:pt x="2452217" y="572756"/>
                  <a:pt x="2491992" y="432916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1263139" y="2969122"/>
            <a:ext cx="2491992" cy="712596"/>
          </a:xfrm>
          <a:custGeom>
            <a:avLst/>
            <a:gdLst>
              <a:gd name="connsiteX0" fmla="*/ 0 w 2491992"/>
              <a:gd name="connsiteY0" fmla="*/ 648956 h 712596"/>
              <a:gd name="connsiteX1" fmla="*/ 281354 w 2491992"/>
              <a:gd name="connsiteY1" fmla="*/ 367602 h 712596"/>
              <a:gd name="connsiteX2" fmla="*/ 577781 w 2491992"/>
              <a:gd name="connsiteY2" fmla="*/ 533400 h 712596"/>
              <a:gd name="connsiteX3" fmla="*/ 1140488 w 2491992"/>
              <a:gd name="connsiteY3" fmla="*/ 247022 h 712596"/>
              <a:gd name="connsiteX4" fmla="*/ 1537398 w 2491992"/>
              <a:gd name="connsiteY4" fmla="*/ 674077 h 712596"/>
              <a:gd name="connsiteX5" fmla="*/ 1939332 w 2491992"/>
              <a:gd name="connsiteY5" fmla="*/ 211853 h 712596"/>
              <a:gd name="connsiteX6" fmla="*/ 2100106 w 2491992"/>
              <a:gd name="connsiteY6" fmla="*/ 342481 h 712596"/>
              <a:gd name="connsiteX7" fmla="*/ 2215662 w 2491992"/>
              <a:gd name="connsiteY7" fmla="*/ 51079 h 712596"/>
              <a:gd name="connsiteX8" fmla="*/ 2366387 w 2491992"/>
              <a:gd name="connsiteY8" fmla="*/ 648956 h 712596"/>
              <a:gd name="connsiteX9" fmla="*/ 2491992 w 2491992"/>
              <a:gd name="connsiteY9" fmla="*/ 432916 h 712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91992" h="712596">
                <a:moveTo>
                  <a:pt x="0" y="648956"/>
                </a:moveTo>
                <a:cubicBezTo>
                  <a:pt x="92528" y="517908"/>
                  <a:pt x="185057" y="386861"/>
                  <a:pt x="281354" y="367602"/>
                </a:cubicBezTo>
                <a:cubicBezTo>
                  <a:pt x="377651" y="348343"/>
                  <a:pt x="434592" y="553497"/>
                  <a:pt x="577781" y="533400"/>
                </a:cubicBezTo>
                <a:cubicBezTo>
                  <a:pt x="720970" y="513303"/>
                  <a:pt x="980552" y="223576"/>
                  <a:pt x="1140488" y="247022"/>
                </a:cubicBezTo>
                <a:cubicBezTo>
                  <a:pt x="1300424" y="270468"/>
                  <a:pt x="1404257" y="679938"/>
                  <a:pt x="1537398" y="674077"/>
                </a:cubicBezTo>
                <a:cubicBezTo>
                  <a:pt x="1670539" y="668216"/>
                  <a:pt x="1845547" y="267119"/>
                  <a:pt x="1939332" y="211853"/>
                </a:cubicBezTo>
                <a:cubicBezTo>
                  <a:pt x="2033117" y="156587"/>
                  <a:pt x="2054051" y="369277"/>
                  <a:pt x="2100106" y="342481"/>
                </a:cubicBezTo>
                <a:cubicBezTo>
                  <a:pt x="2146161" y="315685"/>
                  <a:pt x="2171282" y="0"/>
                  <a:pt x="2215662" y="51079"/>
                </a:cubicBezTo>
                <a:cubicBezTo>
                  <a:pt x="2260042" y="102158"/>
                  <a:pt x="2320332" y="585317"/>
                  <a:pt x="2366387" y="648956"/>
                </a:cubicBezTo>
                <a:cubicBezTo>
                  <a:pt x="2412442" y="712596"/>
                  <a:pt x="2452217" y="572756"/>
                  <a:pt x="2491992" y="432916"/>
                </a:cubicBezTo>
              </a:path>
            </a:pathLst>
          </a:cu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rot="16200000" flipV="1">
            <a:off x="3078982" y="3490359"/>
            <a:ext cx="478091" cy="5024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6200000" flipV="1">
            <a:off x="3350666" y="3523474"/>
            <a:ext cx="406370" cy="4400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 flipH="1" flipV="1">
            <a:off x="1299547" y="3565974"/>
            <a:ext cx="373712" cy="624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16200000" flipV="1">
            <a:off x="1562060" y="3600511"/>
            <a:ext cx="303374" cy="1888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 flipH="1" flipV="1">
            <a:off x="1202866" y="3669565"/>
            <a:ext cx="111759" cy="3763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6200000" flipV="1">
            <a:off x="1802842" y="3600890"/>
            <a:ext cx="274612" cy="2513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16200000" flipV="1">
            <a:off x="1964831" y="3524311"/>
            <a:ext cx="422280" cy="1888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6200000" flipV="1">
            <a:off x="2150726" y="3476582"/>
            <a:ext cx="515227" cy="4400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3441189" y="2736894"/>
          <a:ext cx="381000" cy="177800"/>
        </p:xfrm>
        <a:graphic>
          <a:graphicData uri="http://schemas.openxmlformats.org/presentationml/2006/ole">
            <p:oleObj spid="_x0000_s1029" name="Equation" r:id="rId6" imgW="380880" imgH="177480" progId="Equation.DSMT4">
              <p:embed/>
            </p:oleObj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3856352" y="1383075"/>
          <a:ext cx="355600" cy="177800"/>
        </p:xfrm>
        <a:graphic>
          <a:graphicData uri="http://schemas.openxmlformats.org/presentationml/2006/ole">
            <p:oleObj spid="_x0000_s1030" name="Equation" r:id="rId7" imgW="355320" imgH="177480" progId="Equation.DSMT4">
              <p:embed/>
            </p:oleObj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3831313" y="3778102"/>
          <a:ext cx="355600" cy="177800"/>
        </p:xfrm>
        <a:graphic>
          <a:graphicData uri="http://schemas.openxmlformats.org/presentationml/2006/ole">
            <p:oleObj spid="_x0000_s1031" name="Equation" r:id="rId8" imgW="355320" imgH="177480" progId="Equation.DSMT4">
              <p:embed/>
            </p:oleObj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1536700" y="165427"/>
            <a:ext cx="2127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b="1" dirty="0" smtClean="0"/>
              <a:t>Continuous-time analog signal</a:t>
            </a:r>
            <a:endParaRPr lang="en-US" sz="12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1371600" y="2359325"/>
            <a:ext cx="2241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b="1" dirty="0" smtClean="0"/>
              <a:t>Continuous-time sampled signal</a:t>
            </a:r>
            <a:endParaRPr lang="en-US" sz="1200" b="1" dirty="0"/>
          </a:p>
        </p:txBody>
      </p:sp>
      <p:cxnSp>
        <p:nvCxnSpPr>
          <p:cNvPr id="64" name="Straight Connector 63"/>
          <p:cNvCxnSpPr/>
          <p:nvPr/>
        </p:nvCxnSpPr>
        <p:spPr>
          <a:xfrm rot="5400000">
            <a:off x="2017810" y="6169325"/>
            <a:ext cx="762000" cy="1588"/>
          </a:xfrm>
          <a:prstGeom prst="line">
            <a:avLst/>
          </a:prstGeom>
          <a:ln w="9525">
            <a:solidFill>
              <a:schemeClr val="tx1"/>
            </a:solidFill>
            <a:headEnd type="triangl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255810" y="6474125"/>
            <a:ext cx="2667000" cy="1588"/>
          </a:xfrm>
          <a:prstGeom prst="line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Object 65"/>
          <p:cNvGraphicFramePr>
            <a:graphicFrameLocks noChangeAspect="1"/>
          </p:cNvGraphicFramePr>
          <p:nvPr/>
        </p:nvGraphicFramePr>
        <p:xfrm>
          <a:off x="1687610" y="5559725"/>
          <a:ext cx="1498600" cy="228600"/>
        </p:xfrm>
        <a:graphic>
          <a:graphicData uri="http://schemas.openxmlformats.org/presentationml/2006/ole">
            <p:oleObj spid="_x0000_s1032" name="Equation" r:id="rId9" imgW="1498320" imgH="228600" progId="Equation.DSMT4">
              <p:embed/>
            </p:oleObj>
          </a:graphicData>
        </a:graphic>
      </p:graphicFrame>
      <p:cxnSp>
        <p:nvCxnSpPr>
          <p:cNvPr id="67" name="Straight Connector 66"/>
          <p:cNvCxnSpPr/>
          <p:nvPr/>
        </p:nvCxnSpPr>
        <p:spPr>
          <a:xfrm rot="16200000" flipV="1">
            <a:off x="2789422" y="6420133"/>
            <a:ext cx="135064" cy="1888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16200000" flipV="1">
            <a:off x="2881113" y="6283224"/>
            <a:ext cx="406370" cy="4400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16200000" flipV="1">
            <a:off x="2506847" y="6340968"/>
            <a:ext cx="239875" cy="3771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16200000" flipV="1">
            <a:off x="3071653" y="6233362"/>
            <a:ext cx="478091" cy="5024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16200000" flipV="1">
            <a:off x="3343337" y="6266477"/>
            <a:ext cx="406370" cy="4400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5400000" flipH="1" flipV="1">
            <a:off x="1292218" y="6308977"/>
            <a:ext cx="373712" cy="624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16200000" flipV="1">
            <a:off x="1554731" y="6343514"/>
            <a:ext cx="303374" cy="1888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5400000" flipH="1" flipV="1">
            <a:off x="1195537" y="6412568"/>
            <a:ext cx="111759" cy="3763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16200000" flipV="1">
            <a:off x="1795513" y="6343893"/>
            <a:ext cx="274612" cy="2513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16200000" flipV="1">
            <a:off x="1957502" y="6267314"/>
            <a:ext cx="422280" cy="1888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16200000" flipV="1">
            <a:off x="2143397" y="6219585"/>
            <a:ext cx="515227" cy="4400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Object 5"/>
          <p:cNvGraphicFramePr>
            <a:graphicFrameLocks noChangeAspect="1"/>
          </p:cNvGraphicFramePr>
          <p:nvPr/>
        </p:nvGraphicFramePr>
        <p:xfrm>
          <a:off x="3389410" y="5559725"/>
          <a:ext cx="368300" cy="177800"/>
        </p:xfrm>
        <a:graphic>
          <a:graphicData uri="http://schemas.openxmlformats.org/presentationml/2006/ole">
            <p:oleObj spid="_x0000_s1033" name="Equation" r:id="rId10" imgW="368280" imgH="177480" progId="Equation.DSMT4">
              <p:embed/>
            </p:oleObj>
          </a:graphicData>
        </a:graphic>
      </p:graphicFrame>
      <p:graphicFrame>
        <p:nvGraphicFramePr>
          <p:cNvPr id="80" name="Object 7"/>
          <p:cNvGraphicFramePr>
            <a:graphicFrameLocks noChangeAspect="1"/>
          </p:cNvGraphicFramePr>
          <p:nvPr/>
        </p:nvGraphicFramePr>
        <p:xfrm>
          <a:off x="3818035" y="6521750"/>
          <a:ext cx="368300" cy="177800"/>
        </p:xfrm>
        <a:graphic>
          <a:graphicData uri="http://schemas.openxmlformats.org/presentationml/2006/ole">
            <p:oleObj spid="_x0000_s1034" name="Equation" r:id="rId11" imgW="368280" imgH="177480" progId="Equation.DSMT4">
              <p:embed/>
            </p:oleObj>
          </a:graphicData>
        </a:graphic>
      </p:graphicFrame>
      <p:sp>
        <p:nvSpPr>
          <p:cNvPr id="81" name="TextBox 80"/>
          <p:cNvSpPr txBox="1"/>
          <p:nvPr/>
        </p:nvSpPr>
        <p:spPr>
          <a:xfrm>
            <a:off x="1636810" y="5254925"/>
            <a:ext cx="1683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b="1" dirty="0" smtClean="0"/>
              <a:t>Discrete-time sequence</a:t>
            </a:r>
            <a:endParaRPr lang="en-US" sz="1200" b="1" dirty="0"/>
          </a:p>
        </p:txBody>
      </p:sp>
      <p:cxnSp>
        <p:nvCxnSpPr>
          <p:cNvPr id="82" name="Straight Connector 81"/>
          <p:cNvCxnSpPr/>
          <p:nvPr/>
        </p:nvCxnSpPr>
        <p:spPr>
          <a:xfrm rot="5400000">
            <a:off x="6364815" y="987725"/>
            <a:ext cx="915194" cy="794"/>
          </a:xfrm>
          <a:prstGeom prst="line">
            <a:avLst/>
          </a:prstGeom>
          <a:ln w="9525">
            <a:solidFill>
              <a:schemeClr val="tx1"/>
            </a:solidFill>
            <a:headEnd type="triangl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765409" y="1368725"/>
            <a:ext cx="4114800" cy="1588"/>
          </a:xfrm>
          <a:prstGeom prst="line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Object 83"/>
          <p:cNvGraphicFramePr>
            <a:graphicFrameLocks noChangeAspect="1"/>
          </p:cNvGraphicFramePr>
          <p:nvPr/>
        </p:nvGraphicFramePr>
        <p:xfrm>
          <a:off x="6149709" y="-2875"/>
          <a:ext cx="1524000" cy="469900"/>
        </p:xfrm>
        <a:graphic>
          <a:graphicData uri="http://schemas.openxmlformats.org/presentationml/2006/ole">
            <p:oleObj spid="_x0000_s1035" name="Equation" r:id="rId12" imgW="1523880" imgH="469800" progId="Equation.DSMT4">
              <p:embed/>
            </p:oleObj>
          </a:graphicData>
        </a:graphic>
      </p:graphicFrame>
      <p:graphicFrame>
        <p:nvGraphicFramePr>
          <p:cNvPr id="86" name="Object 6"/>
          <p:cNvGraphicFramePr>
            <a:graphicFrameLocks noChangeAspect="1"/>
          </p:cNvGraphicFramePr>
          <p:nvPr/>
        </p:nvGraphicFramePr>
        <p:xfrm>
          <a:off x="8880209" y="1292525"/>
          <a:ext cx="165100" cy="165100"/>
        </p:xfrm>
        <a:graphic>
          <a:graphicData uri="http://schemas.openxmlformats.org/presentationml/2006/ole">
            <p:oleObj spid="_x0000_s1036" name="Equation" r:id="rId13" imgW="164880" imgH="164880" progId="Equation.DSMT4">
              <p:embed/>
            </p:oleObj>
          </a:graphicData>
        </a:graphic>
      </p:graphicFrame>
      <p:cxnSp>
        <p:nvCxnSpPr>
          <p:cNvPr id="91" name="Straight Connector 90"/>
          <p:cNvCxnSpPr/>
          <p:nvPr/>
        </p:nvCxnSpPr>
        <p:spPr>
          <a:xfrm rot="5400000" flipH="1" flipV="1">
            <a:off x="6289409" y="835325"/>
            <a:ext cx="6858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rot="16200000" flipV="1">
            <a:off x="6670409" y="835325"/>
            <a:ext cx="6858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37" name="Object 13"/>
          <p:cNvGraphicFramePr>
            <a:graphicFrameLocks noChangeAspect="1"/>
          </p:cNvGraphicFramePr>
          <p:nvPr/>
        </p:nvGraphicFramePr>
        <p:xfrm>
          <a:off x="6899009" y="606725"/>
          <a:ext cx="152400" cy="165100"/>
        </p:xfrm>
        <a:graphic>
          <a:graphicData uri="http://schemas.openxmlformats.org/presentationml/2006/ole">
            <p:oleObj spid="_x0000_s1037" name="Equation" r:id="rId14" imgW="152280" imgH="164880" progId="Equation.DSMT4">
              <p:embed/>
            </p:oleObj>
          </a:graphicData>
        </a:graphic>
      </p:graphicFrame>
      <p:cxnSp>
        <p:nvCxnSpPr>
          <p:cNvPr id="100" name="Straight Arrow Connector 99"/>
          <p:cNvCxnSpPr/>
          <p:nvPr/>
        </p:nvCxnSpPr>
        <p:spPr>
          <a:xfrm>
            <a:off x="4191000" y="927427"/>
            <a:ext cx="990600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267200" y="546427"/>
            <a:ext cx="639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b="1" dirty="0" smtClean="0"/>
              <a:t>CTFT</a:t>
            </a:r>
            <a:endParaRPr lang="en-US" b="1" dirty="0"/>
          </a:p>
        </p:txBody>
      </p:sp>
      <p:graphicFrame>
        <p:nvGraphicFramePr>
          <p:cNvPr id="1041" name="Object 17"/>
          <p:cNvGraphicFramePr>
            <a:graphicFrameLocks noChangeAspect="1"/>
          </p:cNvGraphicFramePr>
          <p:nvPr/>
        </p:nvGraphicFramePr>
        <p:xfrm>
          <a:off x="6289409" y="1368725"/>
          <a:ext cx="330200" cy="228600"/>
        </p:xfrm>
        <a:graphic>
          <a:graphicData uri="http://schemas.openxmlformats.org/presentationml/2006/ole">
            <p:oleObj spid="_x0000_s1041" name="Equation" r:id="rId15" imgW="330120" imgH="228600" progId="Equation.DSMT4">
              <p:embed/>
            </p:oleObj>
          </a:graphicData>
        </a:graphic>
      </p:graphicFrame>
      <p:graphicFrame>
        <p:nvGraphicFramePr>
          <p:cNvPr id="1042" name="Object 18"/>
          <p:cNvGraphicFramePr>
            <a:graphicFrameLocks noChangeAspect="1"/>
          </p:cNvGraphicFramePr>
          <p:nvPr/>
        </p:nvGraphicFramePr>
        <p:xfrm>
          <a:off x="7172059" y="1368725"/>
          <a:ext cx="241300" cy="228600"/>
        </p:xfrm>
        <a:graphic>
          <a:graphicData uri="http://schemas.openxmlformats.org/presentationml/2006/ole">
            <p:oleObj spid="_x0000_s1042" name="Equation" r:id="rId16" imgW="241200" imgH="228600" progId="Equation.DSMT4">
              <p:embed/>
            </p:oleObj>
          </a:graphicData>
        </a:graphic>
      </p:graphicFrame>
      <p:cxnSp>
        <p:nvCxnSpPr>
          <p:cNvPr id="111" name="Straight Connector 110"/>
          <p:cNvCxnSpPr/>
          <p:nvPr/>
        </p:nvCxnSpPr>
        <p:spPr>
          <a:xfrm rot="5400000">
            <a:off x="6354325" y="3361853"/>
            <a:ext cx="915194" cy="794"/>
          </a:xfrm>
          <a:prstGeom prst="line">
            <a:avLst/>
          </a:prstGeom>
          <a:ln w="9525">
            <a:solidFill>
              <a:schemeClr val="tx1"/>
            </a:solidFill>
            <a:headEnd type="triangl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754919" y="3742853"/>
            <a:ext cx="4114800" cy="1588"/>
          </a:xfrm>
          <a:prstGeom prst="line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3" name="Object 112"/>
          <p:cNvGraphicFramePr>
            <a:graphicFrameLocks noChangeAspect="1"/>
          </p:cNvGraphicFramePr>
          <p:nvPr/>
        </p:nvGraphicFramePr>
        <p:xfrm>
          <a:off x="5334000" y="2511725"/>
          <a:ext cx="3111500" cy="469900"/>
        </p:xfrm>
        <a:graphic>
          <a:graphicData uri="http://schemas.openxmlformats.org/presentationml/2006/ole">
            <p:oleObj spid="_x0000_s1043" name="Equation" r:id="rId17" imgW="3111480" imgH="469800" progId="Equation.DSMT4">
              <p:embed/>
            </p:oleObj>
          </a:graphicData>
        </a:graphic>
      </p:graphicFrame>
      <p:graphicFrame>
        <p:nvGraphicFramePr>
          <p:cNvPr id="114" name="Object 6"/>
          <p:cNvGraphicFramePr>
            <a:graphicFrameLocks noChangeAspect="1"/>
          </p:cNvGraphicFramePr>
          <p:nvPr/>
        </p:nvGraphicFramePr>
        <p:xfrm>
          <a:off x="8914169" y="3666653"/>
          <a:ext cx="165100" cy="165100"/>
        </p:xfrm>
        <a:graphic>
          <a:graphicData uri="http://schemas.openxmlformats.org/presentationml/2006/ole">
            <p:oleObj spid="_x0000_s1044" name="Equation" r:id="rId18" imgW="164880" imgH="164880" progId="Equation.DSMT4">
              <p:embed/>
            </p:oleObj>
          </a:graphicData>
        </a:graphic>
      </p:graphicFrame>
      <p:cxnSp>
        <p:nvCxnSpPr>
          <p:cNvPr id="115" name="Straight Connector 114"/>
          <p:cNvCxnSpPr/>
          <p:nvPr/>
        </p:nvCxnSpPr>
        <p:spPr>
          <a:xfrm rot="5400000" flipH="1" flipV="1">
            <a:off x="6431319" y="3361853"/>
            <a:ext cx="381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rot="16200000" flipV="1">
            <a:off x="6812319" y="3361853"/>
            <a:ext cx="381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Object 17"/>
          <p:cNvGraphicFramePr>
            <a:graphicFrameLocks noChangeAspect="1"/>
          </p:cNvGraphicFramePr>
          <p:nvPr/>
        </p:nvGraphicFramePr>
        <p:xfrm>
          <a:off x="6278919" y="3742853"/>
          <a:ext cx="330200" cy="228600"/>
        </p:xfrm>
        <a:graphic>
          <a:graphicData uri="http://schemas.openxmlformats.org/presentationml/2006/ole">
            <p:oleObj spid="_x0000_s1046" name="Equation" r:id="rId19" imgW="330120" imgH="228600" progId="Equation.DSMT4">
              <p:embed/>
            </p:oleObj>
          </a:graphicData>
        </a:graphic>
      </p:graphicFrame>
      <p:graphicFrame>
        <p:nvGraphicFramePr>
          <p:cNvPr id="119" name="Object 18"/>
          <p:cNvGraphicFramePr>
            <a:graphicFrameLocks noChangeAspect="1"/>
          </p:cNvGraphicFramePr>
          <p:nvPr/>
        </p:nvGraphicFramePr>
        <p:xfrm>
          <a:off x="7161569" y="3742853"/>
          <a:ext cx="241300" cy="228600"/>
        </p:xfrm>
        <a:graphic>
          <a:graphicData uri="http://schemas.openxmlformats.org/presentationml/2006/ole">
            <p:oleObj spid="_x0000_s1047" name="Equation" r:id="rId20" imgW="241200" imgH="228600" progId="Equation.DSMT4">
              <p:embed/>
            </p:oleObj>
          </a:graphicData>
        </a:graphic>
      </p:graphicFrame>
      <p:cxnSp>
        <p:nvCxnSpPr>
          <p:cNvPr id="70" name="Straight Arrow Connector 69"/>
          <p:cNvCxnSpPr/>
          <p:nvPr/>
        </p:nvCxnSpPr>
        <p:spPr>
          <a:xfrm>
            <a:off x="4104310" y="3301555"/>
            <a:ext cx="990600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180510" y="2920555"/>
            <a:ext cx="639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b="1" dirty="0" smtClean="0"/>
              <a:t>CTFT</a:t>
            </a:r>
            <a:endParaRPr lang="en-US" b="1" dirty="0"/>
          </a:p>
        </p:txBody>
      </p:sp>
      <p:graphicFrame>
        <p:nvGraphicFramePr>
          <p:cNvPr id="1048" name="Object 24"/>
          <p:cNvGraphicFramePr>
            <a:graphicFrameLocks noChangeAspect="1"/>
          </p:cNvGraphicFramePr>
          <p:nvPr/>
        </p:nvGraphicFramePr>
        <p:xfrm>
          <a:off x="2564435" y="3723830"/>
          <a:ext cx="152400" cy="228600"/>
        </p:xfrm>
        <a:graphic>
          <a:graphicData uri="http://schemas.openxmlformats.org/presentationml/2006/ole">
            <p:oleObj spid="_x0000_s1048" name="Equation" r:id="rId21" imgW="152280" imgH="228600" progId="Equation.DSMT4">
              <p:embed/>
            </p:oleObj>
          </a:graphicData>
        </a:graphic>
      </p:graphicFrame>
      <p:graphicFrame>
        <p:nvGraphicFramePr>
          <p:cNvPr id="1049" name="Object 25"/>
          <p:cNvGraphicFramePr>
            <a:graphicFrameLocks noChangeAspect="1"/>
          </p:cNvGraphicFramePr>
          <p:nvPr/>
        </p:nvGraphicFramePr>
        <p:xfrm>
          <a:off x="2751760" y="3727005"/>
          <a:ext cx="228600" cy="228600"/>
        </p:xfrm>
        <a:graphic>
          <a:graphicData uri="http://schemas.openxmlformats.org/presentationml/2006/ole">
            <p:oleObj spid="_x0000_s1049" name="Equation" r:id="rId22" imgW="228600" imgH="228600" progId="Equation.DSMT4">
              <p:embed/>
            </p:oleObj>
          </a:graphicData>
        </a:graphic>
      </p:graphicFrame>
      <p:graphicFrame>
        <p:nvGraphicFramePr>
          <p:cNvPr id="1050" name="Object 26"/>
          <p:cNvGraphicFramePr>
            <a:graphicFrameLocks noChangeAspect="1"/>
          </p:cNvGraphicFramePr>
          <p:nvPr/>
        </p:nvGraphicFramePr>
        <p:xfrm>
          <a:off x="3005760" y="3727005"/>
          <a:ext cx="228600" cy="228600"/>
        </p:xfrm>
        <a:graphic>
          <a:graphicData uri="http://schemas.openxmlformats.org/presentationml/2006/ole">
            <p:oleObj spid="_x0000_s1050" name="Equation" r:id="rId23" imgW="228600" imgH="228600" progId="Equation.DSMT4">
              <p:embed/>
            </p:oleObj>
          </a:graphicData>
        </a:graphic>
      </p:graphicFrame>
      <p:graphicFrame>
        <p:nvGraphicFramePr>
          <p:cNvPr id="1051" name="Object 27"/>
          <p:cNvGraphicFramePr>
            <a:graphicFrameLocks noChangeAspect="1"/>
          </p:cNvGraphicFramePr>
          <p:nvPr/>
        </p:nvGraphicFramePr>
        <p:xfrm>
          <a:off x="3215310" y="3727005"/>
          <a:ext cx="228600" cy="228600"/>
        </p:xfrm>
        <a:graphic>
          <a:graphicData uri="http://schemas.openxmlformats.org/presentationml/2006/ole">
            <p:oleObj spid="_x0000_s1051" name="Equation" r:id="rId24" imgW="228600" imgH="228600" progId="Equation.DSMT4">
              <p:embed/>
            </p:oleObj>
          </a:graphicData>
        </a:graphic>
      </p:graphicFrame>
      <p:graphicFrame>
        <p:nvGraphicFramePr>
          <p:cNvPr id="1052" name="Object 28"/>
          <p:cNvGraphicFramePr>
            <a:graphicFrameLocks noChangeAspect="1"/>
          </p:cNvGraphicFramePr>
          <p:nvPr/>
        </p:nvGraphicFramePr>
        <p:xfrm>
          <a:off x="2351710" y="3834955"/>
          <a:ext cx="127000" cy="177800"/>
        </p:xfrm>
        <a:graphic>
          <a:graphicData uri="http://schemas.openxmlformats.org/presentationml/2006/ole">
            <p:oleObj spid="_x0000_s1052" name="Equation" r:id="rId25" imgW="126720" imgH="177480" progId="Equation.DSMT4">
              <p:embed/>
            </p:oleObj>
          </a:graphicData>
        </a:graphic>
      </p:graphicFrame>
      <p:graphicFrame>
        <p:nvGraphicFramePr>
          <p:cNvPr id="1053" name="Object 29"/>
          <p:cNvGraphicFramePr>
            <a:graphicFrameLocks noChangeAspect="1"/>
          </p:cNvGraphicFramePr>
          <p:nvPr/>
        </p:nvGraphicFramePr>
        <p:xfrm>
          <a:off x="2059610" y="3723830"/>
          <a:ext cx="241300" cy="228600"/>
        </p:xfrm>
        <a:graphic>
          <a:graphicData uri="http://schemas.openxmlformats.org/presentationml/2006/ole">
            <p:oleObj spid="_x0000_s1053" name="Equation" r:id="rId26" imgW="241200" imgH="228600" progId="Equation.DSMT4">
              <p:embed/>
            </p:oleObj>
          </a:graphicData>
        </a:graphic>
      </p:graphicFrame>
      <p:graphicFrame>
        <p:nvGraphicFramePr>
          <p:cNvPr id="1054" name="Object 30"/>
          <p:cNvGraphicFramePr>
            <a:graphicFrameLocks noChangeAspect="1"/>
          </p:cNvGraphicFramePr>
          <p:nvPr/>
        </p:nvGraphicFramePr>
        <p:xfrm>
          <a:off x="1742110" y="3730180"/>
          <a:ext cx="317500" cy="228600"/>
        </p:xfrm>
        <a:graphic>
          <a:graphicData uri="http://schemas.openxmlformats.org/presentationml/2006/ole">
            <p:oleObj spid="_x0000_s1054" name="Equation" r:id="rId27" imgW="317160" imgH="228600" progId="Equation.DSMT4">
              <p:embed/>
            </p:oleObj>
          </a:graphicData>
        </a:graphic>
      </p:graphicFrame>
      <p:graphicFrame>
        <p:nvGraphicFramePr>
          <p:cNvPr id="1055" name="Object 31"/>
          <p:cNvGraphicFramePr>
            <a:graphicFrameLocks noChangeAspect="1"/>
          </p:cNvGraphicFramePr>
          <p:nvPr/>
        </p:nvGraphicFramePr>
        <p:xfrm>
          <a:off x="8610600" y="2664125"/>
          <a:ext cx="381000" cy="177800"/>
        </p:xfrm>
        <a:graphic>
          <a:graphicData uri="http://schemas.openxmlformats.org/presentationml/2006/ole">
            <p:oleObj spid="_x0000_s1055" name="Equation" r:id="rId28" imgW="380880" imgH="177480" progId="Equation.DSMT4">
              <p:embed/>
            </p:oleObj>
          </a:graphicData>
        </a:graphic>
      </p:graphicFrame>
      <p:graphicFrame>
        <p:nvGraphicFramePr>
          <p:cNvPr id="1057" name="Object 33"/>
          <p:cNvGraphicFramePr>
            <a:graphicFrameLocks noChangeAspect="1"/>
          </p:cNvGraphicFramePr>
          <p:nvPr/>
        </p:nvGraphicFramePr>
        <p:xfrm>
          <a:off x="2338485" y="6550325"/>
          <a:ext cx="127000" cy="177800"/>
        </p:xfrm>
        <a:graphic>
          <a:graphicData uri="http://schemas.openxmlformats.org/presentationml/2006/ole">
            <p:oleObj spid="_x0000_s1057" name="Equation" r:id="rId29" imgW="126720" imgH="177480" progId="Equation.DSMT4">
              <p:embed/>
            </p:oleObj>
          </a:graphicData>
        </a:graphic>
      </p:graphicFrame>
      <p:graphicFrame>
        <p:nvGraphicFramePr>
          <p:cNvPr id="1058" name="Object 34"/>
          <p:cNvGraphicFramePr>
            <a:graphicFrameLocks noChangeAspect="1"/>
          </p:cNvGraphicFramePr>
          <p:nvPr/>
        </p:nvGraphicFramePr>
        <p:xfrm>
          <a:off x="2570260" y="6480475"/>
          <a:ext cx="88900" cy="165100"/>
        </p:xfrm>
        <a:graphic>
          <a:graphicData uri="http://schemas.openxmlformats.org/presentationml/2006/ole">
            <p:oleObj spid="_x0000_s1058" name="Equation" r:id="rId30" imgW="88560" imgH="164880" progId="Equation.DSMT4">
              <p:embed/>
            </p:oleObj>
          </a:graphicData>
        </a:graphic>
      </p:graphicFrame>
      <p:graphicFrame>
        <p:nvGraphicFramePr>
          <p:cNvPr id="1059" name="Object 35"/>
          <p:cNvGraphicFramePr>
            <a:graphicFrameLocks noChangeAspect="1"/>
          </p:cNvGraphicFramePr>
          <p:nvPr/>
        </p:nvGraphicFramePr>
        <p:xfrm>
          <a:off x="2779810" y="6474125"/>
          <a:ext cx="127000" cy="165100"/>
        </p:xfrm>
        <a:graphic>
          <a:graphicData uri="http://schemas.openxmlformats.org/presentationml/2006/ole">
            <p:oleObj spid="_x0000_s1059" name="Equation" r:id="rId31" imgW="126720" imgH="164880" progId="Equation.DSMT4">
              <p:embed/>
            </p:oleObj>
          </a:graphicData>
        </a:graphic>
      </p:graphicFrame>
      <p:graphicFrame>
        <p:nvGraphicFramePr>
          <p:cNvPr id="1060" name="Object 36"/>
          <p:cNvGraphicFramePr>
            <a:graphicFrameLocks noChangeAspect="1"/>
          </p:cNvGraphicFramePr>
          <p:nvPr/>
        </p:nvGraphicFramePr>
        <p:xfrm>
          <a:off x="3024285" y="6480475"/>
          <a:ext cx="114300" cy="177800"/>
        </p:xfrm>
        <a:graphic>
          <a:graphicData uri="http://schemas.openxmlformats.org/presentationml/2006/ole">
            <p:oleObj spid="_x0000_s1060" name="Equation" r:id="rId32" imgW="114120" imgH="177480" progId="Equation.DSMT4">
              <p:embed/>
            </p:oleObj>
          </a:graphicData>
        </a:graphic>
      </p:graphicFrame>
      <p:graphicFrame>
        <p:nvGraphicFramePr>
          <p:cNvPr id="1061" name="Object 37"/>
          <p:cNvGraphicFramePr>
            <a:graphicFrameLocks noChangeAspect="1"/>
          </p:cNvGraphicFramePr>
          <p:nvPr/>
        </p:nvGraphicFramePr>
        <p:xfrm>
          <a:off x="3246535" y="6477300"/>
          <a:ext cx="127000" cy="165100"/>
        </p:xfrm>
        <a:graphic>
          <a:graphicData uri="http://schemas.openxmlformats.org/presentationml/2006/ole">
            <p:oleObj spid="_x0000_s1061" name="Equation" r:id="rId33" imgW="126720" imgH="164880" progId="Equation.DSMT4">
              <p:embed/>
            </p:oleObj>
          </a:graphicData>
        </a:graphic>
      </p:graphicFrame>
      <p:graphicFrame>
        <p:nvGraphicFramePr>
          <p:cNvPr id="1062" name="Object 38"/>
          <p:cNvGraphicFramePr>
            <a:graphicFrameLocks noChangeAspect="1"/>
          </p:cNvGraphicFramePr>
          <p:nvPr/>
        </p:nvGraphicFramePr>
        <p:xfrm>
          <a:off x="2030510" y="6474125"/>
          <a:ext cx="190500" cy="165100"/>
        </p:xfrm>
        <a:graphic>
          <a:graphicData uri="http://schemas.openxmlformats.org/presentationml/2006/ole">
            <p:oleObj spid="_x0000_s1062" name="Equation" r:id="rId34" imgW="190440" imgH="164880" progId="Equation.DSMT4">
              <p:embed/>
            </p:oleObj>
          </a:graphicData>
        </a:graphic>
      </p:graphicFrame>
      <p:graphicFrame>
        <p:nvGraphicFramePr>
          <p:cNvPr id="1063" name="Object 39"/>
          <p:cNvGraphicFramePr>
            <a:graphicFrameLocks noChangeAspect="1"/>
          </p:cNvGraphicFramePr>
          <p:nvPr/>
        </p:nvGraphicFramePr>
        <p:xfrm>
          <a:off x="1789210" y="6474125"/>
          <a:ext cx="203200" cy="165100"/>
        </p:xfrm>
        <a:graphic>
          <a:graphicData uri="http://schemas.openxmlformats.org/presentationml/2006/ole">
            <p:oleObj spid="_x0000_s1063" name="Equation" r:id="rId35" imgW="203040" imgH="164880" progId="Equation.DSMT4">
              <p:embed/>
            </p:oleObj>
          </a:graphicData>
        </a:graphic>
      </p:graphicFrame>
      <p:graphicFrame>
        <p:nvGraphicFramePr>
          <p:cNvPr id="1064" name="Object 40"/>
          <p:cNvGraphicFramePr>
            <a:graphicFrameLocks noChangeAspect="1"/>
          </p:cNvGraphicFramePr>
          <p:nvPr/>
        </p:nvGraphicFramePr>
        <p:xfrm>
          <a:off x="1563785" y="6480475"/>
          <a:ext cx="203200" cy="177800"/>
        </p:xfrm>
        <a:graphic>
          <a:graphicData uri="http://schemas.openxmlformats.org/presentationml/2006/ole">
            <p:oleObj spid="_x0000_s1064" name="Equation" r:id="rId36" imgW="203040" imgH="177480" progId="Equation.DSMT4">
              <p:embed/>
            </p:oleObj>
          </a:graphicData>
        </a:graphic>
      </p:graphicFrame>
      <p:graphicFrame>
        <p:nvGraphicFramePr>
          <p:cNvPr id="1065" name="Object 41"/>
          <p:cNvGraphicFramePr>
            <a:graphicFrameLocks noChangeAspect="1"/>
          </p:cNvGraphicFramePr>
          <p:nvPr/>
        </p:nvGraphicFramePr>
        <p:xfrm>
          <a:off x="1328835" y="6480475"/>
          <a:ext cx="203200" cy="165100"/>
        </p:xfrm>
        <a:graphic>
          <a:graphicData uri="http://schemas.openxmlformats.org/presentationml/2006/ole">
            <p:oleObj spid="_x0000_s1065" name="Equation" r:id="rId37" imgW="203040" imgH="164880" progId="Equation.DSMT4">
              <p:embed/>
            </p:oleObj>
          </a:graphicData>
        </a:graphic>
      </p:graphicFrame>
      <p:cxnSp>
        <p:nvCxnSpPr>
          <p:cNvPr id="87" name="Straight Arrow Connector 86"/>
          <p:cNvCxnSpPr/>
          <p:nvPr/>
        </p:nvCxnSpPr>
        <p:spPr>
          <a:xfrm>
            <a:off x="3999010" y="5940725"/>
            <a:ext cx="990600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075210" y="5559725"/>
            <a:ext cx="660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b="1" dirty="0" smtClean="0"/>
              <a:t>DTFT</a:t>
            </a:r>
            <a:endParaRPr lang="en-US" b="1" dirty="0"/>
          </a:p>
        </p:txBody>
      </p:sp>
      <p:graphicFrame>
        <p:nvGraphicFramePr>
          <p:cNvPr id="1066" name="Object 42"/>
          <p:cNvGraphicFramePr>
            <a:graphicFrameLocks noChangeAspect="1"/>
          </p:cNvGraphicFramePr>
          <p:nvPr/>
        </p:nvGraphicFramePr>
        <p:xfrm>
          <a:off x="3581400" y="2324069"/>
          <a:ext cx="520700" cy="431800"/>
        </p:xfrm>
        <a:graphic>
          <a:graphicData uri="http://schemas.openxmlformats.org/presentationml/2006/ole">
            <p:oleObj spid="_x0000_s1066" name="Equation" r:id="rId38" imgW="520560" imgH="431640" progId="Equation.DSMT4">
              <p:embed/>
            </p:oleObj>
          </a:graphicData>
        </a:graphic>
      </p:graphicFrame>
      <p:cxnSp>
        <p:nvCxnSpPr>
          <p:cNvPr id="89" name="Straight Connector 88"/>
          <p:cNvCxnSpPr/>
          <p:nvPr/>
        </p:nvCxnSpPr>
        <p:spPr>
          <a:xfrm rot="5400000" flipH="1" flipV="1">
            <a:off x="7726719" y="3361853"/>
            <a:ext cx="381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16200000" flipV="1">
            <a:off x="8107719" y="3361853"/>
            <a:ext cx="381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2" name="Object 13"/>
          <p:cNvGraphicFramePr>
            <a:graphicFrameLocks noChangeAspect="1"/>
          </p:cNvGraphicFramePr>
          <p:nvPr/>
        </p:nvGraphicFramePr>
        <p:xfrm>
          <a:off x="6888519" y="3057053"/>
          <a:ext cx="190500" cy="431800"/>
        </p:xfrm>
        <a:graphic>
          <a:graphicData uri="http://schemas.openxmlformats.org/presentationml/2006/ole">
            <p:oleObj spid="_x0000_s1067" name="Equation" r:id="rId39" imgW="190440" imgH="431640" progId="Equation.DSMT4">
              <p:embed/>
            </p:oleObj>
          </a:graphicData>
        </a:graphic>
      </p:graphicFrame>
      <p:graphicFrame>
        <p:nvGraphicFramePr>
          <p:cNvPr id="95" name="Object 18"/>
          <p:cNvGraphicFramePr>
            <a:graphicFrameLocks noChangeAspect="1"/>
          </p:cNvGraphicFramePr>
          <p:nvPr/>
        </p:nvGraphicFramePr>
        <p:xfrm>
          <a:off x="7551612" y="3743615"/>
          <a:ext cx="381000" cy="159488"/>
        </p:xfrm>
        <a:graphic>
          <a:graphicData uri="http://schemas.openxmlformats.org/presentationml/2006/ole">
            <p:oleObj spid="_x0000_s1069" name="Equation" r:id="rId40" imgW="545760" imgH="228600" progId="Equation.DSMT4">
              <p:embed/>
            </p:oleObj>
          </a:graphicData>
        </a:graphic>
      </p:graphicFrame>
      <p:cxnSp>
        <p:nvCxnSpPr>
          <p:cNvPr id="96" name="Straight Connector 95"/>
          <p:cNvCxnSpPr/>
          <p:nvPr/>
        </p:nvCxnSpPr>
        <p:spPr>
          <a:xfrm rot="5400000" flipH="1" flipV="1">
            <a:off x="5135919" y="3361853"/>
            <a:ext cx="381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16200000" flipV="1">
            <a:off x="5516919" y="3361853"/>
            <a:ext cx="381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76" name="Object 52"/>
          <p:cNvGraphicFramePr>
            <a:graphicFrameLocks noChangeAspect="1"/>
          </p:cNvGraphicFramePr>
          <p:nvPr/>
        </p:nvGraphicFramePr>
        <p:xfrm>
          <a:off x="5364519" y="3742853"/>
          <a:ext cx="292100" cy="228600"/>
        </p:xfrm>
        <a:graphic>
          <a:graphicData uri="http://schemas.openxmlformats.org/presentationml/2006/ole">
            <p:oleObj spid="_x0000_s1076" name="Equation" r:id="rId41" imgW="291960" imgH="228600" progId="Equation.DSMT4">
              <p:embed/>
            </p:oleObj>
          </a:graphicData>
        </a:graphic>
      </p:graphicFrame>
      <p:cxnSp>
        <p:nvCxnSpPr>
          <p:cNvPr id="126" name="Straight Connector 125"/>
          <p:cNvCxnSpPr/>
          <p:nvPr/>
        </p:nvCxnSpPr>
        <p:spPr>
          <a:xfrm rot="5400000" flipH="1" flipV="1">
            <a:off x="5326419" y="3552353"/>
            <a:ext cx="381000" cy="158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7" name="Object 52"/>
          <p:cNvGraphicFramePr>
            <a:graphicFrameLocks noChangeAspect="1"/>
          </p:cNvGraphicFramePr>
          <p:nvPr/>
        </p:nvGraphicFramePr>
        <p:xfrm>
          <a:off x="8031519" y="3742853"/>
          <a:ext cx="203200" cy="228600"/>
        </p:xfrm>
        <a:graphic>
          <a:graphicData uri="http://schemas.openxmlformats.org/presentationml/2006/ole">
            <p:oleObj spid="_x0000_s1077" name="Equation" r:id="rId42" imgW="203040" imgH="228600" progId="Equation.DSMT4">
              <p:embed/>
            </p:oleObj>
          </a:graphicData>
        </a:graphic>
      </p:graphicFrame>
      <p:cxnSp>
        <p:nvCxnSpPr>
          <p:cNvPr id="128" name="Straight Connector 127"/>
          <p:cNvCxnSpPr/>
          <p:nvPr/>
        </p:nvCxnSpPr>
        <p:spPr>
          <a:xfrm rot="5400000" flipH="1" flipV="1">
            <a:off x="7917219" y="3552353"/>
            <a:ext cx="381000" cy="158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79" name="Object 55"/>
          <p:cNvGraphicFramePr>
            <a:graphicFrameLocks noChangeAspect="1"/>
          </p:cNvGraphicFramePr>
          <p:nvPr/>
        </p:nvGraphicFramePr>
        <p:xfrm>
          <a:off x="8336319" y="3742853"/>
          <a:ext cx="381000" cy="158750"/>
        </p:xfrm>
        <a:graphic>
          <a:graphicData uri="http://schemas.openxmlformats.org/presentationml/2006/ole">
            <p:oleObj spid="_x0000_s1079" name="Equation" r:id="rId43" imgW="545760" imgH="228600" progId="Equation.DSMT4">
              <p:embed/>
            </p:oleObj>
          </a:graphicData>
        </a:graphic>
      </p:graphicFrame>
      <p:graphicFrame>
        <p:nvGraphicFramePr>
          <p:cNvPr id="1080" name="Object 56"/>
          <p:cNvGraphicFramePr>
            <a:graphicFrameLocks noChangeAspect="1"/>
          </p:cNvGraphicFramePr>
          <p:nvPr/>
        </p:nvGraphicFramePr>
        <p:xfrm>
          <a:off x="5679391" y="3735538"/>
          <a:ext cx="442912" cy="158750"/>
        </p:xfrm>
        <a:graphic>
          <a:graphicData uri="http://schemas.openxmlformats.org/presentationml/2006/ole">
            <p:oleObj spid="_x0000_s1080" name="Equation" r:id="rId44" imgW="634680" imgH="228600" progId="Equation.DSMT4">
              <p:embed/>
            </p:oleObj>
          </a:graphicData>
        </a:graphic>
      </p:graphicFrame>
      <p:sp>
        <p:nvSpPr>
          <p:cNvPr id="129" name="Left Brace 128"/>
          <p:cNvSpPr/>
          <p:nvPr/>
        </p:nvSpPr>
        <p:spPr>
          <a:xfrm rot="5400000">
            <a:off x="7383819" y="3323753"/>
            <a:ext cx="152400" cy="533400"/>
          </a:xfrm>
          <a:prstGeom prst="leftBrace">
            <a:avLst>
              <a:gd name="adj1" fmla="val 37133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81" name="Object 57"/>
          <p:cNvGraphicFramePr>
            <a:graphicFrameLocks noChangeAspect="1"/>
          </p:cNvGraphicFramePr>
          <p:nvPr/>
        </p:nvGraphicFramePr>
        <p:xfrm>
          <a:off x="7398551" y="3328173"/>
          <a:ext cx="139700" cy="165100"/>
        </p:xfrm>
        <a:graphic>
          <a:graphicData uri="http://schemas.openxmlformats.org/presentationml/2006/ole">
            <p:oleObj spid="_x0000_s1081" name="Equation" r:id="rId45" imgW="139680" imgH="164880" progId="Equation.DSMT4">
              <p:embed/>
            </p:oleObj>
          </a:graphicData>
        </a:graphic>
      </p:graphicFrame>
      <p:graphicFrame>
        <p:nvGraphicFramePr>
          <p:cNvPr id="1082" name="Object 58"/>
          <p:cNvGraphicFramePr>
            <a:graphicFrameLocks noChangeAspect="1"/>
          </p:cNvGraphicFramePr>
          <p:nvPr/>
        </p:nvGraphicFramePr>
        <p:xfrm>
          <a:off x="5713769" y="4200053"/>
          <a:ext cx="2501900" cy="241300"/>
        </p:xfrm>
        <a:graphic>
          <a:graphicData uri="http://schemas.openxmlformats.org/presentationml/2006/ole">
            <p:oleObj spid="_x0000_s1082" name="Equation" r:id="rId46" imgW="2501640" imgH="241200" progId="Equation.DSMT4">
              <p:embed/>
            </p:oleObj>
          </a:graphicData>
        </a:graphic>
      </p:graphicFrame>
      <p:sp>
        <p:nvSpPr>
          <p:cNvPr id="130" name="TextBox 129"/>
          <p:cNvSpPr txBox="1"/>
          <p:nvPr/>
        </p:nvSpPr>
        <p:spPr>
          <a:xfrm>
            <a:off x="5789969" y="3971453"/>
            <a:ext cx="22818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 smtClean="0"/>
              <a:t>To avoid overlap between aliases:</a:t>
            </a:r>
            <a:endParaRPr lang="en-US" sz="1200" dirty="0"/>
          </a:p>
        </p:txBody>
      </p:sp>
      <p:cxnSp>
        <p:nvCxnSpPr>
          <p:cNvPr id="102" name="Straight Connector 101"/>
          <p:cNvCxnSpPr/>
          <p:nvPr/>
        </p:nvCxnSpPr>
        <p:spPr>
          <a:xfrm rot="5400000">
            <a:off x="6356975" y="6077223"/>
            <a:ext cx="915194" cy="794"/>
          </a:xfrm>
          <a:prstGeom prst="line">
            <a:avLst/>
          </a:prstGeom>
          <a:ln w="9525">
            <a:solidFill>
              <a:schemeClr val="tx1"/>
            </a:solidFill>
            <a:headEnd type="triangl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4757569" y="6458223"/>
            <a:ext cx="4114800" cy="1588"/>
          </a:xfrm>
          <a:prstGeom prst="line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4" name="Object 103"/>
          <p:cNvGraphicFramePr>
            <a:graphicFrameLocks noChangeAspect="1"/>
          </p:cNvGraphicFramePr>
          <p:nvPr/>
        </p:nvGraphicFramePr>
        <p:xfrm>
          <a:off x="5753100" y="5254925"/>
          <a:ext cx="2527300" cy="533400"/>
        </p:xfrm>
        <a:graphic>
          <a:graphicData uri="http://schemas.openxmlformats.org/presentationml/2006/ole">
            <p:oleObj spid="_x0000_s1083" name="Equation" r:id="rId47" imgW="2527200" imgH="533160" progId="Equation.DSMT4">
              <p:embed/>
            </p:oleObj>
          </a:graphicData>
        </a:graphic>
      </p:graphicFrame>
      <p:graphicFrame>
        <p:nvGraphicFramePr>
          <p:cNvPr id="105" name="Object 6"/>
          <p:cNvGraphicFramePr>
            <a:graphicFrameLocks noChangeAspect="1"/>
          </p:cNvGraphicFramePr>
          <p:nvPr/>
        </p:nvGraphicFramePr>
        <p:xfrm>
          <a:off x="8923338" y="6394750"/>
          <a:ext cx="152400" cy="139700"/>
        </p:xfrm>
        <a:graphic>
          <a:graphicData uri="http://schemas.openxmlformats.org/presentationml/2006/ole">
            <p:oleObj spid="_x0000_s1084" name="Equation" r:id="rId48" imgW="152280" imgH="139680" progId="Equation.DSMT4">
              <p:embed/>
            </p:oleObj>
          </a:graphicData>
        </a:graphic>
      </p:graphicFrame>
      <p:cxnSp>
        <p:nvCxnSpPr>
          <p:cNvPr id="106" name="Straight Connector 105"/>
          <p:cNvCxnSpPr/>
          <p:nvPr/>
        </p:nvCxnSpPr>
        <p:spPr>
          <a:xfrm rot="5400000" flipH="1" flipV="1">
            <a:off x="6433969" y="6077223"/>
            <a:ext cx="381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16200000" flipV="1">
            <a:off x="6814969" y="6077223"/>
            <a:ext cx="381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8" name="Object 17"/>
          <p:cNvGraphicFramePr>
            <a:graphicFrameLocks noChangeAspect="1"/>
          </p:cNvGraphicFramePr>
          <p:nvPr/>
        </p:nvGraphicFramePr>
        <p:xfrm>
          <a:off x="6173619" y="6458223"/>
          <a:ext cx="431800" cy="228600"/>
        </p:xfrm>
        <a:graphic>
          <a:graphicData uri="http://schemas.openxmlformats.org/presentationml/2006/ole">
            <p:oleObj spid="_x0000_s1085" name="Equation" r:id="rId49" imgW="431640" imgH="228600" progId="Equation.DSMT4">
              <p:embed/>
            </p:oleObj>
          </a:graphicData>
        </a:graphic>
      </p:graphicFrame>
      <p:graphicFrame>
        <p:nvGraphicFramePr>
          <p:cNvPr id="109" name="Object 18"/>
          <p:cNvGraphicFramePr>
            <a:graphicFrameLocks noChangeAspect="1"/>
          </p:cNvGraphicFramePr>
          <p:nvPr/>
        </p:nvGraphicFramePr>
        <p:xfrm>
          <a:off x="7011819" y="6458223"/>
          <a:ext cx="342900" cy="228600"/>
        </p:xfrm>
        <a:graphic>
          <a:graphicData uri="http://schemas.openxmlformats.org/presentationml/2006/ole">
            <p:oleObj spid="_x0000_s1086" name="Equation" r:id="rId50" imgW="342720" imgH="228600" progId="Equation.DSMT4">
              <p:embed/>
            </p:oleObj>
          </a:graphicData>
        </a:graphic>
      </p:graphicFrame>
      <p:cxnSp>
        <p:nvCxnSpPr>
          <p:cNvPr id="117" name="Straight Connector 116"/>
          <p:cNvCxnSpPr/>
          <p:nvPr/>
        </p:nvCxnSpPr>
        <p:spPr>
          <a:xfrm rot="5400000" flipH="1" flipV="1">
            <a:off x="7729369" y="6077223"/>
            <a:ext cx="381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rot="16200000" flipV="1">
            <a:off x="8110369" y="6077223"/>
            <a:ext cx="381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1" name="Object 13"/>
          <p:cNvGraphicFramePr>
            <a:graphicFrameLocks noChangeAspect="1"/>
          </p:cNvGraphicFramePr>
          <p:nvPr/>
        </p:nvGraphicFramePr>
        <p:xfrm>
          <a:off x="6891169" y="5772423"/>
          <a:ext cx="190500" cy="431800"/>
        </p:xfrm>
        <a:graphic>
          <a:graphicData uri="http://schemas.openxmlformats.org/presentationml/2006/ole">
            <p:oleObj spid="_x0000_s1088" name="Equation" r:id="rId51" imgW="190440" imgH="431640" progId="Equation.DSMT4">
              <p:embed/>
            </p:oleObj>
          </a:graphicData>
        </a:graphic>
      </p:graphicFrame>
      <p:cxnSp>
        <p:nvCxnSpPr>
          <p:cNvPr id="123" name="Straight Connector 122"/>
          <p:cNvCxnSpPr/>
          <p:nvPr/>
        </p:nvCxnSpPr>
        <p:spPr>
          <a:xfrm rot="5400000" flipH="1" flipV="1">
            <a:off x="5138569" y="6077223"/>
            <a:ext cx="381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rot="16200000" flipV="1">
            <a:off x="5519569" y="6077223"/>
            <a:ext cx="381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5" name="Object 52"/>
          <p:cNvGraphicFramePr>
            <a:graphicFrameLocks noChangeAspect="1"/>
          </p:cNvGraphicFramePr>
          <p:nvPr/>
        </p:nvGraphicFramePr>
        <p:xfrm>
          <a:off x="5360819" y="6483623"/>
          <a:ext cx="304800" cy="177800"/>
        </p:xfrm>
        <a:graphic>
          <a:graphicData uri="http://schemas.openxmlformats.org/presentationml/2006/ole">
            <p:oleObj spid="_x0000_s1090" name="Equation" r:id="rId52" imgW="304560" imgH="177480" progId="Equation.DSMT4">
              <p:embed/>
            </p:oleObj>
          </a:graphicData>
        </a:graphic>
      </p:graphicFrame>
      <p:cxnSp>
        <p:nvCxnSpPr>
          <p:cNvPr id="131" name="Straight Connector 130"/>
          <p:cNvCxnSpPr/>
          <p:nvPr/>
        </p:nvCxnSpPr>
        <p:spPr>
          <a:xfrm rot="5400000" flipH="1" flipV="1">
            <a:off x="5329069" y="6267723"/>
            <a:ext cx="381000" cy="158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rot="5400000" flipH="1" flipV="1">
            <a:off x="7919869" y="6267723"/>
            <a:ext cx="381000" cy="158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rot="5400000">
            <a:off x="6362700" y="4912025"/>
            <a:ext cx="838200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5" name="Object 71"/>
          <p:cNvGraphicFramePr>
            <a:graphicFrameLocks noChangeAspect="1"/>
          </p:cNvGraphicFramePr>
          <p:nvPr/>
        </p:nvGraphicFramePr>
        <p:xfrm>
          <a:off x="7999244" y="6459811"/>
          <a:ext cx="228600" cy="177800"/>
        </p:xfrm>
        <a:graphic>
          <a:graphicData uri="http://schemas.openxmlformats.org/presentationml/2006/ole">
            <p:oleObj spid="_x0000_s1095" name="Equation" r:id="rId53" imgW="228600" imgH="177480" progId="Equation.DSMT4">
              <p:embed/>
            </p:oleObj>
          </a:graphicData>
        </a:graphic>
      </p:graphicFrame>
      <p:graphicFrame>
        <p:nvGraphicFramePr>
          <p:cNvPr id="1096" name="Object 72"/>
          <p:cNvGraphicFramePr>
            <a:graphicFrameLocks noChangeAspect="1"/>
          </p:cNvGraphicFramePr>
          <p:nvPr/>
        </p:nvGraphicFramePr>
        <p:xfrm>
          <a:off x="6864350" y="4645325"/>
          <a:ext cx="1041400" cy="431800"/>
        </p:xfrm>
        <a:graphic>
          <a:graphicData uri="http://schemas.openxmlformats.org/presentationml/2006/ole">
            <p:oleObj spid="_x0000_s1096" name="Equation" r:id="rId54" imgW="1041120" imgH="431640" progId="Equation.DSMT4">
              <p:embed/>
            </p:oleObj>
          </a:graphicData>
        </a:graphic>
      </p:graphicFrame>
      <p:sp>
        <p:nvSpPr>
          <p:cNvPr id="141" name="TextBox 140"/>
          <p:cNvSpPr txBox="1"/>
          <p:nvPr/>
        </p:nvSpPr>
        <p:spPr>
          <a:xfrm>
            <a:off x="6838561" y="4416725"/>
            <a:ext cx="23054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i="1" dirty="0" smtClean="0"/>
              <a:t>Frequency normalization:</a:t>
            </a:r>
            <a:endParaRPr lang="en-US" sz="1600" i="1" dirty="0"/>
          </a:p>
        </p:txBody>
      </p:sp>
      <p:cxnSp>
        <p:nvCxnSpPr>
          <p:cNvPr id="142" name="Straight Arrow Connector 141"/>
          <p:cNvCxnSpPr/>
          <p:nvPr/>
        </p:nvCxnSpPr>
        <p:spPr>
          <a:xfrm rot="5400000">
            <a:off x="1980504" y="4835031"/>
            <a:ext cx="838200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3" name="Object 72"/>
          <p:cNvGraphicFramePr>
            <a:graphicFrameLocks noChangeAspect="1"/>
          </p:cNvGraphicFramePr>
          <p:nvPr/>
        </p:nvGraphicFramePr>
        <p:xfrm>
          <a:off x="2614710" y="4702475"/>
          <a:ext cx="673100" cy="431800"/>
        </p:xfrm>
        <a:graphic>
          <a:graphicData uri="http://schemas.openxmlformats.org/presentationml/2006/ole">
            <p:oleObj spid="_x0000_s1097" name="Equation" r:id="rId55" imgW="672840" imgH="431640" progId="Equation.DSMT4">
              <p:embed/>
            </p:oleObj>
          </a:graphicData>
        </a:graphic>
      </p:graphicFrame>
      <p:sp>
        <p:nvSpPr>
          <p:cNvPr id="144" name="TextBox 143"/>
          <p:cNvSpPr txBox="1"/>
          <p:nvPr/>
        </p:nvSpPr>
        <p:spPr>
          <a:xfrm>
            <a:off x="2522512" y="4450372"/>
            <a:ext cx="2303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i="1" dirty="0" smtClean="0"/>
              <a:t>Time-index normalization</a:t>
            </a:r>
            <a:endParaRPr lang="en-US" sz="1600" i="1" dirty="0"/>
          </a:p>
        </p:txBody>
      </p:sp>
      <p:sp>
        <p:nvSpPr>
          <p:cNvPr id="146" name="Rectangle 145"/>
          <p:cNvSpPr/>
          <p:nvPr/>
        </p:nvSpPr>
        <p:spPr>
          <a:xfrm rot="16200000">
            <a:off x="-835628" y="3350695"/>
            <a:ext cx="3124202" cy="6900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48" name="Straight Arrow Connector 147"/>
          <p:cNvCxnSpPr/>
          <p:nvPr/>
        </p:nvCxnSpPr>
        <p:spPr>
          <a:xfrm rot="5400000">
            <a:off x="1972592" y="1905784"/>
            <a:ext cx="838200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2514600" y="1673525"/>
            <a:ext cx="22990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i="1" dirty="0" smtClean="0"/>
              <a:t>Impulse-train modulation</a:t>
            </a:r>
            <a:endParaRPr lang="en-US" sz="1600" i="1" dirty="0"/>
          </a:p>
        </p:txBody>
      </p:sp>
      <p:cxnSp>
        <p:nvCxnSpPr>
          <p:cNvPr id="151" name="Straight Arrow Connector 150"/>
          <p:cNvCxnSpPr/>
          <p:nvPr/>
        </p:nvCxnSpPr>
        <p:spPr>
          <a:xfrm rot="5400000">
            <a:off x="6363494" y="1939431"/>
            <a:ext cx="838200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6840549" y="1673525"/>
            <a:ext cx="2046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i="1" dirty="0" smtClean="0"/>
              <a:t>Create spectral aliases</a:t>
            </a:r>
            <a:endParaRPr lang="en-US" sz="1600" i="1" dirty="0"/>
          </a:p>
        </p:txBody>
      </p:sp>
      <p:graphicFrame>
        <p:nvGraphicFramePr>
          <p:cNvPr id="1100" name="Object 76"/>
          <p:cNvGraphicFramePr>
            <a:graphicFrameLocks noChangeAspect="1"/>
          </p:cNvGraphicFramePr>
          <p:nvPr/>
        </p:nvGraphicFramePr>
        <p:xfrm>
          <a:off x="152400" y="762000"/>
          <a:ext cx="914400" cy="609600"/>
        </p:xfrm>
        <a:graphic>
          <a:graphicData uri="http://schemas.openxmlformats.org/presentationml/2006/ole">
            <p:oleObj spid="_x0000_s1100" name="Equation" r:id="rId56" imgW="342720" imgH="228600" progId="Equation.DSMT4">
              <p:embed/>
            </p:oleObj>
          </a:graphicData>
        </a:graphic>
      </p:graphicFrame>
      <p:graphicFrame>
        <p:nvGraphicFramePr>
          <p:cNvPr id="1101" name="Object 77"/>
          <p:cNvGraphicFramePr>
            <a:graphicFrameLocks noChangeAspect="1"/>
          </p:cNvGraphicFramePr>
          <p:nvPr/>
        </p:nvGraphicFramePr>
        <p:xfrm>
          <a:off x="152400" y="6172200"/>
          <a:ext cx="777875" cy="541337"/>
        </p:xfrm>
        <a:graphic>
          <a:graphicData uri="http://schemas.openxmlformats.org/presentationml/2006/ole">
            <p:oleObj spid="_x0000_s1101" name="Equation" r:id="rId57" imgW="291960" imgH="203040" progId="Equation.DSMT4">
              <p:embed/>
            </p:oleObj>
          </a:graphicData>
        </a:graphic>
      </p:graphicFrame>
      <p:cxnSp>
        <p:nvCxnSpPr>
          <p:cNvPr id="156" name="Straight Arrow Connector 155"/>
          <p:cNvCxnSpPr/>
          <p:nvPr/>
        </p:nvCxnSpPr>
        <p:spPr>
          <a:xfrm rot="5400000">
            <a:off x="267494" y="5676106"/>
            <a:ext cx="838200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rot="16200000" flipH="1">
            <a:off x="342611" y="1790989"/>
            <a:ext cx="692815" cy="6437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rot="5400000">
            <a:off x="-2209006" y="3428206"/>
            <a:ext cx="6858000" cy="158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 rot="16200000">
            <a:off x="-1197056" y="3839694"/>
            <a:ext cx="2743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1600" b="1" dirty="0" smtClean="0"/>
              <a:t>Ideal C\D converter (T</a:t>
            </a:r>
            <a:r>
              <a:rPr lang="fi-FI" sz="1600" b="1" baseline="-25000" dirty="0" smtClean="0"/>
              <a:t>s</a:t>
            </a:r>
            <a:r>
              <a:rPr lang="fi-FI" sz="1600" b="1" dirty="0" smtClean="0"/>
              <a:t>)</a:t>
            </a:r>
            <a:endParaRPr lang="en-US" sz="1600" b="1" dirty="0"/>
          </a:p>
        </p:txBody>
      </p:sp>
      <p:sp>
        <p:nvSpPr>
          <p:cNvPr id="135" name="Rectangle 134"/>
          <p:cNvSpPr/>
          <p:nvPr/>
        </p:nvSpPr>
        <p:spPr>
          <a:xfrm rot="16200000">
            <a:off x="173251" y="4288048"/>
            <a:ext cx="1035168" cy="4471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smtClean="0">
                <a:solidFill>
                  <a:schemeClr val="tx1"/>
                </a:solidFill>
              </a:rPr>
              <a:t>Discretization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9" name="Flowchart: Summing Junction 138"/>
          <p:cNvSpPr/>
          <p:nvPr/>
        </p:nvSpPr>
        <p:spPr>
          <a:xfrm>
            <a:off x="533400" y="2362200"/>
            <a:ext cx="304800" cy="30480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/>
          <p:cNvCxnSpPr/>
          <p:nvPr/>
        </p:nvCxnSpPr>
        <p:spPr>
          <a:xfrm rot="16200000" flipH="1">
            <a:off x="573731" y="2247256"/>
            <a:ext cx="229244" cy="35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rot="16200000" flipH="1">
            <a:off x="29920" y="3322881"/>
            <a:ext cx="1327191" cy="154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rot="16200000" flipH="1">
            <a:off x="572937" y="5142063"/>
            <a:ext cx="229244" cy="35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>
            <a:off x="218783" y="2513198"/>
            <a:ext cx="314619" cy="14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02" name="Object 78"/>
          <p:cNvGraphicFramePr>
            <a:graphicFrameLocks noChangeAspect="1"/>
          </p:cNvGraphicFramePr>
          <p:nvPr/>
        </p:nvGraphicFramePr>
        <p:xfrm>
          <a:off x="0" y="2286000"/>
          <a:ext cx="343236" cy="228600"/>
        </p:xfrm>
        <a:graphic>
          <a:graphicData uri="http://schemas.openxmlformats.org/presentationml/2006/ole">
            <p:oleObj spid="_x0000_s1102" name="Equation" r:id="rId58" imgW="304560" imgH="203040" progId="Equation.DSMT4">
              <p:embed/>
            </p:oleObj>
          </a:graphicData>
        </a:graphic>
      </p:graphicFrame>
      <p:graphicFrame>
        <p:nvGraphicFramePr>
          <p:cNvPr id="1103" name="Object 79"/>
          <p:cNvGraphicFramePr>
            <a:graphicFrameLocks noChangeAspect="1"/>
          </p:cNvGraphicFramePr>
          <p:nvPr/>
        </p:nvGraphicFramePr>
        <p:xfrm>
          <a:off x="685800" y="2971800"/>
          <a:ext cx="371475" cy="257175"/>
        </p:xfrm>
        <a:graphic>
          <a:graphicData uri="http://schemas.openxmlformats.org/presentationml/2006/ole">
            <p:oleObj spid="_x0000_s1103" name="Equation" r:id="rId59" imgW="330120" imgH="2286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tangle 161"/>
          <p:cNvSpPr/>
          <p:nvPr/>
        </p:nvSpPr>
        <p:spPr>
          <a:xfrm>
            <a:off x="-1" y="0"/>
            <a:ext cx="954157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 rot="5400000">
            <a:off x="1865410" y="6172200"/>
            <a:ext cx="762000" cy="1588"/>
          </a:xfrm>
          <a:prstGeom prst="line">
            <a:avLst/>
          </a:prstGeom>
          <a:ln w="9525">
            <a:solidFill>
              <a:schemeClr val="tx1"/>
            </a:solidFill>
            <a:headEnd type="triangl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103410" y="6477000"/>
            <a:ext cx="2667000" cy="1588"/>
          </a:xfrm>
          <a:prstGeom prst="line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Object 65"/>
          <p:cNvGraphicFramePr>
            <a:graphicFrameLocks noChangeAspect="1"/>
          </p:cNvGraphicFramePr>
          <p:nvPr/>
        </p:nvGraphicFramePr>
        <p:xfrm>
          <a:off x="1725613" y="5575300"/>
          <a:ext cx="1117600" cy="203200"/>
        </p:xfrm>
        <a:graphic>
          <a:graphicData uri="http://schemas.openxmlformats.org/presentationml/2006/ole">
            <p:oleObj spid="_x0000_s15367" name="Equation" r:id="rId4" imgW="1117440" imgH="203040" progId="Equation.DSMT4">
              <p:embed/>
            </p:oleObj>
          </a:graphicData>
        </a:graphic>
      </p:graphicFrame>
      <p:cxnSp>
        <p:nvCxnSpPr>
          <p:cNvPr id="68" name="Straight Connector 67"/>
          <p:cNvCxnSpPr/>
          <p:nvPr/>
        </p:nvCxnSpPr>
        <p:spPr>
          <a:xfrm rot="16200000" flipV="1">
            <a:off x="2728713" y="6286099"/>
            <a:ext cx="406370" cy="4400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16200000" flipV="1">
            <a:off x="2354447" y="6343843"/>
            <a:ext cx="239875" cy="3771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16200000" flipV="1">
            <a:off x="3084105" y="6401089"/>
            <a:ext cx="152058" cy="1354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16200000" flipV="1">
            <a:off x="3319396" y="6397810"/>
            <a:ext cx="149000" cy="4853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16200000" flipV="1">
            <a:off x="1238117" y="6410774"/>
            <a:ext cx="171892" cy="4599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16200000" flipV="1">
            <a:off x="1257076" y="6201134"/>
            <a:ext cx="592256" cy="3516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5400000" flipH="1" flipV="1">
            <a:off x="1043137" y="6415443"/>
            <a:ext cx="111759" cy="3763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16200000" flipV="1">
            <a:off x="1643113" y="6346768"/>
            <a:ext cx="274612" cy="2513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5400000" flipH="1" flipV="1">
            <a:off x="1916375" y="6378782"/>
            <a:ext cx="204306" cy="2682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16200000" flipV="1">
            <a:off x="1990997" y="6222460"/>
            <a:ext cx="515227" cy="4400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Object 7"/>
          <p:cNvGraphicFramePr>
            <a:graphicFrameLocks noChangeAspect="1"/>
          </p:cNvGraphicFramePr>
          <p:nvPr/>
        </p:nvGraphicFramePr>
        <p:xfrm>
          <a:off x="3665635" y="6524625"/>
          <a:ext cx="368300" cy="177800"/>
        </p:xfrm>
        <a:graphic>
          <a:graphicData uri="http://schemas.openxmlformats.org/presentationml/2006/ole">
            <p:oleObj spid="_x0000_s15369" name="Equation" r:id="rId5" imgW="368280" imgH="177480" progId="Equation.DSMT4">
              <p:embed/>
            </p:oleObj>
          </a:graphicData>
        </a:graphic>
      </p:graphicFrame>
      <p:sp>
        <p:nvSpPr>
          <p:cNvPr id="81" name="TextBox 80"/>
          <p:cNvSpPr txBox="1"/>
          <p:nvPr/>
        </p:nvSpPr>
        <p:spPr>
          <a:xfrm>
            <a:off x="1484410" y="5257800"/>
            <a:ext cx="1683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b="1" dirty="0" smtClean="0"/>
              <a:t>Discrete-time sequence</a:t>
            </a:r>
            <a:endParaRPr lang="en-US" sz="1200" b="1" dirty="0"/>
          </a:p>
        </p:txBody>
      </p:sp>
      <p:graphicFrame>
        <p:nvGraphicFramePr>
          <p:cNvPr id="1057" name="Object 33"/>
          <p:cNvGraphicFramePr>
            <a:graphicFrameLocks noChangeAspect="1"/>
          </p:cNvGraphicFramePr>
          <p:nvPr/>
        </p:nvGraphicFramePr>
        <p:xfrm>
          <a:off x="2186085" y="6553200"/>
          <a:ext cx="127000" cy="177800"/>
        </p:xfrm>
        <a:graphic>
          <a:graphicData uri="http://schemas.openxmlformats.org/presentationml/2006/ole">
            <p:oleObj spid="_x0000_s15387" name="Equation" r:id="rId6" imgW="126720" imgH="177480" progId="Equation.DSMT4">
              <p:embed/>
            </p:oleObj>
          </a:graphicData>
        </a:graphic>
      </p:graphicFrame>
      <p:graphicFrame>
        <p:nvGraphicFramePr>
          <p:cNvPr id="1058" name="Object 34"/>
          <p:cNvGraphicFramePr>
            <a:graphicFrameLocks noChangeAspect="1"/>
          </p:cNvGraphicFramePr>
          <p:nvPr/>
        </p:nvGraphicFramePr>
        <p:xfrm>
          <a:off x="2417860" y="6483350"/>
          <a:ext cx="88900" cy="165100"/>
        </p:xfrm>
        <a:graphic>
          <a:graphicData uri="http://schemas.openxmlformats.org/presentationml/2006/ole">
            <p:oleObj spid="_x0000_s15388" name="Equation" r:id="rId7" imgW="88560" imgH="164880" progId="Equation.DSMT4">
              <p:embed/>
            </p:oleObj>
          </a:graphicData>
        </a:graphic>
      </p:graphicFrame>
      <p:graphicFrame>
        <p:nvGraphicFramePr>
          <p:cNvPr id="1059" name="Object 35"/>
          <p:cNvGraphicFramePr>
            <a:graphicFrameLocks noChangeAspect="1"/>
          </p:cNvGraphicFramePr>
          <p:nvPr/>
        </p:nvGraphicFramePr>
        <p:xfrm>
          <a:off x="2627410" y="6477000"/>
          <a:ext cx="127000" cy="165100"/>
        </p:xfrm>
        <a:graphic>
          <a:graphicData uri="http://schemas.openxmlformats.org/presentationml/2006/ole">
            <p:oleObj spid="_x0000_s15389" name="Equation" r:id="rId8" imgW="126720" imgH="164880" progId="Equation.DSMT4">
              <p:embed/>
            </p:oleObj>
          </a:graphicData>
        </a:graphic>
      </p:graphicFrame>
      <p:graphicFrame>
        <p:nvGraphicFramePr>
          <p:cNvPr id="1060" name="Object 36"/>
          <p:cNvGraphicFramePr>
            <a:graphicFrameLocks noChangeAspect="1"/>
          </p:cNvGraphicFramePr>
          <p:nvPr/>
        </p:nvGraphicFramePr>
        <p:xfrm>
          <a:off x="2871885" y="6483350"/>
          <a:ext cx="114300" cy="177800"/>
        </p:xfrm>
        <a:graphic>
          <a:graphicData uri="http://schemas.openxmlformats.org/presentationml/2006/ole">
            <p:oleObj spid="_x0000_s15390" name="Equation" r:id="rId9" imgW="114120" imgH="177480" progId="Equation.DSMT4">
              <p:embed/>
            </p:oleObj>
          </a:graphicData>
        </a:graphic>
      </p:graphicFrame>
      <p:graphicFrame>
        <p:nvGraphicFramePr>
          <p:cNvPr id="1061" name="Object 37"/>
          <p:cNvGraphicFramePr>
            <a:graphicFrameLocks noChangeAspect="1"/>
          </p:cNvGraphicFramePr>
          <p:nvPr/>
        </p:nvGraphicFramePr>
        <p:xfrm>
          <a:off x="3094135" y="6480175"/>
          <a:ext cx="127000" cy="165100"/>
        </p:xfrm>
        <a:graphic>
          <a:graphicData uri="http://schemas.openxmlformats.org/presentationml/2006/ole">
            <p:oleObj spid="_x0000_s15391" name="Equation" r:id="rId10" imgW="126720" imgH="164880" progId="Equation.DSMT4">
              <p:embed/>
            </p:oleObj>
          </a:graphicData>
        </a:graphic>
      </p:graphicFrame>
      <p:graphicFrame>
        <p:nvGraphicFramePr>
          <p:cNvPr id="1062" name="Object 38"/>
          <p:cNvGraphicFramePr>
            <a:graphicFrameLocks noChangeAspect="1"/>
          </p:cNvGraphicFramePr>
          <p:nvPr/>
        </p:nvGraphicFramePr>
        <p:xfrm>
          <a:off x="1878110" y="6477000"/>
          <a:ext cx="190500" cy="165100"/>
        </p:xfrm>
        <a:graphic>
          <a:graphicData uri="http://schemas.openxmlformats.org/presentationml/2006/ole">
            <p:oleObj spid="_x0000_s15392" name="Equation" r:id="rId11" imgW="190440" imgH="164880" progId="Equation.DSMT4">
              <p:embed/>
            </p:oleObj>
          </a:graphicData>
        </a:graphic>
      </p:graphicFrame>
      <p:graphicFrame>
        <p:nvGraphicFramePr>
          <p:cNvPr id="1063" name="Object 39"/>
          <p:cNvGraphicFramePr>
            <a:graphicFrameLocks noChangeAspect="1"/>
          </p:cNvGraphicFramePr>
          <p:nvPr/>
        </p:nvGraphicFramePr>
        <p:xfrm>
          <a:off x="1636810" y="6477000"/>
          <a:ext cx="203200" cy="165100"/>
        </p:xfrm>
        <a:graphic>
          <a:graphicData uri="http://schemas.openxmlformats.org/presentationml/2006/ole">
            <p:oleObj spid="_x0000_s15393" name="Equation" r:id="rId12" imgW="203040" imgH="164880" progId="Equation.DSMT4">
              <p:embed/>
            </p:oleObj>
          </a:graphicData>
        </a:graphic>
      </p:graphicFrame>
      <p:graphicFrame>
        <p:nvGraphicFramePr>
          <p:cNvPr id="1064" name="Object 40"/>
          <p:cNvGraphicFramePr>
            <a:graphicFrameLocks noChangeAspect="1"/>
          </p:cNvGraphicFramePr>
          <p:nvPr/>
        </p:nvGraphicFramePr>
        <p:xfrm>
          <a:off x="1411385" y="6483350"/>
          <a:ext cx="203200" cy="177800"/>
        </p:xfrm>
        <a:graphic>
          <a:graphicData uri="http://schemas.openxmlformats.org/presentationml/2006/ole">
            <p:oleObj spid="_x0000_s15394" name="Equation" r:id="rId13" imgW="203040" imgH="177480" progId="Equation.DSMT4">
              <p:embed/>
            </p:oleObj>
          </a:graphicData>
        </a:graphic>
      </p:graphicFrame>
      <p:graphicFrame>
        <p:nvGraphicFramePr>
          <p:cNvPr id="1065" name="Object 41"/>
          <p:cNvGraphicFramePr>
            <a:graphicFrameLocks noChangeAspect="1"/>
          </p:cNvGraphicFramePr>
          <p:nvPr/>
        </p:nvGraphicFramePr>
        <p:xfrm>
          <a:off x="1176435" y="6483350"/>
          <a:ext cx="203200" cy="165100"/>
        </p:xfrm>
        <a:graphic>
          <a:graphicData uri="http://schemas.openxmlformats.org/presentationml/2006/ole">
            <p:oleObj spid="_x0000_s15395" name="Equation" r:id="rId14" imgW="203040" imgH="164880" progId="Equation.DSMT4">
              <p:embed/>
            </p:oleObj>
          </a:graphicData>
        </a:graphic>
      </p:graphicFrame>
      <p:cxnSp>
        <p:nvCxnSpPr>
          <p:cNvPr id="87" name="Straight Arrow Connector 86"/>
          <p:cNvCxnSpPr/>
          <p:nvPr/>
        </p:nvCxnSpPr>
        <p:spPr>
          <a:xfrm>
            <a:off x="3846610" y="5943600"/>
            <a:ext cx="990600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922810" y="5562600"/>
            <a:ext cx="660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b="1" dirty="0" smtClean="0"/>
              <a:t>DTFT</a:t>
            </a:r>
            <a:endParaRPr lang="en-US" b="1" dirty="0"/>
          </a:p>
        </p:txBody>
      </p:sp>
      <p:cxnSp>
        <p:nvCxnSpPr>
          <p:cNvPr id="102" name="Straight Connector 101"/>
          <p:cNvCxnSpPr/>
          <p:nvPr/>
        </p:nvCxnSpPr>
        <p:spPr>
          <a:xfrm rot="5400000">
            <a:off x="6261515" y="6069212"/>
            <a:ext cx="915194" cy="794"/>
          </a:xfrm>
          <a:prstGeom prst="line">
            <a:avLst/>
          </a:prstGeom>
          <a:ln w="9525">
            <a:solidFill>
              <a:schemeClr val="tx1"/>
            </a:solidFill>
            <a:headEnd type="triangl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4667134" y="6450212"/>
            <a:ext cx="4114800" cy="1588"/>
          </a:xfrm>
          <a:prstGeom prst="line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4" name="Object 103"/>
          <p:cNvGraphicFramePr>
            <a:graphicFrameLocks noChangeAspect="1"/>
          </p:cNvGraphicFramePr>
          <p:nvPr/>
        </p:nvGraphicFramePr>
        <p:xfrm>
          <a:off x="6528079" y="5368332"/>
          <a:ext cx="1460500" cy="228600"/>
        </p:xfrm>
        <a:graphic>
          <a:graphicData uri="http://schemas.openxmlformats.org/presentationml/2006/ole">
            <p:oleObj spid="_x0000_s15405" name="Equation" r:id="rId15" imgW="1460160" imgH="228600" progId="Equation.DSMT4">
              <p:embed/>
            </p:oleObj>
          </a:graphicData>
        </a:graphic>
      </p:graphicFrame>
      <p:graphicFrame>
        <p:nvGraphicFramePr>
          <p:cNvPr id="105" name="Object 6"/>
          <p:cNvGraphicFramePr>
            <a:graphicFrameLocks noChangeAspect="1"/>
          </p:cNvGraphicFramePr>
          <p:nvPr/>
        </p:nvGraphicFramePr>
        <p:xfrm>
          <a:off x="8832850" y="6386513"/>
          <a:ext cx="152400" cy="139700"/>
        </p:xfrm>
        <a:graphic>
          <a:graphicData uri="http://schemas.openxmlformats.org/presentationml/2006/ole">
            <p:oleObj spid="_x0000_s15406" name="Equation" r:id="rId16" imgW="152280" imgH="139680" progId="Equation.DSMT4">
              <p:embed/>
            </p:oleObj>
          </a:graphicData>
        </a:graphic>
      </p:graphicFrame>
      <p:graphicFrame>
        <p:nvGraphicFramePr>
          <p:cNvPr id="108" name="Object 17"/>
          <p:cNvGraphicFramePr>
            <a:graphicFrameLocks noChangeAspect="1"/>
          </p:cNvGraphicFramePr>
          <p:nvPr/>
        </p:nvGraphicFramePr>
        <p:xfrm>
          <a:off x="6280270" y="6462953"/>
          <a:ext cx="279400" cy="228600"/>
        </p:xfrm>
        <a:graphic>
          <a:graphicData uri="http://schemas.openxmlformats.org/presentationml/2006/ole">
            <p:oleObj spid="_x0000_s15407" name="Equation" r:id="rId17" imgW="279360" imgH="228600" progId="Equation.DSMT4">
              <p:embed/>
            </p:oleObj>
          </a:graphicData>
        </a:graphic>
      </p:graphicFrame>
      <p:graphicFrame>
        <p:nvGraphicFramePr>
          <p:cNvPr id="121" name="Object 13"/>
          <p:cNvGraphicFramePr>
            <a:graphicFrameLocks noChangeAspect="1"/>
          </p:cNvGraphicFramePr>
          <p:nvPr/>
        </p:nvGraphicFramePr>
        <p:xfrm>
          <a:off x="6934200" y="5791200"/>
          <a:ext cx="190500" cy="431800"/>
        </p:xfrm>
        <a:graphic>
          <a:graphicData uri="http://schemas.openxmlformats.org/presentationml/2006/ole">
            <p:oleObj spid="_x0000_s15409" name="Equation" r:id="rId18" imgW="190440" imgH="431640" progId="Equation.DSMT4">
              <p:embed/>
            </p:oleObj>
          </a:graphicData>
        </a:graphic>
      </p:graphicFrame>
      <p:graphicFrame>
        <p:nvGraphicFramePr>
          <p:cNvPr id="125" name="Object 52"/>
          <p:cNvGraphicFramePr>
            <a:graphicFrameLocks noChangeAspect="1"/>
          </p:cNvGraphicFramePr>
          <p:nvPr/>
        </p:nvGraphicFramePr>
        <p:xfrm>
          <a:off x="5270384" y="6475612"/>
          <a:ext cx="304800" cy="177800"/>
        </p:xfrm>
        <a:graphic>
          <a:graphicData uri="http://schemas.openxmlformats.org/presentationml/2006/ole">
            <p:oleObj spid="_x0000_s15410" name="Equation" r:id="rId19" imgW="304560" imgH="177480" progId="Equation.DSMT4">
              <p:embed/>
            </p:oleObj>
          </a:graphicData>
        </a:graphic>
      </p:graphicFrame>
      <p:cxnSp>
        <p:nvCxnSpPr>
          <p:cNvPr id="133" name="Straight Connector 132"/>
          <p:cNvCxnSpPr/>
          <p:nvPr/>
        </p:nvCxnSpPr>
        <p:spPr>
          <a:xfrm rot="5400000" flipH="1" flipV="1">
            <a:off x="7829434" y="6259712"/>
            <a:ext cx="381000" cy="158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rot="5400000">
            <a:off x="6295054" y="4914900"/>
            <a:ext cx="838200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5" name="Object 71"/>
          <p:cNvGraphicFramePr>
            <a:graphicFrameLocks noChangeAspect="1"/>
          </p:cNvGraphicFramePr>
          <p:nvPr/>
        </p:nvGraphicFramePr>
        <p:xfrm>
          <a:off x="7908809" y="6451800"/>
          <a:ext cx="228600" cy="177800"/>
        </p:xfrm>
        <a:graphic>
          <a:graphicData uri="http://schemas.openxmlformats.org/presentationml/2006/ole">
            <p:oleObj spid="_x0000_s15411" name="Equation" r:id="rId20" imgW="228600" imgH="177480" progId="Equation.DSMT4">
              <p:embed/>
            </p:oleObj>
          </a:graphicData>
        </a:graphic>
      </p:graphicFrame>
      <p:sp>
        <p:nvSpPr>
          <p:cNvPr id="141" name="TextBox 140"/>
          <p:cNvSpPr txBox="1"/>
          <p:nvPr/>
        </p:nvSpPr>
        <p:spPr>
          <a:xfrm>
            <a:off x="6858000" y="4572000"/>
            <a:ext cx="1329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i="1" dirty="0" smtClean="0"/>
              <a:t>multiplication</a:t>
            </a:r>
            <a:endParaRPr lang="en-US" sz="1600" i="1" dirty="0"/>
          </a:p>
        </p:txBody>
      </p:sp>
      <p:cxnSp>
        <p:nvCxnSpPr>
          <p:cNvPr id="142" name="Straight Arrow Connector 141"/>
          <p:cNvCxnSpPr/>
          <p:nvPr/>
        </p:nvCxnSpPr>
        <p:spPr>
          <a:xfrm rot="5400000">
            <a:off x="1828104" y="4837906"/>
            <a:ext cx="838200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2370112" y="4453247"/>
            <a:ext cx="11514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i="1" dirty="0" smtClean="0"/>
              <a:t>convolution</a:t>
            </a:r>
            <a:endParaRPr lang="en-US" sz="1600" i="1" dirty="0"/>
          </a:p>
        </p:txBody>
      </p:sp>
      <p:sp>
        <p:nvSpPr>
          <p:cNvPr id="146" name="Rectangle 145"/>
          <p:cNvSpPr/>
          <p:nvPr/>
        </p:nvSpPr>
        <p:spPr>
          <a:xfrm rot="16200000">
            <a:off x="-617551" y="2964512"/>
            <a:ext cx="2139563" cy="685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4000" b="1" dirty="0" smtClean="0">
                <a:solidFill>
                  <a:schemeClr val="tx1"/>
                </a:solidFill>
              </a:rPr>
              <a:t>H(e</a:t>
            </a:r>
            <a:r>
              <a:rPr lang="fi-FI" sz="4000" b="1" baseline="30000" dirty="0" smtClean="0">
                <a:solidFill>
                  <a:schemeClr val="tx1"/>
                </a:solidFill>
              </a:rPr>
              <a:t>jw</a:t>
            </a:r>
            <a:r>
              <a:rPr lang="fi-FI" sz="4000" b="1" dirty="0" smtClean="0">
                <a:solidFill>
                  <a:schemeClr val="tx1"/>
                </a:solidFill>
              </a:rPr>
              <a:t>)</a:t>
            </a:r>
            <a:endParaRPr lang="en-US" sz="4000" b="1" dirty="0">
              <a:solidFill>
                <a:schemeClr val="tx1"/>
              </a:solidFill>
            </a:endParaRPr>
          </a:p>
        </p:txBody>
      </p:sp>
      <p:graphicFrame>
        <p:nvGraphicFramePr>
          <p:cNvPr id="1100" name="Object 76"/>
          <p:cNvGraphicFramePr>
            <a:graphicFrameLocks noChangeAspect="1"/>
          </p:cNvGraphicFramePr>
          <p:nvPr/>
        </p:nvGraphicFramePr>
        <p:xfrm>
          <a:off x="130175" y="798513"/>
          <a:ext cx="779463" cy="542925"/>
        </p:xfrm>
        <a:graphic>
          <a:graphicData uri="http://schemas.openxmlformats.org/presentationml/2006/ole">
            <p:oleObj spid="_x0000_s15414" name="Equation" r:id="rId21" imgW="291960" imgH="203040" progId="Equation.DSMT4">
              <p:embed/>
            </p:oleObj>
          </a:graphicData>
        </a:graphic>
      </p:graphicFrame>
      <p:graphicFrame>
        <p:nvGraphicFramePr>
          <p:cNvPr id="1101" name="Object 77"/>
          <p:cNvGraphicFramePr>
            <a:graphicFrameLocks noChangeAspect="1"/>
          </p:cNvGraphicFramePr>
          <p:nvPr/>
        </p:nvGraphicFramePr>
        <p:xfrm>
          <a:off x="85725" y="5238750"/>
          <a:ext cx="811213" cy="541338"/>
        </p:xfrm>
        <a:graphic>
          <a:graphicData uri="http://schemas.openxmlformats.org/presentationml/2006/ole">
            <p:oleObj spid="_x0000_s15415" name="Equation" r:id="rId22" imgW="304560" imgH="203040" progId="Equation.DSMT4">
              <p:embed/>
            </p:oleObj>
          </a:graphicData>
        </a:graphic>
      </p:graphicFrame>
      <p:cxnSp>
        <p:nvCxnSpPr>
          <p:cNvPr id="156" name="Straight Arrow Connector 155"/>
          <p:cNvCxnSpPr/>
          <p:nvPr/>
        </p:nvCxnSpPr>
        <p:spPr>
          <a:xfrm rot="5400000">
            <a:off x="72025" y="4785561"/>
            <a:ext cx="838200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rot="5400000">
            <a:off x="82627" y="1821712"/>
            <a:ext cx="838200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rot="5400000">
            <a:off x="-2500685" y="3436951"/>
            <a:ext cx="6858000" cy="158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rot="5400000">
            <a:off x="1936750" y="1054100"/>
            <a:ext cx="762000" cy="1588"/>
          </a:xfrm>
          <a:prstGeom prst="line">
            <a:avLst/>
          </a:prstGeom>
          <a:ln w="9525">
            <a:solidFill>
              <a:schemeClr val="tx1"/>
            </a:solidFill>
            <a:headEnd type="triangl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1174750" y="1358900"/>
            <a:ext cx="2667000" cy="1588"/>
          </a:xfrm>
          <a:prstGeom prst="line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6" name="Object 135"/>
          <p:cNvGraphicFramePr>
            <a:graphicFrameLocks noChangeAspect="1"/>
          </p:cNvGraphicFramePr>
          <p:nvPr/>
        </p:nvGraphicFramePr>
        <p:xfrm>
          <a:off x="2209800" y="457200"/>
          <a:ext cx="292100" cy="203200"/>
        </p:xfrm>
        <a:graphic>
          <a:graphicData uri="http://schemas.openxmlformats.org/presentationml/2006/ole">
            <p:oleObj spid="_x0000_s15416" name="Equation" r:id="rId23" imgW="291960" imgH="203040" progId="Equation.DSMT4">
              <p:embed/>
            </p:oleObj>
          </a:graphicData>
        </a:graphic>
      </p:graphicFrame>
      <p:cxnSp>
        <p:nvCxnSpPr>
          <p:cNvPr id="137" name="Straight Connector 136"/>
          <p:cNvCxnSpPr/>
          <p:nvPr/>
        </p:nvCxnSpPr>
        <p:spPr>
          <a:xfrm rot="16200000" flipV="1">
            <a:off x="2708362" y="1304908"/>
            <a:ext cx="135064" cy="1888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rot="16200000" flipV="1">
            <a:off x="2800053" y="1167999"/>
            <a:ext cx="406370" cy="4400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rot="16200000" flipV="1">
            <a:off x="2425787" y="1225743"/>
            <a:ext cx="239875" cy="3771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rot="16200000" flipV="1">
            <a:off x="2990593" y="1118137"/>
            <a:ext cx="478091" cy="5024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rot="16200000" flipV="1">
            <a:off x="3262277" y="1151252"/>
            <a:ext cx="406370" cy="4400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rot="5400000" flipH="1" flipV="1">
            <a:off x="1211158" y="1193752"/>
            <a:ext cx="373712" cy="624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rot="16200000" flipV="1">
            <a:off x="1473671" y="1228289"/>
            <a:ext cx="303374" cy="1888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rot="5400000" flipH="1" flipV="1">
            <a:off x="1114477" y="1297343"/>
            <a:ext cx="111759" cy="3763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rot="16200000" flipV="1">
            <a:off x="1714453" y="1228668"/>
            <a:ext cx="274612" cy="2513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rot="16200000" flipV="1">
            <a:off x="1876442" y="1152089"/>
            <a:ext cx="422280" cy="1888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rot="16200000" flipV="1">
            <a:off x="2062337" y="1104360"/>
            <a:ext cx="515227" cy="4400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0" name="Object 5"/>
          <p:cNvGraphicFramePr>
            <a:graphicFrameLocks noChangeAspect="1"/>
          </p:cNvGraphicFramePr>
          <p:nvPr/>
        </p:nvGraphicFramePr>
        <p:xfrm>
          <a:off x="2673350" y="444500"/>
          <a:ext cx="368300" cy="177800"/>
        </p:xfrm>
        <a:graphic>
          <a:graphicData uri="http://schemas.openxmlformats.org/presentationml/2006/ole">
            <p:oleObj spid="_x0000_s15417" name="Equation" r:id="rId24" imgW="368280" imgH="177480" progId="Equation.DSMT4">
              <p:embed/>
            </p:oleObj>
          </a:graphicData>
        </a:graphic>
      </p:graphicFrame>
      <p:graphicFrame>
        <p:nvGraphicFramePr>
          <p:cNvPr id="163" name="Object 7"/>
          <p:cNvGraphicFramePr>
            <a:graphicFrameLocks noChangeAspect="1"/>
          </p:cNvGraphicFramePr>
          <p:nvPr/>
        </p:nvGraphicFramePr>
        <p:xfrm>
          <a:off x="3736975" y="1406525"/>
          <a:ext cx="368300" cy="177800"/>
        </p:xfrm>
        <a:graphic>
          <a:graphicData uri="http://schemas.openxmlformats.org/presentationml/2006/ole">
            <p:oleObj spid="_x0000_s15418" name="Equation" r:id="rId25" imgW="368280" imgH="177480" progId="Equation.DSMT4">
              <p:embed/>
            </p:oleObj>
          </a:graphicData>
        </a:graphic>
      </p:graphicFrame>
      <p:graphicFrame>
        <p:nvGraphicFramePr>
          <p:cNvPr id="164" name="Object 34"/>
          <p:cNvGraphicFramePr>
            <a:graphicFrameLocks noChangeAspect="1"/>
          </p:cNvGraphicFramePr>
          <p:nvPr/>
        </p:nvGraphicFramePr>
        <p:xfrm>
          <a:off x="2489200" y="1365250"/>
          <a:ext cx="88900" cy="165100"/>
        </p:xfrm>
        <a:graphic>
          <a:graphicData uri="http://schemas.openxmlformats.org/presentationml/2006/ole">
            <p:oleObj spid="_x0000_s15419" name="Equation" r:id="rId26" imgW="88560" imgH="164880" progId="Equation.DSMT4">
              <p:embed/>
            </p:oleObj>
          </a:graphicData>
        </a:graphic>
      </p:graphicFrame>
      <p:graphicFrame>
        <p:nvGraphicFramePr>
          <p:cNvPr id="165" name="Object 35"/>
          <p:cNvGraphicFramePr>
            <a:graphicFrameLocks noChangeAspect="1"/>
          </p:cNvGraphicFramePr>
          <p:nvPr/>
        </p:nvGraphicFramePr>
        <p:xfrm>
          <a:off x="2698750" y="1358900"/>
          <a:ext cx="127000" cy="165100"/>
        </p:xfrm>
        <a:graphic>
          <a:graphicData uri="http://schemas.openxmlformats.org/presentationml/2006/ole">
            <p:oleObj spid="_x0000_s15420" name="Equation" r:id="rId27" imgW="126720" imgH="164880" progId="Equation.DSMT4">
              <p:embed/>
            </p:oleObj>
          </a:graphicData>
        </a:graphic>
      </p:graphicFrame>
      <p:graphicFrame>
        <p:nvGraphicFramePr>
          <p:cNvPr id="166" name="Object 36"/>
          <p:cNvGraphicFramePr>
            <a:graphicFrameLocks noChangeAspect="1"/>
          </p:cNvGraphicFramePr>
          <p:nvPr/>
        </p:nvGraphicFramePr>
        <p:xfrm>
          <a:off x="2943225" y="1365250"/>
          <a:ext cx="114300" cy="177800"/>
        </p:xfrm>
        <a:graphic>
          <a:graphicData uri="http://schemas.openxmlformats.org/presentationml/2006/ole">
            <p:oleObj spid="_x0000_s15421" name="Equation" r:id="rId28" imgW="114120" imgH="177480" progId="Equation.DSMT4">
              <p:embed/>
            </p:oleObj>
          </a:graphicData>
        </a:graphic>
      </p:graphicFrame>
      <p:graphicFrame>
        <p:nvGraphicFramePr>
          <p:cNvPr id="167" name="Object 37"/>
          <p:cNvGraphicFramePr>
            <a:graphicFrameLocks noChangeAspect="1"/>
          </p:cNvGraphicFramePr>
          <p:nvPr/>
        </p:nvGraphicFramePr>
        <p:xfrm>
          <a:off x="3165475" y="1362075"/>
          <a:ext cx="127000" cy="165100"/>
        </p:xfrm>
        <a:graphic>
          <a:graphicData uri="http://schemas.openxmlformats.org/presentationml/2006/ole">
            <p:oleObj spid="_x0000_s15422" name="Equation" r:id="rId29" imgW="126720" imgH="164880" progId="Equation.DSMT4">
              <p:embed/>
            </p:oleObj>
          </a:graphicData>
        </a:graphic>
      </p:graphicFrame>
      <p:graphicFrame>
        <p:nvGraphicFramePr>
          <p:cNvPr id="168" name="Object 38"/>
          <p:cNvGraphicFramePr>
            <a:graphicFrameLocks noChangeAspect="1"/>
          </p:cNvGraphicFramePr>
          <p:nvPr/>
        </p:nvGraphicFramePr>
        <p:xfrm>
          <a:off x="1949450" y="1358900"/>
          <a:ext cx="190500" cy="165100"/>
        </p:xfrm>
        <a:graphic>
          <a:graphicData uri="http://schemas.openxmlformats.org/presentationml/2006/ole">
            <p:oleObj spid="_x0000_s15423" name="Equation" r:id="rId30" imgW="190440" imgH="164880" progId="Equation.DSMT4">
              <p:embed/>
            </p:oleObj>
          </a:graphicData>
        </a:graphic>
      </p:graphicFrame>
      <p:graphicFrame>
        <p:nvGraphicFramePr>
          <p:cNvPr id="169" name="Object 39"/>
          <p:cNvGraphicFramePr>
            <a:graphicFrameLocks noChangeAspect="1"/>
          </p:cNvGraphicFramePr>
          <p:nvPr/>
        </p:nvGraphicFramePr>
        <p:xfrm>
          <a:off x="1708150" y="1358900"/>
          <a:ext cx="203200" cy="165100"/>
        </p:xfrm>
        <a:graphic>
          <a:graphicData uri="http://schemas.openxmlformats.org/presentationml/2006/ole">
            <p:oleObj spid="_x0000_s15424" name="Equation" r:id="rId31" imgW="203040" imgH="164880" progId="Equation.DSMT4">
              <p:embed/>
            </p:oleObj>
          </a:graphicData>
        </a:graphic>
      </p:graphicFrame>
      <p:graphicFrame>
        <p:nvGraphicFramePr>
          <p:cNvPr id="170" name="Object 40"/>
          <p:cNvGraphicFramePr>
            <a:graphicFrameLocks noChangeAspect="1"/>
          </p:cNvGraphicFramePr>
          <p:nvPr/>
        </p:nvGraphicFramePr>
        <p:xfrm>
          <a:off x="1482725" y="1365250"/>
          <a:ext cx="203200" cy="177800"/>
        </p:xfrm>
        <a:graphic>
          <a:graphicData uri="http://schemas.openxmlformats.org/presentationml/2006/ole">
            <p:oleObj spid="_x0000_s15425" name="Equation" r:id="rId32" imgW="203040" imgH="177480" progId="Equation.DSMT4">
              <p:embed/>
            </p:oleObj>
          </a:graphicData>
        </a:graphic>
      </p:graphicFrame>
      <p:graphicFrame>
        <p:nvGraphicFramePr>
          <p:cNvPr id="171" name="Object 41"/>
          <p:cNvGraphicFramePr>
            <a:graphicFrameLocks noChangeAspect="1"/>
          </p:cNvGraphicFramePr>
          <p:nvPr/>
        </p:nvGraphicFramePr>
        <p:xfrm>
          <a:off x="1247775" y="1365250"/>
          <a:ext cx="203200" cy="165100"/>
        </p:xfrm>
        <a:graphic>
          <a:graphicData uri="http://schemas.openxmlformats.org/presentationml/2006/ole">
            <p:oleObj spid="_x0000_s15426" name="Equation" r:id="rId33" imgW="203040" imgH="164880" progId="Equation.DSMT4">
              <p:embed/>
            </p:oleObj>
          </a:graphicData>
        </a:graphic>
      </p:graphicFrame>
      <p:cxnSp>
        <p:nvCxnSpPr>
          <p:cNvPr id="172" name="Straight Arrow Connector 171"/>
          <p:cNvCxnSpPr/>
          <p:nvPr/>
        </p:nvCxnSpPr>
        <p:spPr>
          <a:xfrm>
            <a:off x="3917950" y="825500"/>
            <a:ext cx="990600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3994150" y="444500"/>
            <a:ext cx="660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b="1" dirty="0" smtClean="0"/>
              <a:t>DTFT</a:t>
            </a:r>
            <a:endParaRPr lang="en-US" b="1" dirty="0"/>
          </a:p>
        </p:txBody>
      </p:sp>
      <p:cxnSp>
        <p:nvCxnSpPr>
          <p:cNvPr id="174" name="Straight Connector 173"/>
          <p:cNvCxnSpPr/>
          <p:nvPr/>
        </p:nvCxnSpPr>
        <p:spPr>
          <a:xfrm rot="5400000">
            <a:off x="6275915" y="961998"/>
            <a:ext cx="915194" cy="794"/>
          </a:xfrm>
          <a:prstGeom prst="line">
            <a:avLst/>
          </a:prstGeom>
          <a:ln w="9525">
            <a:solidFill>
              <a:schemeClr val="tx1"/>
            </a:solidFill>
            <a:headEnd type="triangl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4676509" y="1342998"/>
            <a:ext cx="4114800" cy="1588"/>
          </a:xfrm>
          <a:prstGeom prst="line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6" name="Object 6"/>
          <p:cNvGraphicFramePr>
            <a:graphicFrameLocks noChangeAspect="1"/>
          </p:cNvGraphicFramePr>
          <p:nvPr/>
        </p:nvGraphicFramePr>
        <p:xfrm>
          <a:off x="8842375" y="1279525"/>
          <a:ext cx="152400" cy="139700"/>
        </p:xfrm>
        <a:graphic>
          <a:graphicData uri="http://schemas.openxmlformats.org/presentationml/2006/ole">
            <p:oleObj spid="_x0000_s15427" name="Equation" r:id="rId34" imgW="152280" imgH="139680" progId="Equation.DSMT4">
              <p:embed/>
            </p:oleObj>
          </a:graphicData>
        </a:graphic>
      </p:graphicFrame>
      <p:cxnSp>
        <p:nvCxnSpPr>
          <p:cNvPr id="177" name="Straight Connector 176"/>
          <p:cNvCxnSpPr/>
          <p:nvPr/>
        </p:nvCxnSpPr>
        <p:spPr>
          <a:xfrm rot="5400000" flipH="1" flipV="1">
            <a:off x="6352909" y="961998"/>
            <a:ext cx="381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rot="16200000" flipV="1">
            <a:off x="6733909" y="961998"/>
            <a:ext cx="381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9" name="Object 17"/>
          <p:cNvGraphicFramePr>
            <a:graphicFrameLocks noChangeAspect="1"/>
          </p:cNvGraphicFramePr>
          <p:nvPr/>
        </p:nvGraphicFramePr>
        <p:xfrm>
          <a:off x="6092559" y="1342998"/>
          <a:ext cx="431800" cy="228600"/>
        </p:xfrm>
        <a:graphic>
          <a:graphicData uri="http://schemas.openxmlformats.org/presentationml/2006/ole">
            <p:oleObj spid="_x0000_s15428" name="Equation" r:id="rId35" imgW="431640" imgH="228600" progId="Equation.DSMT4">
              <p:embed/>
            </p:oleObj>
          </a:graphicData>
        </a:graphic>
      </p:graphicFrame>
      <p:graphicFrame>
        <p:nvGraphicFramePr>
          <p:cNvPr id="180" name="Object 18"/>
          <p:cNvGraphicFramePr>
            <a:graphicFrameLocks noChangeAspect="1"/>
          </p:cNvGraphicFramePr>
          <p:nvPr/>
        </p:nvGraphicFramePr>
        <p:xfrm>
          <a:off x="6930759" y="1342998"/>
          <a:ext cx="342900" cy="228600"/>
        </p:xfrm>
        <a:graphic>
          <a:graphicData uri="http://schemas.openxmlformats.org/presentationml/2006/ole">
            <p:oleObj spid="_x0000_s15429" name="Equation" r:id="rId36" imgW="342720" imgH="228600" progId="Equation.DSMT4">
              <p:embed/>
            </p:oleObj>
          </a:graphicData>
        </a:graphic>
      </p:graphicFrame>
      <p:cxnSp>
        <p:nvCxnSpPr>
          <p:cNvPr id="181" name="Straight Connector 180"/>
          <p:cNvCxnSpPr/>
          <p:nvPr/>
        </p:nvCxnSpPr>
        <p:spPr>
          <a:xfrm rot="5400000" flipH="1" flipV="1">
            <a:off x="7648309" y="961998"/>
            <a:ext cx="381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rot="16200000" flipV="1">
            <a:off x="8029309" y="961998"/>
            <a:ext cx="381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3" name="Object 13"/>
          <p:cNvGraphicFramePr>
            <a:graphicFrameLocks noChangeAspect="1"/>
          </p:cNvGraphicFramePr>
          <p:nvPr/>
        </p:nvGraphicFramePr>
        <p:xfrm>
          <a:off x="6769166" y="636726"/>
          <a:ext cx="190500" cy="431800"/>
        </p:xfrm>
        <a:graphic>
          <a:graphicData uri="http://schemas.openxmlformats.org/presentationml/2006/ole">
            <p:oleObj spid="_x0000_s15430" name="Equation" r:id="rId37" imgW="190440" imgH="431640" progId="Equation.DSMT4">
              <p:embed/>
            </p:oleObj>
          </a:graphicData>
        </a:graphic>
      </p:graphicFrame>
      <p:cxnSp>
        <p:nvCxnSpPr>
          <p:cNvPr id="184" name="Straight Connector 183"/>
          <p:cNvCxnSpPr/>
          <p:nvPr/>
        </p:nvCxnSpPr>
        <p:spPr>
          <a:xfrm rot="5400000" flipH="1" flipV="1">
            <a:off x="5057509" y="961998"/>
            <a:ext cx="381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rot="16200000" flipV="1">
            <a:off x="5438509" y="961998"/>
            <a:ext cx="381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6" name="Object 52"/>
          <p:cNvGraphicFramePr>
            <a:graphicFrameLocks noChangeAspect="1"/>
          </p:cNvGraphicFramePr>
          <p:nvPr/>
        </p:nvGraphicFramePr>
        <p:xfrm>
          <a:off x="5279759" y="1368398"/>
          <a:ext cx="304800" cy="177800"/>
        </p:xfrm>
        <a:graphic>
          <a:graphicData uri="http://schemas.openxmlformats.org/presentationml/2006/ole">
            <p:oleObj spid="_x0000_s15431" name="Equation" r:id="rId38" imgW="304560" imgH="177480" progId="Equation.DSMT4">
              <p:embed/>
            </p:oleObj>
          </a:graphicData>
        </a:graphic>
      </p:graphicFrame>
      <p:cxnSp>
        <p:nvCxnSpPr>
          <p:cNvPr id="187" name="Straight Connector 186"/>
          <p:cNvCxnSpPr/>
          <p:nvPr/>
        </p:nvCxnSpPr>
        <p:spPr>
          <a:xfrm rot="5400000" flipH="1" flipV="1">
            <a:off x="5248009" y="1152498"/>
            <a:ext cx="381000" cy="158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rot="5400000" flipH="1" flipV="1">
            <a:off x="7838809" y="1152498"/>
            <a:ext cx="381000" cy="158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9" name="Object 71"/>
          <p:cNvGraphicFramePr>
            <a:graphicFrameLocks noChangeAspect="1"/>
          </p:cNvGraphicFramePr>
          <p:nvPr/>
        </p:nvGraphicFramePr>
        <p:xfrm>
          <a:off x="7918184" y="1344586"/>
          <a:ext cx="228600" cy="177800"/>
        </p:xfrm>
        <a:graphic>
          <a:graphicData uri="http://schemas.openxmlformats.org/presentationml/2006/ole">
            <p:oleObj spid="_x0000_s15432" name="Equation" r:id="rId39" imgW="228600" imgH="177480" progId="Equation.DSMT4">
              <p:embed/>
            </p:oleObj>
          </a:graphicData>
        </a:graphic>
      </p:graphicFrame>
      <p:sp>
        <p:nvSpPr>
          <p:cNvPr id="190" name="TextBox 189"/>
          <p:cNvSpPr txBox="1"/>
          <p:nvPr/>
        </p:nvSpPr>
        <p:spPr>
          <a:xfrm>
            <a:off x="1600200" y="152400"/>
            <a:ext cx="1683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b="1" dirty="0" smtClean="0"/>
              <a:t>Discrete-time sequence</a:t>
            </a:r>
            <a:endParaRPr lang="en-US" sz="1200" b="1" dirty="0"/>
          </a:p>
        </p:txBody>
      </p:sp>
      <p:cxnSp>
        <p:nvCxnSpPr>
          <p:cNvPr id="191" name="Straight Connector 190"/>
          <p:cNvCxnSpPr/>
          <p:nvPr/>
        </p:nvCxnSpPr>
        <p:spPr>
          <a:xfrm rot="5400000">
            <a:off x="1930400" y="3657600"/>
            <a:ext cx="762000" cy="1588"/>
          </a:xfrm>
          <a:prstGeom prst="line">
            <a:avLst/>
          </a:prstGeom>
          <a:ln w="9525">
            <a:solidFill>
              <a:schemeClr val="tx1"/>
            </a:solidFill>
            <a:headEnd type="triangl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1168400" y="3962400"/>
            <a:ext cx="2667000" cy="1588"/>
          </a:xfrm>
          <a:prstGeom prst="line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3" name="Object 192"/>
          <p:cNvGraphicFramePr>
            <a:graphicFrameLocks noChangeAspect="1"/>
          </p:cNvGraphicFramePr>
          <p:nvPr/>
        </p:nvGraphicFramePr>
        <p:xfrm>
          <a:off x="2203450" y="3060700"/>
          <a:ext cx="292100" cy="203200"/>
        </p:xfrm>
        <a:graphic>
          <a:graphicData uri="http://schemas.openxmlformats.org/presentationml/2006/ole">
            <p:oleObj spid="_x0000_s15433" name="Equation" r:id="rId40" imgW="291960" imgH="203040" progId="Equation.DSMT4">
              <p:embed/>
            </p:oleObj>
          </a:graphicData>
        </a:graphic>
      </p:graphicFrame>
      <p:cxnSp>
        <p:nvCxnSpPr>
          <p:cNvPr id="194" name="Straight Connector 193"/>
          <p:cNvCxnSpPr/>
          <p:nvPr/>
        </p:nvCxnSpPr>
        <p:spPr>
          <a:xfrm rot="16200000" flipV="1">
            <a:off x="2702012" y="3908408"/>
            <a:ext cx="135064" cy="1888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rot="16200000" flipV="1">
            <a:off x="2404921" y="3814728"/>
            <a:ext cx="267589" cy="5091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rot="16200000" flipV="1">
            <a:off x="1932390" y="3826417"/>
            <a:ext cx="274612" cy="2513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rot="16200000" flipV="1">
            <a:off x="2055987" y="3707860"/>
            <a:ext cx="515227" cy="4400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" name="Object 5"/>
          <p:cNvGraphicFramePr>
            <a:graphicFrameLocks noChangeAspect="1"/>
          </p:cNvGraphicFramePr>
          <p:nvPr/>
        </p:nvGraphicFramePr>
        <p:xfrm>
          <a:off x="2667000" y="3048000"/>
          <a:ext cx="368300" cy="177800"/>
        </p:xfrm>
        <a:graphic>
          <a:graphicData uri="http://schemas.openxmlformats.org/presentationml/2006/ole">
            <p:oleObj spid="_x0000_s15434" name="Equation" r:id="rId41" imgW="368280" imgH="177480" progId="Equation.DSMT4">
              <p:embed/>
            </p:oleObj>
          </a:graphicData>
        </a:graphic>
      </p:graphicFrame>
      <p:graphicFrame>
        <p:nvGraphicFramePr>
          <p:cNvPr id="206" name="Object 7"/>
          <p:cNvGraphicFramePr>
            <a:graphicFrameLocks noChangeAspect="1"/>
          </p:cNvGraphicFramePr>
          <p:nvPr/>
        </p:nvGraphicFramePr>
        <p:xfrm>
          <a:off x="3730625" y="4010025"/>
          <a:ext cx="368300" cy="177800"/>
        </p:xfrm>
        <a:graphic>
          <a:graphicData uri="http://schemas.openxmlformats.org/presentationml/2006/ole">
            <p:oleObj spid="_x0000_s15435" name="Equation" r:id="rId42" imgW="368280" imgH="177480" progId="Equation.DSMT4">
              <p:embed/>
            </p:oleObj>
          </a:graphicData>
        </a:graphic>
      </p:graphicFrame>
      <p:cxnSp>
        <p:nvCxnSpPr>
          <p:cNvPr id="215" name="Straight Arrow Connector 214"/>
          <p:cNvCxnSpPr/>
          <p:nvPr/>
        </p:nvCxnSpPr>
        <p:spPr>
          <a:xfrm>
            <a:off x="3911600" y="3429000"/>
            <a:ext cx="990600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3987800" y="3048000"/>
            <a:ext cx="660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b="1" dirty="0" smtClean="0"/>
              <a:t>DTFT</a:t>
            </a:r>
            <a:endParaRPr lang="en-US" b="1" dirty="0"/>
          </a:p>
        </p:txBody>
      </p:sp>
      <p:cxnSp>
        <p:nvCxnSpPr>
          <p:cNvPr id="217" name="Straight Connector 216"/>
          <p:cNvCxnSpPr/>
          <p:nvPr/>
        </p:nvCxnSpPr>
        <p:spPr>
          <a:xfrm rot="5400000">
            <a:off x="6269565" y="3565498"/>
            <a:ext cx="915194" cy="794"/>
          </a:xfrm>
          <a:prstGeom prst="line">
            <a:avLst/>
          </a:prstGeom>
          <a:ln w="9525">
            <a:solidFill>
              <a:schemeClr val="tx1"/>
            </a:solidFill>
            <a:headEnd type="triangl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>
            <a:off x="4670159" y="3946498"/>
            <a:ext cx="4114800" cy="1588"/>
          </a:xfrm>
          <a:prstGeom prst="line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9" name="Object 6"/>
          <p:cNvGraphicFramePr>
            <a:graphicFrameLocks noChangeAspect="1"/>
          </p:cNvGraphicFramePr>
          <p:nvPr/>
        </p:nvGraphicFramePr>
        <p:xfrm>
          <a:off x="8836025" y="3883025"/>
          <a:ext cx="152400" cy="139700"/>
        </p:xfrm>
        <a:graphic>
          <a:graphicData uri="http://schemas.openxmlformats.org/presentationml/2006/ole">
            <p:oleObj spid="_x0000_s15444" name="Equation" r:id="rId43" imgW="152280" imgH="139680" progId="Equation.DSMT4">
              <p:embed/>
            </p:oleObj>
          </a:graphicData>
        </a:graphic>
      </p:graphicFrame>
      <p:graphicFrame>
        <p:nvGraphicFramePr>
          <p:cNvPr id="223" name="Object 18"/>
          <p:cNvGraphicFramePr>
            <a:graphicFrameLocks noChangeAspect="1"/>
          </p:cNvGraphicFramePr>
          <p:nvPr/>
        </p:nvGraphicFramePr>
        <p:xfrm>
          <a:off x="6921640" y="3942303"/>
          <a:ext cx="190500" cy="228600"/>
        </p:xfrm>
        <a:graphic>
          <a:graphicData uri="http://schemas.openxmlformats.org/presentationml/2006/ole">
            <p:oleObj spid="_x0000_s15446" name="Equation" r:id="rId44" imgW="190440" imgH="228600" progId="Equation.DSMT4">
              <p:embed/>
            </p:oleObj>
          </a:graphicData>
        </a:graphic>
      </p:graphicFrame>
      <p:graphicFrame>
        <p:nvGraphicFramePr>
          <p:cNvPr id="226" name="Object 13"/>
          <p:cNvGraphicFramePr>
            <a:graphicFrameLocks noChangeAspect="1"/>
          </p:cNvGraphicFramePr>
          <p:nvPr/>
        </p:nvGraphicFramePr>
        <p:xfrm>
          <a:off x="6746019" y="3398520"/>
          <a:ext cx="88900" cy="165100"/>
        </p:xfrm>
        <a:graphic>
          <a:graphicData uri="http://schemas.openxmlformats.org/presentationml/2006/ole">
            <p:oleObj spid="_x0000_s15447" name="Equation" r:id="rId45" imgW="88560" imgH="164880" progId="Equation.DSMT4">
              <p:embed/>
            </p:oleObj>
          </a:graphicData>
        </a:graphic>
      </p:graphicFrame>
      <p:graphicFrame>
        <p:nvGraphicFramePr>
          <p:cNvPr id="229" name="Object 52"/>
          <p:cNvGraphicFramePr>
            <a:graphicFrameLocks noChangeAspect="1"/>
          </p:cNvGraphicFramePr>
          <p:nvPr/>
        </p:nvGraphicFramePr>
        <p:xfrm>
          <a:off x="5273409" y="3971898"/>
          <a:ext cx="304800" cy="177800"/>
        </p:xfrm>
        <a:graphic>
          <a:graphicData uri="http://schemas.openxmlformats.org/presentationml/2006/ole">
            <p:oleObj spid="_x0000_s15448" name="Equation" r:id="rId46" imgW="304560" imgH="177480" progId="Equation.DSMT4">
              <p:embed/>
            </p:oleObj>
          </a:graphicData>
        </a:graphic>
      </p:graphicFrame>
      <p:cxnSp>
        <p:nvCxnSpPr>
          <p:cNvPr id="230" name="Straight Connector 229"/>
          <p:cNvCxnSpPr/>
          <p:nvPr/>
        </p:nvCxnSpPr>
        <p:spPr>
          <a:xfrm rot="5400000" flipH="1" flipV="1">
            <a:off x="5241659" y="3755998"/>
            <a:ext cx="381000" cy="158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rot="5400000" flipH="1" flipV="1">
            <a:off x="7832459" y="3755998"/>
            <a:ext cx="381000" cy="158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2" name="Object 71"/>
          <p:cNvGraphicFramePr>
            <a:graphicFrameLocks noChangeAspect="1"/>
          </p:cNvGraphicFramePr>
          <p:nvPr/>
        </p:nvGraphicFramePr>
        <p:xfrm>
          <a:off x="7911834" y="3948086"/>
          <a:ext cx="228600" cy="177800"/>
        </p:xfrm>
        <a:graphic>
          <a:graphicData uri="http://schemas.openxmlformats.org/presentationml/2006/ole">
            <p:oleObj spid="_x0000_s15449" name="Equation" r:id="rId47" imgW="228600" imgH="177480" progId="Equation.DSMT4">
              <p:embed/>
            </p:oleObj>
          </a:graphicData>
        </a:graphic>
      </p:graphicFrame>
      <p:sp>
        <p:nvSpPr>
          <p:cNvPr id="233" name="TextBox 232"/>
          <p:cNvSpPr txBox="1"/>
          <p:nvPr/>
        </p:nvSpPr>
        <p:spPr>
          <a:xfrm>
            <a:off x="1828800" y="2819400"/>
            <a:ext cx="1308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b="1" dirty="0" smtClean="0"/>
              <a:t>Impulse response</a:t>
            </a:r>
            <a:endParaRPr lang="en-US" sz="1200" b="1" dirty="0"/>
          </a:p>
        </p:txBody>
      </p:sp>
      <p:sp>
        <p:nvSpPr>
          <p:cNvPr id="235" name="TextBox 234"/>
          <p:cNvSpPr txBox="1"/>
          <p:nvPr/>
        </p:nvSpPr>
        <p:spPr>
          <a:xfrm>
            <a:off x="5943600" y="2590800"/>
            <a:ext cx="1462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b="1" dirty="0" smtClean="0"/>
              <a:t>Frequency response</a:t>
            </a:r>
            <a:endParaRPr lang="en-US" sz="1200" b="1" dirty="0"/>
          </a:p>
        </p:txBody>
      </p:sp>
      <p:sp>
        <p:nvSpPr>
          <p:cNvPr id="252" name="Freeform 251"/>
          <p:cNvSpPr/>
          <p:nvPr/>
        </p:nvSpPr>
        <p:spPr>
          <a:xfrm>
            <a:off x="6525370" y="3569473"/>
            <a:ext cx="404853" cy="381663"/>
          </a:xfrm>
          <a:custGeom>
            <a:avLst/>
            <a:gdLst>
              <a:gd name="connsiteX0" fmla="*/ 0 w 687788"/>
              <a:gd name="connsiteY0" fmla="*/ 381663 h 381663"/>
              <a:gd name="connsiteX1" fmla="*/ 0 w 687788"/>
              <a:gd name="connsiteY1" fmla="*/ 0 h 381663"/>
              <a:gd name="connsiteX2" fmla="*/ 683812 w 687788"/>
              <a:gd name="connsiteY2" fmla="*/ 0 h 381663"/>
              <a:gd name="connsiteX3" fmla="*/ 687788 w 687788"/>
              <a:gd name="connsiteY3" fmla="*/ 381663 h 381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7788" h="381663">
                <a:moveTo>
                  <a:pt x="0" y="381663"/>
                </a:moveTo>
                <a:lnTo>
                  <a:pt x="0" y="0"/>
                </a:lnTo>
                <a:lnTo>
                  <a:pt x="683812" y="0"/>
                </a:lnTo>
                <a:cubicBezTo>
                  <a:pt x="685137" y="127221"/>
                  <a:pt x="686463" y="254442"/>
                  <a:pt x="687788" y="381663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Freeform 252"/>
          <p:cNvSpPr/>
          <p:nvPr/>
        </p:nvSpPr>
        <p:spPr>
          <a:xfrm>
            <a:off x="7820771" y="3561522"/>
            <a:ext cx="404853" cy="381663"/>
          </a:xfrm>
          <a:custGeom>
            <a:avLst/>
            <a:gdLst>
              <a:gd name="connsiteX0" fmla="*/ 0 w 687788"/>
              <a:gd name="connsiteY0" fmla="*/ 381663 h 381663"/>
              <a:gd name="connsiteX1" fmla="*/ 0 w 687788"/>
              <a:gd name="connsiteY1" fmla="*/ 0 h 381663"/>
              <a:gd name="connsiteX2" fmla="*/ 683812 w 687788"/>
              <a:gd name="connsiteY2" fmla="*/ 0 h 381663"/>
              <a:gd name="connsiteX3" fmla="*/ 687788 w 687788"/>
              <a:gd name="connsiteY3" fmla="*/ 381663 h 381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7788" h="381663">
                <a:moveTo>
                  <a:pt x="0" y="381663"/>
                </a:moveTo>
                <a:lnTo>
                  <a:pt x="0" y="0"/>
                </a:lnTo>
                <a:lnTo>
                  <a:pt x="683812" y="0"/>
                </a:lnTo>
                <a:cubicBezTo>
                  <a:pt x="685137" y="127221"/>
                  <a:pt x="686463" y="254442"/>
                  <a:pt x="687788" y="381663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Freeform 253"/>
          <p:cNvSpPr/>
          <p:nvPr/>
        </p:nvSpPr>
        <p:spPr>
          <a:xfrm>
            <a:off x="5233283" y="3566160"/>
            <a:ext cx="404853" cy="381663"/>
          </a:xfrm>
          <a:custGeom>
            <a:avLst/>
            <a:gdLst>
              <a:gd name="connsiteX0" fmla="*/ 0 w 687788"/>
              <a:gd name="connsiteY0" fmla="*/ 381663 h 381663"/>
              <a:gd name="connsiteX1" fmla="*/ 0 w 687788"/>
              <a:gd name="connsiteY1" fmla="*/ 0 h 381663"/>
              <a:gd name="connsiteX2" fmla="*/ 683812 w 687788"/>
              <a:gd name="connsiteY2" fmla="*/ 0 h 381663"/>
              <a:gd name="connsiteX3" fmla="*/ 687788 w 687788"/>
              <a:gd name="connsiteY3" fmla="*/ 381663 h 381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7788" h="381663">
                <a:moveTo>
                  <a:pt x="0" y="381663"/>
                </a:moveTo>
                <a:lnTo>
                  <a:pt x="0" y="0"/>
                </a:lnTo>
                <a:lnTo>
                  <a:pt x="683812" y="0"/>
                </a:lnTo>
                <a:cubicBezTo>
                  <a:pt x="685137" y="127221"/>
                  <a:pt x="686463" y="254442"/>
                  <a:pt x="687788" y="381663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451" name="Object 91"/>
          <p:cNvGraphicFramePr>
            <a:graphicFrameLocks noChangeAspect="1"/>
          </p:cNvGraphicFramePr>
          <p:nvPr/>
        </p:nvGraphicFramePr>
        <p:xfrm>
          <a:off x="6233123" y="3926975"/>
          <a:ext cx="279400" cy="228600"/>
        </p:xfrm>
        <a:graphic>
          <a:graphicData uri="http://schemas.openxmlformats.org/presentationml/2006/ole">
            <p:oleObj spid="_x0000_s15451" name="Equation" r:id="rId48" imgW="279360" imgH="228600" progId="Equation.DSMT4">
              <p:embed/>
            </p:oleObj>
          </a:graphicData>
        </a:graphic>
      </p:graphicFrame>
      <p:graphicFrame>
        <p:nvGraphicFramePr>
          <p:cNvPr id="15452" name="Object 92"/>
          <p:cNvGraphicFramePr>
            <a:graphicFrameLocks noChangeAspect="1"/>
          </p:cNvGraphicFramePr>
          <p:nvPr/>
        </p:nvGraphicFramePr>
        <p:xfrm>
          <a:off x="6629400" y="304800"/>
          <a:ext cx="482600" cy="228600"/>
        </p:xfrm>
        <a:graphic>
          <a:graphicData uri="http://schemas.openxmlformats.org/presentationml/2006/ole">
            <p:oleObj spid="_x0000_s15452" name="Equation" r:id="rId49" imgW="482400" imgH="228600" progId="Equation.DSMT4">
              <p:embed/>
            </p:oleObj>
          </a:graphicData>
        </a:graphic>
      </p:graphicFrame>
      <p:graphicFrame>
        <p:nvGraphicFramePr>
          <p:cNvPr id="15453" name="Object 93"/>
          <p:cNvGraphicFramePr>
            <a:graphicFrameLocks noChangeAspect="1"/>
          </p:cNvGraphicFramePr>
          <p:nvPr/>
        </p:nvGraphicFramePr>
        <p:xfrm>
          <a:off x="6019800" y="2895600"/>
          <a:ext cx="482600" cy="228600"/>
        </p:xfrm>
        <a:graphic>
          <a:graphicData uri="http://schemas.openxmlformats.org/presentationml/2006/ole">
            <p:oleObj spid="_x0000_s15453" name="Equation" r:id="rId50" imgW="482400" imgH="228600" progId="Equation.DSMT4">
              <p:embed/>
            </p:oleObj>
          </a:graphicData>
        </a:graphic>
      </p:graphicFrame>
      <p:cxnSp>
        <p:nvCxnSpPr>
          <p:cNvPr id="256" name="Straight Connector 255"/>
          <p:cNvCxnSpPr/>
          <p:nvPr/>
        </p:nvCxnSpPr>
        <p:spPr>
          <a:xfrm rot="5400000">
            <a:off x="3639597" y="3557535"/>
            <a:ext cx="5785338" cy="41868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 rot="5400000">
            <a:off x="4031632" y="3543263"/>
            <a:ext cx="5779364" cy="46242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rot="5400000">
            <a:off x="4938166" y="3543831"/>
            <a:ext cx="5786663" cy="47855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rot="5400000">
            <a:off x="5317640" y="3547144"/>
            <a:ext cx="5810834" cy="47204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rot="5400000">
            <a:off x="2306815" y="3527453"/>
            <a:ext cx="5862014" cy="35406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 rot="5400000">
            <a:off x="2706389" y="3525740"/>
            <a:ext cx="5861063" cy="19685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/>
          <p:cNvGrpSpPr/>
          <p:nvPr/>
        </p:nvGrpSpPr>
        <p:grpSpPr>
          <a:xfrm>
            <a:off x="5210070" y="6060831"/>
            <a:ext cx="432079" cy="390175"/>
            <a:chOff x="5210070" y="6060831"/>
            <a:chExt cx="432079" cy="390175"/>
          </a:xfrm>
        </p:grpSpPr>
        <p:cxnSp>
          <p:nvCxnSpPr>
            <p:cNvPr id="131" name="Straight Connector 130"/>
            <p:cNvCxnSpPr/>
            <p:nvPr/>
          </p:nvCxnSpPr>
          <p:spPr>
            <a:xfrm rot="5400000" flipH="1" flipV="1">
              <a:off x="5238634" y="6259712"/>
              <a:ext cx="381000" cy="158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Freeform 200"/>
            <p:cNvSpPr/>
            <p:nvPr/>
          </p:nvSpPr>
          <p:spPr>
            <a:xfrm>
              <a:off x="5427785" y="6063343"/>
              <a:ext cx="214364" cy="381837"/>
            </a:xfrm>
            <a:custGeom>
              <a:avLst/>
              <a:gdLst>
                <a:gd name="connsiteX0" fmla="*/ 0 w 236136"/>
                <a:gd name="connsiteY0" fmla="*/ 0 h 381837"/>
                <a:gd name="connsiteX1" fmla="*/ 231112 w 236136"/>
                <a:gd name="connsiteY1" fmla="*/ 241160 h 381837"/>
                <a:gd name="connsiteX2" fmla="*/ 236136 w 236136"/>
                <a:gd name="connsiteY2" fmla="*/ 381837 h 381837"/>
                <a:gd name="connsiteX3" fmla="*/ 236136 w 236136"/>
                <a:gd name="connsiteY3" fmla="*/ 381837 h 381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136" h="381837">
                  <a:moveTo>
                    <a:pt x="0" y="0"/>
                  </a:moveTo>
                  <a:lnTo>
                    <a:pt x="231112" y="241160"/>
                  </a:lnTo>
                  <a:lnTo>
                    <a:pt x="236136" y="381837"/>
                  </a:lnTo>
                  <a:lnTo>
                    <a:pt x="236136" y="381837"/>
                  </a:ln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Freeform 202"/>
            <p:cNvSpPr/>
            <p:nvPr/>
          </p:nvSpPr>
          <p:spPr>
            <a:xfrm flipH="1">
              <a:off x="5210070" y="6060831"/>
              <a:ext cx="221902" cy="381837"/>
            </a:xfrm>
            <a:custGeom>
              <a:avLst/>
              <a:gdLst>
                <a:gd name="connsiteX0" fmla="*/ 0 w 236136"/>
                <a:gd name="connsiteY0" fmla="*/ 0 h 381837"/>
                <a:gd name="connsiteX1" fmla="*/ 231112 w 236136"/>
                <a:gd name="connsiteY1" fmla="*/ 241160 h 381837"/>
                <a:gd name="connsiteX2" fmla="*/ 236136 w 236136"/>
                <a:gd name="connsiteY2" fmla="*/ 381837 h 381837"/>
                <a:gd name="connsiteX3" fmla="*/ 236136 w 236136"/>
                <a:gd name="connsiteY3" fmla="*/ 381837 h 381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136" h="381837">
                  <a:moveTo>
                    <a:pt x="0" y="0"/>
                  </a:moveTo>
                  <a:lnTo>
                    <a:pt x="231112" y="241160"/>
                  </a:lnTo>
                  <a:lnTo>
                    <a:pt x="236136" y="381837"/>
                  </a:lnTo>
                  <a:lnTo>
                    <a:pt x="236136" y="381837"/>
                  </a:ln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4" name="Freeform 213"/>
          <p:cNvSpPr/>
          <p:nvPr/>
        </p:nvSpPr>
        <p:spPr>
          <a:xfrm>
            <a:off x="6710989" y="6070879"/>
            <a:ext cx="207302" cy="381837"/>
          </a:xfrm>
          <a:custGeom>
            <a:avLst/>
            <a:gdLst>
              <a:gd name="connsiteX0" fmla="*/ 0 w 236136"/>
              <a:gd name="connsiteY0" fmla="*/ 0 h 381837"/>
              <a:gd name="connsiteX1" fmla="*/ 231112 w 236136"/>
              <a:gd name="connsiteY1" fmla="*/ 241160 h 381837"/>
              <a:gd name="connsiteX2" fmla="*/ 236136 w 236136"/>
              <a:gd name="connsiteY2" fmla="*/ 381837 h 381837"/>
              <a:gd name="connsiteX3" fmla="*/ 236136 w 236136"/>
              <a:gd name="connsiteY3" fmla="*/ 381837 h 38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136" h="381837">
                <a:moveTo>
                  <a:pt x="0" y="0"/>
                </a:moveTo>
                <a:lnTo>
                  <a:pt x="231112" y="241160"/>
                </a:lnTo>
                <a:lnTo>
                  <a:pt x="236136" y="381837"/>
                </a:lnTo>
                <a:lnTo>
                  <a:pt x="236136" y="381837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Freeform 219"/>
          <p:cNvSpPr/>
          <p:nvPr/>
        </p:nvSpPr>
        <p:spPr>
          <a:xfrm flipH="1">
            <a:off x="6500447" y="6068367"/>
            <a:ext cx="214591" cy="381837"/>
          </a:xfrm>
          <a:custGeom>
            <a:avLst/>
            <a:gdLst>
              <a:gd name="connsiteX0" fmla="*/ 0 w 236136"/>
              <a:gd name="connsiteY0" fmla="*/ 0 h 381837"/>
              <a:gd name="connsiteX1" fmla="*/ 231112 w 236136"/>
              <a:gd name="connsiteY1" fmla="*/ 241160 h 381837"/>
              <a:gd name="connsiteX2" fmla="*/ 236136 w 236136"/>
              <a:gd name="connsiteY2" fmla="*/ 381837 h 381837"/>
              <a:gd name="connsiteX3" fmla="*/ 236136 w 236136"/>
              <a:gd name="connsiteY3" fmla="*/ 381837 h 38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136" h="381837">
                <a:moveTo>
                  <a:pt x="0" y="0"/>
                </a:moveTo>
                <a:lnTo>
                  <a:pt x="231112" y="241160"/>
                </a:lnTo>
                <a:lnTo>
                  <a:pt x="236136" y="381837"/>
                </a:lnTo>
                <a:lnTo>
                  <a:pt x="236136" y="381837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Freeform 223"/>
          <p:cNvSpPr/>
          <p:nvPr/>
        </p:nvSpPr>
        <p:spPr>
          <a:xfrm>
            <a:off x="8008064" y="6062505"/>
            <a:ext cx="207302" cy="381837"/>
          </a:xfrm>
          <a:custGeom>
            <a:avLst/>
            <a:gdLst>
              <a:gd name="connsiteX0" fmla="*/ 0 w 236136"/>
              <a:gd name="connsiteY0" fmla="*/ 0 h 381837"/>
              <a:gd name="connsiteX1" fmla="*/ 231112 w 236136"/>
              <a:gd name="connsiteY1" fmla="*/ 241160 h 381837"/>
              <a:gd name="connsiteX2" fmla="*/ 236136 w 236136"/>
              <a:gd name="connsiteY2" fmla="*/ 381837 h 381837"/>
              <a:gd name="connsiteX3" fmla="*/ 236136 w 236136"/>
              <a:gd name="connsiteY3" fmla="*/ 381837 h 38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136" h="381837">
                <a:moveTo>
                  <a:pt x="0" y="0"/>
                </a:moveTo>
                <a:lnTo>
                  <a:pt x="231112" y="241160"/>
                </a:lnTo>
                <a:lnTo>
                  <a:pt x="236136" y="381837"/>
                </a:lnTo>
                <a:lnTo>
                  <a:pt x="236136" y="381837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Freeform 224"/>
          <p:cNvSpPr/>
          <p:nvPr/>
        </p:nvSpPr>
        <p:spPr>
          <a:xfrm flipH="1">
            <a:off x="7797522" y="6059993"/>
            <a:ext cx="214591" cy="381837"/>
          </a:xfrm>
          <a:custGeom>
            <a:avLst/>
            <a:gdLst>
              <a:gd name="connsiteX0" fmla="*/ 0 w 236136"/>
              <a:gd name="connsiteY0" fmla="*/ 0 h 381837"/>
              <a:gd name="connsiteX1" fmla="*/ 231112 w 236136"/>
              <a:gd name="connsiteY1" fmla="*/ 241160 h 381837"/>
              <a:gd name="connsiteX2" fmla="*/ 236136 w 236136"/>
              <a:gd name="connsiteY2" fmla="*/ 381837 h 381837"/>
              <a:gd name="connsiteX3" fmla="*/ 236136 w 236136"/>
              <a:gd name="connsiteY3" fmla="*/ 381837 h 38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136" h="381837">
                <a:moveTo>
                  <a:pt x="0" y="0"/>
                </a:moveTo>
                <a:lnTo>
                  <a:pt x="231112" y="241160"/>
                </a:lnTo>
                <a:lnTo>
                  <a:pt x="236136" y="381837"/>
                </a:lnTo>
                <a:lnTo>
                  <a:pt x="236136" y="381837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454" name="Object 94"/>
          <p:cNvGraphicFramePr>
            <a:graphicFrameLocks noChangeAspect="1"/>
          </p:cNvGraphicFramePr>
          <p:nvPr/>
        </p:nvGraphicFramePr>
        <p:xfrm>
          <a:off x="6826250" y="6477000"/>
          <a:ext cx="190500" cy="228600"/>
        </p:xfrm>
        <a:graphic>
          <a:graphicData uri="http://schemas.openxmlformats.org/presentationml/2006/ole">
            <p:oleObj spid="_x0000_s15454" name="Equation" r:id="rId51" imgW="190440" imgH="228600" progId="Equation.DSMT4">
              <p:embed/>
            </p:oleObj>
          </a:graphicData>
        </a:graphic>
      </p:graphicFrame>
      <p:cxnSp>
        <p:nvCxnSpPr>
          <p:cNvPr id="150" name="Straight Connector 149"/>
          <p:cNvCxnSpPr/>
          <p:nvPr/>
        </p:nvCxnSpPr>
        <p:spPr>
          <a:xfrm rot="16200000" flipV="1">
            <a:off x="1762212" y="3876588"/>
            <a:ext cx="135064" cy="1888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rot="5400000">
            <a:off x="2920084" y="4022854"/>
            <a:ext cx="113473" cy="1413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rot="5400000">
            <a:off x="3100867" y="4061933"/>
            <a:ext cx="204158" cy="5092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rot="5400000">
            <a:off x="1544170" y="4018430"/>
            <a:ext cx="113473" cy="1413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rot="5400000">
            <a:off x="1272067" y="4061933"/>
            <a:ext cx="204158" cy="5092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rot="16200000" flipH="1">
            <a:off x="3392727" y="4039709"/>
            <a:ext cx="125084" cy="7845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rot="16200000" flipV="1">
            <a:off x="3579243" y="3888357"/>
            <a:ext cx="156716" cy="2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 rot="16200000" flipH="1">
            <a:off x="1106727" y="4039709"/>
            <a:ext cx="125084" cy="7845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990600" y="2057400"/>
            <a:ext cx="4038600" cy="461665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sz="1200" b="1" dirty="0" smtClean="0"/>
              <a:t>(*) NOTE: </a:t>
            </a:r>
            <a:r>
              <a:rPr lang="fi-FI" sz="1200" dirty="0" smtClean="0"/>
              <a:t>This is just an example of discrete-time processor</a:t>
            </a:r>
            <a:r>
              <a:rPr lang="en-US" sz="1200" dirty="0" smtClean="0"/>
              <a:t>.</a:t>
            </a:r>
          </a:p>
          <a:p>
            <a:r>
              <a:rPr lang="fi-FI" sz="1200" dirty="0" smtClean="0"/>
              <a:t> H(e</a:t>
            </a:r>
            <a:r>
              <a:rPr lang="fi-FI" sz="1200" baseline="30000" dirty="0" smtClean="0"/>
              <a:t>jw</a:t>
            </a:r>
            <a:r>
              <a:rPr lang="fi-FI" sz="1200" dirty="0" smtClean="0"/>
              <a:t>) can be anything they tell you in the exercise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tangle 161"/>
          <p:cNvSpPr/>
          <p:nvPr/>
        </p:nvSpPr>
        <p:spPr>
          <a:xfrm>
            <a:off x="-1" y="0"/>
            <a:ext cx="12192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2186207" y="2960070"/>
            <a:ext cx="762000" cy="1588"/>
          </a:xfrm>
          <a:prstGeom prst="line">
            <a:avLst/>
          </a:prstGeom>
          <a:ln w="9525">
            <a:solidFill>
              <a:schemeClr val="tx1"/>
            </a:solidFill>
            <a:headEnd type="triangl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24207" y="3264870"/>
            <a:ext cx="2667000" cy="1588"/>
          </a:xfrm>
          <a:prstGeom prst="line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1799300" y="2187575"/>
          <a:ext cx="1574800" cy="431800"/>
        </p:xfrm>
        <a:graphic>
          <a:graphicData uri="http://schemas.openxmlformats.org/presentationml/2006/ole">
            <p:oleObj spid="_x0000_s16387" name="Equation" r:id="rId4" imgW="1574640" imgH="431640" progId="Equation.DSMT4">
              <p:embed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3475037" y="2318350"/>
          <a:ext cx="381000" cy="177800"/>
        </p:xfrm>
        <a:graphic>
          <a:graphicData uri="http://schemas.openxmlformats.org/presentationml/2006/ole">
            <p:oleObj spid="_x0000_s16388" name="Equation" r:id="rId5" imgW="380880" imgH="177480" progId="Equation.DSMT4">
              <p:embed/>
            </p:oleObj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3931312" y="4800600"/>
          <a:ext cx="355600" cy="177800"/>
        </p:xfrm>
        <a:graphic>
          <a:graphicData uri="http://schemas.openxmlformats.org/presentationml/2006/ole">
            <p:oleObj spid="_x0000_s16390" name="Equation" r:id="rId6" imgW="355320" imgH="177480" progId="Equation.DSMT4">
              <p:embed/>
            </p:oleObj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1492912" y="1981200"/>
            <a:ext cx="2241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b="1" dirty="0" smtClean="0"/>
              <a:t>Continuous-time sampled signal</a:t>
            </a:r>
            <a:endParaRPr lang="en-US" sz="1200" b="1" dirty="0"/>
          </a:p>
        </p:txBody>
      </p:sp>
      <p:cxnSp>
        <p:nvCxnSpPr>
          <p:cNvPr id="64" name="Straight Connector 63"/>
          <p:cNvCxnSpPr/>
          <p:nvPr/>
        </p:nvCxnSpPr>
        <p:spPr>
          <a:xfrm rot="5400000">
            <a:off x="2178712" y="914400"/>
            <a:ext cx="762000" cy="1588"/>
          </a:xfrm>
          <a:prstGeom prst="line">
            <a:avLst/>
          </a:prstGeom>
          <a:ln w="9525">
            <a:solidFill>
              <a:schemeClr val="tx1"/>
            </a:solidFill>
            <a:headEnd type="triangl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416712" y="1219200"/>
            <a:ext cx="2667000" cy="1588"/>
          </a:xfrm>
          <a:prstGeom prst="line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Object 65"/>
          <p:cNvGraphicFramePr>
            <a:graphicFrameLocks noChangeAspect="1"/>
          </p:cNvGraphicFramePr>
          <p:nvPr/>
        </p:nvGraphicFramePr>
        <p:xfrm>
          <a:off x="2445412" y="317500"/>
          <a:ext cx="304800" cy="203200"/>
        </p:xfrm>
        <a:graphic>
          <a:graphicData uri="http://schemas.openxmlformats.org/presentationml/2006/ole">
            <p:oleObj spid="_x0000_s16391" name="Equation" r:id="rId7" imgW="304560" imgH="203040" progId="Equation.DSMT4">
              <p:embed/>
            </p:oleObj>
          </a:graphicData>
        </a:graphic>
      </p:graphicFrame>
      <p:graphicFrame>
        <p:nvGraphicFramePr>
          <p:cNvPr id="79" name="Object 5"/>
          <p:cNvGraphicFramePr>
            <a:graphicFrameLocks noChangeAspect="1"/>
          </p:cNvGraphicFramePr>
          <p:nvPr/>
        </p:nvGraphicFramePr>
        <p:xfrm>
          <a:off x="2971192" y="340581"/>
          <a:ext cx="368300" cy="177800"/>
        </p:xfrm>
        <a:graphic>
          <a:graphicData uri="http://schemas.openxmlformats.org/presentationml/2006/ole">
            <p:oleObj spid="_x0000_s16392" name="Equation" r:id="rId8" imgW="368280" imgH="177480" progId="Equation.DSMT4">
              <p:embed/>
            </p:oleObj>
          </a:graphicData>
        </a:graphic>
      </p:graphicFrame>
      <p:graphicFrame>
        <p:nvGraphicFramePr>
          <p:cNvPr id="80" name="Object 7"/>
          <p:cNvGraphicFramePr>
            <a:graphicFrameLocks noChangeAspect="1"/>
          </p:cNvGraphicFramePr>
          <p:nvPr/>
        </p:nvGraphicFramePr>
        <p:xfrm>
          <a:off x="3978937" y="1266825"/>
          <a:ext cx="368300" cy="177800"/>
        </p:xfrm>
        <a:graphic>
          <a:graphicData uri="http://schemas.openxmlformats.org/presentationml/2006/ole">
            <p:oleObj spid="_x0000_s16393" name="Equation" r:id="rId9" imgW="368280" imgH="177480" progId="Equation.DSMT4">
              <p:embed/>
            </p:oleObj>
          </a:graphicData>
        </a:graphic>
      </p:graphicFrame>
      <p:sp>
        <p:nvSpPr>
          <p:cNvPr id="81" name="TextBox 80"/>
          <p:cNvSpPr txBox="1"/>
          <p:nvPr/>
        </p:nvSpPr>
        <p:spPr>
          <a:xfrm>
            <a:off x="1797712" y="0"/>
            <a:ext cx="1683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b="1" dirty="0" smtClean="0"/>
              <a:t>Discrete-time sequence</a:t>
            </a:r>
            <a:endParaRPr lang="en-US" sz="1200" b="1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4159912" y="2895600"/>
            <a:ext cx="990600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312312" y="2514600"/>
            <a:ext cx="660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b="1" dirty="0" smtClean="0"/>
              <a:t>CTFT</a:t>
            </a:r>
            <a:endParaRPr lang="en-US" b="1" dirty="0"/>
          </a:p>
        </p:txBody>
      </p:sp>
      <p:graphicFrame>
        <p:nvGraphicFramePr>
          <p:cNvPr id="1048" name="Object 24"/>
          <p:cNvGraphicFramePr>
            <a:graphicFrameLocks noChangeAspect="1"/>
          </p:cNvGraphicFramePr>
          <p:nvPr/>
        </p:nvGraphicFramePr>
        <p:xfrm>
          <a:off x="2725503" y="3257578"/>
          <a:ext cx="152400" cy="228600"/>
        </p:xfrm>
        <a:graphic>
          <a:graphicData uri="http://schemas.openxmlformats.org/presentationml/2006/ole">
            <p:oleObj spid="_x0000_s16403" name="Equation" r:id="rId10" imgW="152280" imgH="228600" progId="Equation.DSMT4">
              <p:embed/>
            </p:oleObj>
          </a:graphicData>
        </a:graphic>
      </p:graphicFrame>
      <p:graphicFrame>
        <p:nvGraphicFramePr>
          <p:cNvPr id="1049" name="Object 25"/>
          <p:cNvGraphicFramePr>
            <a:graphicFrameLocks noChangeAspect="1"/>
          </p:cNvGraphicFramePr>
          <p:nvPr/>
        </p:nvGraphicFramePr>
        <p:xfrm>
          <a:off x="2912828" y="3260753"/>
          <a:ext cx="228600" cy="228600"/>
        </p:xfrm>
        <a:graphic>
          <a:graphicData uri="http://schemas.openxmlformats.org/presentationml/2006/ole">
            <p:oleObj spid="_x0000_s16404" name="Equation" r:id="rId11" imgW="228600" imgH="228600" progId="Equation.DSMT4">
              <p:embed/>
            </p:oleObj>
          </a:graphicData>
        </a:graphic>
      </p:graphicFrame>
      <p:graphicFrame>
        <p:nvGraphicFramePr>
          <p:cNvPr id="1050" name="Object 26"/>
          <p:cNvGraphicFramePr>
            <a:graphicFrameLocks noChangeAspect="1"/>
          </p:cNvGraphicFramePr>
          <p:nvPr/>
        </p:nvGraphicFramePr>
        <p:xfrm>
          <a:off x="3166828" y="3260753"/>
          <a:ext cx="228600" cy="228600"/>
        </p:xfrm>
        <a:graphic>
          <a:graphicData uri="http://schemas.openxmlformats.org/presentationml/2006/ole">
            <p:oleObj spid="_x0000_s16405" name="Equation" r:id="rId12" imgW="228600" imgH="228600" progId="Equation.DSMT4">
              <p:embed/>
            </p:oleObj>
          </a:graphicData>
        </a:graphic>
      </p:graphicFrame>
      <p:graphicFrame>
        <p:nvGraphicFramePr>
          <p:cNvPr id="1051" name="Object 27"/>
          <p:cNvGraphicFramePr>
            <a:graphicFrameLocks noChangeAspect="1"/>
          </p:cNvGraphicFramePr>
          <p:nvPr/>
        </p:nvGraphicFramePr>
        <p:xfrm>
          <a:off x="3376378" y="3260753"/>
          <a:ext cx="228600" cy="228600"/>
        </p:xfrm>
        <a:graphic>
          <a:graphicData uri="http://schemas.openxmlformats.org/presentationml/2006/ole">
            <p:oleObj spid="_x0000_s16406" name="Equation" r:id="rId13" imgW="228600" imgH="228600" progId="Equation.DSMT4">
              <p:embed/>
            </p:oleObj>
          </a:graphicData>
        </a:graphic>
      </p:graphicFrame>
      <p:graphicFrame>
        <p:nvGraphicFramePr>
          <p:cNvPr id="1052" name="Object 28"/>
          <p:cNvGraphicFramePr>
            <a:graphicFrameLocks noChangeAspect="1"/>
          </p:cNvGraphicFramePr>
          <p:nvPr/>
        </p:nvGraphicFramePr>
        <p:xfrm>
          <a:off x="2512778" y="3368703"/>
          <a:ext cx="127000" cy="177800"/>
        </p:xfrm>
        <a:graphic>
          <a:graphicData uri="http://schemas.openxmlformats.org/presentationml/2006/ole">
            <p:oleObj spid="_x0000_s16407" name="Equation" r:id="rId14" imgW="126720" imgH="177480" progId="Equation.DSMT4">
              <p:embed/>
            </p:oleObj>
          </a:graphicData>
        </a:graphic>
      </p:graphicFrame>
      <p:graphicFrame>
        <p:nvGraphicFramePr>
          <p:cNvPr id="1053" name="Object 29"/>
          <p:cNvGraphicFramePr>
            <a:graphicFrameLocks noChangeAspect="1"/>
          </p:cNvGraphicFramePr>
          <p:nvPr/>
        </p:nvGraphicFramePr>
        <p:xfrm>
          <a:off x="2220678" y="3257578"/>
          <a:ext cx="241300" cy="228600"/>
        </p:xfrm>
        <a:graphic>
          <a:graphicData uri="http://schemas.openxmlformats.org/presentationml/2006/ole">
            <p:oleObj spid="_x0000_s16408" name="Equation" r:id="rId15" imgW="241200" imgH="228600" progId="Equation.DSMT4">
              <p:embed/>
            </p:oleObj>
          </a:graphicData>
        </a:graphic>
      </p:graphicFrame>
      <p:graphicFrame>
        <p:nvGraphicFramePr>
          <p:cNvPr id="1054" name="Object 30"/>
          <p:cNvGraphicFramePr>
            <a:graphicFrameLocks noChangeAspect="1"/>
          </p:cNvGraphicFramePr>
          <p:nvPr/>
        </p:nvGraphicFramePr>
        <p:xfrm>
          <a:off x="1903178" y="3263928"/>
          <a:ext cx="317500" cy="228600"/>
        </p:xfrm>
        <a:graphic>
          <a:graphicData uri="http://schemas.openxmlformats.org/presentationml/2006/ole">
            <p:oleObj spid="_x0000_s16409" name="Equation" r:id="rId16" imgW="317160" imgH="228600" progId="Equation.DSMT4">
              <p:embed/>
            </p:oleObj>
          </a:graphicData>
        </a:graphic>
      </p:graphicFrame>
      <p:graphicFrame>
        <p:nvGraphicFramePr>
          <p:cNvPr id="1057" name="Object 33"/>
          <p:cNvGraphicFramePr>
            <a:graphicFrameLocks noChangeAspect="1"/>
          </p:cNvGraphicFramePr>
          <p:nvPr/>
        </p:nvGraphicFramePr>
        <p:xfrm>
          <a:off x="2499387" y="1295400"/>
          <a:ext cx="127000" cy="177800"/>
        </p:xfrm>
        <a:graphic>
          <a:graphicData uri="http://schemas.openxmlformats.org/presentationml/2006/ole">
            <p:oleObj spid="_x0000_s16411" name="Equation" r:id="rId17" imgW="126720" imgH="177480" progId="Equation.DSMT4">
              <p:embed/>
            </p:oleObj>
          </a:graphicData>
        </a:graphic>
      </p:graphicFrame>
      <p:graphicFrame>
        <p:nvGraphicFramePr>
          <p:cNvPr id="1058" name="Object 34"/>
          <p:cNvGraphicFramePr>
            <a:graphicFrameLocks noChangeAspect="1"/>
          </p:cNvGraphicFramePr>
          <p:nvPr/>
        </p:nvGraphicFramePr>
        <p:xfrm>
          <a:off x="2731162" y="1225550"/>
          <a:ext cx="88900" cy="165100"/>
        </p:xfrm>
        <a:graphic>
          <a:graphicData uri="http://schemas.openxmlformats.org/presentationml/2006/ole">
            <p:oleObj spid="_x0000_s16412" name="Equation" r:id="rId18" imgW="88560" imgH="164880" progId="Equation.DSMT4">
              <p:embed/>
            </p:oleObj>
          </a:graphicData>
        </a:graphic>
      </p:graphicFrame>
      <p:graphicFrame>
        <p:nvGraphicFramePr>
          <p:cNvPr id="1059" name="Object 35"/>
          <p:cNvGraphicFramePr>
            <a:graphicFrameLocks noChangeAspect="1"/>
          </p:cNvGraphicFramePr>
          <p:nvPr/>
        </p:nvGraphicFramePr>
        <p:xfrm>
          <a:off x="2940712" y="1219200"/>
          <a:ext cx="127000" cy="165100"/>
        </p:xfrm>
        <a:graphic>
          <a:graphicData uri="http://schemas.openxmlformats.org/presentationml/2006/ole">
            <p:oleObj spid="_x0000_s16413" name="Equation" r:id="rId19" imgW="126720" imgH="164880" progId="Equation.DSMT4">
              <p:embed/>
            </p:oleObj>
          </a:graphicData>
        </a:graphic>
      </p:graphicFrame>
      <p:graphicFrame>
        <p:nvGraphicFramePr>
          <p:cNvPr id="1060" name="Object 36"/>
          <p:cNvGraphicFramePr>
            <a:graphicFrameLocks noChangeAspect="1"/>
          </p:cNvGraphicFramePr>
          <p:nvPr/>
        </p:nvGraphicFramePr>
        <p:xfrm>
          <a:off x="3185187" y="1225550"/>
          <a:ext cx="114300" cy="177800"/>
        </p:xfrm>
        <a:graphic>
          <a:graphicData uri="http://schemas.openxmlformats.org/presentationml/2006/ole">
            <p:oleObj spid="_x0000_s16414" name="Equation" r:id="rId20" imgW="114120" imgH="177480" progId="Equation.DSMT4">
              <p:embed/>
            </p:oleObj>
          </a:graphicData>
        </a:graphic>
      </p:graphicFrame>
      <p:graphicFrame>
        <p:nvGraphicFramePr>
          <p:cNvPr id="1061" name="Object 37"/>
          <p:cNvGraphicFramePr>
            <a:graphicFrameLocks noChangeAspect="1"/>
          </p:cNvGraphicFramePr>
          <p:nvPr/>
        </p:nvGraphicFramePr>
        <p:xfrm>
          <a:off x="3407437" y="1222375"/>
          <a:ext cx="127000" cy="165100"/>
        </p:xfrm>
        <a:graphic>
          <a:graphicData uri="http://schemas.openxmlformats.org/presentationml/2006/ole">
            <p:oleObj spid="_x0000_s16415" name="Equation" r:id="rId21" imgW="126720" imgH="164880" progId="Equation.DSMT4">
              <p:embed/>
            </p:oleObj>
          </a:graphicData>
        </a:graphic>
      </p:graphicFrame>
      <p:graphicFrame>
        <p:nvGraphicFramePr>
          <p:cNvPr id="1062" name="Object 38"/>
          <p:cNvGraphicFramePr>
            <a:graphicFrameLocks noChangeAspect="1"/>
          </p:cNvGraphicFramePr>
          <p:nvPr/>
        </p:nvGraphicFramePr>
        <p:xfrm>
          <a:off x="2191412" y="1219200"/>
          <a:ext cx="190500" cy="165100"/>
        </p:xfrm>
        <a:graphic>
          <a:graphicData uri="http://schemas.openxmlformats.org/presentationml/2006/ole">
            <p:oleObj spid="_x0000_s16416" name="Equation" r:id="rId22" imgW="190440" imgH="164880" progId="Equation.DSMT4">
              <p:embed/>
            </p:oleObj>
          </a:graphicData>
        </a:graphic>
      </p:graphicFrame>
      <p:graphicFrame>
        <p:nvGraphicFramePr>
          <p:cNvPr id="1063" name="Object 39"/>
          <p:cNvGraphicFramePr>
            <a:graphicFrameLocks noChangeAspect="1"/>
          </p:cNvGraphicFramePr>
          <p:nvPr/>
        </p:nvGraphicFramePr>
        <p:xfrm>
          <a:off x="1950112" y="1219200"/>
          <a:ext cx="203200" cy="165100"/>
        </p:xfrm>
        <a:graphic>
          <a:graphicData uri="http://schemas.openxmlformats.org/presentationml/2006/ole">
            <p:oleObj spid="_x0000_s16417" name="Equation" r:id="rId23" imgW="203040" imgH="164880" progId="Equation.DSMT4">
              <p:embed/>
            </p:oleObj>
          </a:graphicData>
        </a:graphic>
      </p:graphicFrame>
      <p:graphicFrame>
        <p:nvGraphicFramePr>
          <p:cNvPr id="1064" name="Object 40"/>
          <p:cNvGraphicFramePr>
            <a:graphicFrameLocks noChangeAspect="1"/>
          </p:cNvGraphicFramePr>
          <p:nvPr/>
        </p:nvGraphicFramePr>
        <p:xfrm>
          <a:off x="1724687" y="1225550"/>
          <a:ext cx="203200" cy="177800"/>
        </p:xfrm>
        <a:graphic>
          <a:graphicData uri="http://schemas.openxmlformats.org/presentationml/2006/ole">
            <p:oleObj spid="_x0000_s16418" name="Equation" r:id="rId24" imgW="203040" imgH="177480" progId="Equation.DSMT4">
              <p:embed/>
            </p:oleObj>
          </a:graphicData>
        </a:graphic>
      </p:graphicFrame>
      <p:graphicFrame>
        <p:nvGraphicFramePr>
          <p:cNvPr id="1065" name="Object 41"/>
          <p:cNvGraphicFramePr>
            <a:graphicFrameLocks noChangeAspect="1"/>
          </p:cNvGraphicFramePr>
          <p:nvPr/>
        </p:nvGraphicFramePr>
        <p:xfrm>
          <a:off x="1489737" y="1225550"/>
          <a:ext cx="203200" cy="165100"/>
        </p:xfrm>
        <a:graphic>
          <a:graphicData uri="http://schemas.openxmlformats.org/presentationml/2006/ole">
            <p:oleObj spid="_x0000_s16419" name="Equation" r:id="rId25" imgW="203040" imgH="164880" progId="Equation.DSMT4">
              <p:embed/>
            </p:oleObj>
          </a:graphicData>
        </a:graphic>
      </p:graphicFrame>
      <p:cxnSp>
        <p:nvCxnSpPr>
          <p:cNvPr id="87" name="Straight Arrow Connector 86"/>
          <p:cNvCxnSpPr/>
          <p:nvPr/>
        </p:nvCxnSpPr>
        <p:spPr>
          <a:xfrm>
            <a:off x="4159912" y="685800"/>
            <a:ext cx="990600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236112" y="304800"/>
            <a:ext cx="660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b="1" dirty="0" smtClean="0"/>
              <a:t>DTFT</a:t>
            </a:r>
            <a:endParaRPr lang="en-US" b="1" dirty="0"/>
          </a:p>
        </p:txBody>
      </p:sp>
      <p:graphicFrame>
        <p:nvGraphicFramePr>
          <p:cNvPr id="1066" name="Object 42"/>
          <p:cNvGraphicFramePr>
            <a:graphicFrameLocks noChangeAspect="1"/>
          </p:cNvGraphicFramePr>
          <p:nvPr/>
        </p:nvGraphicFramePr>
        <p:xfrm>
          <a:off x="3682171" y="1933353"/>
          <a:ext cx="520700" cy="431800"/>
        </p:xfrm>
        <a:graphic>
          <a:graphicData uri="http://schemas.openxmlformats.org/presentationml/2006/ole">
            <p:oleObj spid="_x0000_s16420" name="Equation" r:id="rId26" imgW="520560" imgH="431640" progId="Equation.DSMT4">
              <p:embed/>
            </p:oleObj>
          </a:graphicData>
        </a:graphic>
      </p:graphicFrame>
      <p:cxnSp>
        <p:nvCxnSpPr>
          <p:cNvPr id="148" name="Straight Arrow Connector 147"/>
          <p:cNvCxnSpPr/>
          <p:nvPr/>
        </p:nvCxnSpPr>
        <p:spPr>
          <a:xfrm rot="16200000" flipH="1">
            <a:off x="2254225" y="1749925"/>
            <a:ext cx="521328" cy="218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rot="16200000" flipH="1">
            <a:off x="6511512" y="1777121"/>
            <a:ext cx="636104" cy="7947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00" name="Object 76"/>
          <p:cNvGraphicFramePr>
            <a:graphicFrameLocks noChangeAspect="1"/>
          </p:cNvGraphicFramePr>
          <p:nvPr/>
        </p:nvGraphicFramePr>
        <p:xfrm>
          <a:off x="248478" y="789829"/>
          <a:ext cx="812800" cy="542925"/>
        </p:xfrm>
        <a:graphic>
          <a:graphicData uri="http://schemas.openxmlformats.org/presentationml/2006/ole">
            <p:oleObj spid="_x0000_s16438" name="Equation" r:id="rId27" imgW="304560" imgH="203040" progId="Equation.DSMT4">
              <p:embed/>
            </p:oleObj>
          </a:graphicData>
        </a:graphic>
      </p:graphicFrame>
      <p:graphicFrame>
        <p:nvGraphicFramePr>
          <p:cNvPr id="1101" name="Object 77"/>
          <p:cNvGraphicFramePr>
            <a:graphicFrameLocks noChangeAspect="1"/>
          </p:cNvGraphicFramePr>
          <p:nvPr/>
        </p:nvGraphicFramePr>
        <p:xfrm>
          <a:off x="228600" y="5943600"/>
          <a:ext cx="946150" cy="608012"/>
        </p:xfrm>
        <a:graphic>
          <a:graphicData uri="http://schemas.openxmlformats.org/presentationml/2006/ole">
            <p:oleObj spid="_x0000_s16439" name="Equation" r:id="rId28" imgW="355320" imgH="228600" progId="Equation.DSMT4">
              <p:embed/>
            </p:oleObj>
          </a:graphicData>
        </a:graphic>
      </p:graphicFrame>
      <p:cxnSp>
        <p:nvCxnSpPr>
          <p:cNvPr id="156" name="Straight Arrow Connector 155"/>
          <p:cNvCxnSpPr/>
          <p:nvPr/>
        </p:nvCxnSpPr>
        <p:spPr>
          <a:xfrm rot="5400000">
            <a:off x="267494" y="5676106"/>
            <a:ext cx="838200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rot="5400000">
            <a:off x="267494" y="1713706"/>
            <a:ext cx="838200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rot="5400000">
            <a:off x="-2226973" y="3436951"/>
            <a:ext cx="6858000" cy="158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5400000">
            <a:off x="6358385" y="853106"/>
            <a:ext cx="915194" cy="794"/>
          </a:xfrm>
          <a:prstGeom prst="line">
            <a:avLst/>
          </a:prstGeom>
          <a:ln w="9525">
            <a:solidFill>
              <a:schemeClr val="tx1"/>
            </a:solidFill>
            <a:headEnd type="triangl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4764004" y="1234106"/>
            <a:ext cx="4114800" cy="1588"/>
          </a:xfrm>
          <a:prstGeom prst="line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4" name="Object 133"/>
          <p:cNvGraphicFramePr>
            <a:graphicFrameLocks noChangeAspect="1"/>
          </p:cNvGraphicFramePr>
          <p:nvPr/>
        </p:nvGraphicFramePr>
        <p:xfrm>
          <a:off x="6674512" y="152400"/>
          <a:ext cx="444500" cy="228600"/>
        </p:xfrm>
        <a:graphic>
          <a:graphicData uri="http://schemas.openxmlformats.org/presentationml/2006/ole">
            <p:oleObj spid="_x0000_s16440" name="Equation" r:id="rId29" imgW="444240" imgH="228600" progId="Equation.DSMT4">
              <p:embed/>
            </p:oleObj>
          </a:graphicData>
        </a:graphic>
      </p:graphicFrame>
      <p:graphicFrame>
        <p:nvGraphicFramePr>
          <p:cNvPr id="135" name="Object 6"/>
          <p:cNvGraphicFramePr>
            <a:graphicFrameLocks noChangeAspect="1"/>
          </p:cNvGraphicFramePr>
          <p:nvPr/>
        </p:nvGraphicFramePr>
        <p:xfrm>
          <a:off x="8884312" y="1219200"/>
          <a:ext cx="152400" cy="139700"/>
        </p:xfrm>
        <a:graphic>
          <a:graphicData uri="http://schemas.openxmlformats.org/presentationml/2006/ole">
            <p:oleObj spid="_x0000_s16441" name="Equation" r:id="rId30" imgW="152280" imgH="139680" progId="Equation.DSMT4">
              <p:embed/>
            </p:oleObj>
          </a:graphicData>
        </a:graphic>
      </p:graphicFrame>
      <p:graphicFrame>
        <p:nvGraphicFramePr>
          <p:cNvPr id="139" name="Object 13"/>
          <p:cNvGraphicFramePr>
            <a:graphicFrameLocks noChangeAspect="1"/>
          </p:cNvGraphicFramePr>
          <p:nvPr/>
        </p:nvGraphicFramePr>
        <p:xfrm>
          <a:off x="6897604" y="548306"/>
          <a:ext cx="190500" cy="431800"/>
        </p:xfrm>
        <a:graphic>
          <a:graphicData uri="http://schemas.openxmlformats.org/presentationml/2006/ole">
            <p:oleObj spid="_x0000_s16444" name="Equation" r:id="rId31" imgW="190440" imgH="431640" progId="Equation.DSMT4">
              <p:embed/>
            </p:oleObj>
          </a:graphicData>
        </a:graphic>
      </p:graphicFrame>
      <p:graphicFrame>
        <p:nvGraphicFramePr>
          <p:cNvPr id="140" name="Object 52"/>
          <p:cNvGraphicFramePr>
            <a:graphicFrameLocks noChangeAspect="1"/>
          </p:cNvGraphicFramePr>
          <p:nvPr/>
        </p:nvGraphicFramePr>
        <p:xfrm>
          <a:off x="5367254" y="1259506"/>
          <a:ext cx="304800" cy="177800"/>
        </p:xfrm>
        <a:graphic>
          <a:graphicData uri="http://schemas.openxmlformats.org/presentationml/2006/ole">
            <p:oleObj spid="_x0000_s16445" name="Equation" r:id="rId32" imgW="304560" imgH="177480" progId="Equation.DSMT4">
              <p:embed/>
            </p:oleObj>
          </a:graphicData>
        </a:graphic>
      </p:graphicFrame>
      <p:cxnSp>
        <p:nvCxnSpPr>
          <p:cNvPr id="145" name="Straight Connector 144"/>
          <p:cNvCxnSpPr/>
          <p:nvPr/>
        </p:nvCxnSpPr>
        <p:spPr>
          <a:xfrm rot="5400000" flipH="1" flipV="1">
            <a:off x="7926304" y="1043606"/>
            <a:ext cx="381000" cy="158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7" name="Object 71"/>
          <p:cNvGraphicFramePr>
            <a:graphicFrameLocks noChangeAspect="1"/>
          </p:cNvGraphicFramePr>
          <p:nvPr/>
        </p:nvGraphicFramePr>
        <p:xfrm>
          <a:off x="8005679" y="1235694"/>
          <a:ext cx="228600" cy="177800"/>
        </p:xfrm>
        <a:graphic>
          <a:graphicData uri="http://schemas.openxmlformats.org/presentationml/2006/ole">
            <p:oleObj spid="_x0000_s16446" name="Equation" r:id="rId33" imgW="228600" imgH="177480" progId="Equation.DSMT4">
              <p:embed/>
            </p:oleObj>
          </a:graphicData>
        </a:graphic>
      </p:graphicFrame>
      <p:grpSp>
        <p:nvGrpSpPr>
          <p:cNvPr id="149" name="Group 148"/>
          <p:cNvGrpSpPr/>
          <p:nvPr/>
        </p:nvGrpSpPr>
        <p:grpSpPr>
          <a:xfrm>
            <a:off x="5306940" y="844725"/>
            <a:ext cx="432079" cy="390175"/>
            <a:chOff x="5210070" y="6060831"/>
            <a:chExt cx="432079" cy="390175"/>
          </a:xfrm>
        </p:grpSpPr>
        <p:cxnSp>
          <p:nvCxnSpPr>
            <p:cNvPr id="152" name="Straight Connector 151"/>
            <p:cNvCxnSpPr/>
            <p:nvPr/>
          </p:nvCxnSpPr>
          <p:spPr>
            <a:xfrm rot="5400000" flipH="1" flipV="1">
              <a:off x="5238634" y="6259712"/>
              <a:ext cx="381000" cy="158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Freeform 153"/>
            <p:cNvSpPr/>
            <p:nvPr/>
          </p:nvSpPr>
          <p:spPr>
            <a:xfrm>
              <a:off x="5427785" y="6063343"/>
              <a:ext cx="214364" cy="381837"/>
            </a:xfrm>
            <a:custGeom>
              <a:avLst/>
              <a:gdLst>
                <a:gd name="connsiteX0" fmla="*/ 0 w 236136"/>
                <a:gd name="connsiteY0" fmla="*/ 0 h 381837"/>
                <a:gd name="connsiteX1" fmla="*/ 231112 w 236136"/>
                <a:gd name="connsiteY1" fmla="*/ 241160 h 381837"/>
                <a:gd name="connsiteX2" fmla="*/ 236136 w 236136"/>
                <a:gd name="connsiteY2" fmla="*/ 381837 h 381837"/>
                <a:gd name="connsiteX3" fmla="*/ 236136 w 236136"/>
                <a:gd name="connsiteY3" fmla="*/ 381837 h 381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136" h="381837">
                  <a:moveTo>
                    <a:pt x="0" y="0"/>
                  </a:moveTo>
                  <a:lnTo>
                    <a:pt x="231112" y="241160"/>
                  </a:lnTo>
                  <a:lnTo>
                    <a:pt x="236136" y="381837"/>
                  </a:lnTo>
                  <a:lnTo>
                    <a:pt x="236136" y="381837"/>
                  </a:ln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Freeform 154"/>
            <p:cNvSpPr/>
            <p:nvPr/>
          </p:nvSpPr>
          <p:spPr>
            <a:xfrm flipH="1">
              <a:off x="5210070" y="6060831"/>
              <a:ext cx="221902" cy="381837"/>
            </a:xfrm>
            <a:custGeom>
              <a:avLst/>
              <a:gdLst>
                <a:gd name="connsiteX0" fmla="*/ 0 w 236136"/>
                <a:gd name="connsiteY0" fmla="*/ 0 h 381837"/>
                <a:gd name="connsiteX1" fmla="*/ 231112 w 236136"/>
                <a:gd name="connsiteY1" fmla="*/ 241160 h 381837"/>
                <a:gd name="connsiteX2" fmla="*/ 236136 w 236136"/>
                <a:gd name="connsiteY2" fmla="*/ 381837 h 381837"/>
                <a:gd name="connsiteX3" fmla="*/ 236136 w 236136"/>
                <a:gd name="connsiteY3" fmla="*/ 381837 h 381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136" h="381837">
                  <a:moveTo>
                    <a:pt x="0" y="0"/>
                  </a:moveTo>
                  <a:lnTo>
                    <a:pt x="231112" y="241160"/>
                  </a:lnTo>
                  <a:lnTo>
                    <a:pt x="236136" y="381837"/>
                  </a:lnTo>
                  <a:lnTo>
                    <a:pt x="236136" y="381837"/>
                  </a:ln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7" name="Freeform 156"/>
          <p:cNvSpPr/>
          <p:nvPr/>
        </p:nvSpPr>
        <p:spPr>
          <a:xfrm>
            <a:off x="6807859" y="854773"/>
            <a:ext cx="207302" cy="381837"/>
          </a:xfrm>
          <a:custGeom>
            <a:avLst/>
            <a:gdLst>
              <a:gd name="connsiteX0" fmla="*/ 0 w 236136"/>
              <a:gd name="connsiteY0" fmla="*/ 0 h 381837"/>
              <a:gd name="connsiteX1" fmla="*/ 231112 w 236136"/>
              <a:gd name="connsiteY1" fmla="*/ 241160 h 381837"/>
              <a:gd name="connsiteX2" fmla="*/ 236136 w 236136"/>
              <a:gd name="connsiteY2" fmla="*/ 381837 h 381837"/>
              <a:gd name="connsiteX3" fmla="*/ 236136 w 236136"/>
              <a:gd name="connsiteY3" fmla="*/ 381837 h 38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136" h="381837">
                <a:moveTo>
                  <a:pt x="0" y="0"/>
                </a:moveTo>
                <a:lnTo>
                  <a:pt x="231112" y="241160"/>
                </a:lnTo>
                <a:lnTo>
                  <a:pt x="236136" y="381837"/>
                </a:lnTo>
                <a:lnTo>
                  <a:pt x="236136" y="381837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reeform 157"/>
          <p:cNvSpPr/>
          <p:nvPr/>
        </p:nvSpPr>
        <p:spPr>
          <a:xfrm flipH="1">
            <a:off x="6597317" y="852261"/>
            <a:ext cx="214591" cy="381837"/>
          </a:xfrm>
          <a:custGeom>
            <a:avLst/>
            <a:gdLst>
              <a:gd name="connsiteX0" fmla="*/ 0 w 236136"/>
              <a:gd name="connsiteY0" fmla="*/ 0 h 381837"/>
              <a:gd name="connsiteX1" fmla="*/ 231112 w 236136"/>
              <a:gd name="connsiteY1" fmla="*/ 241160 h 381837"/>
              <a:gd name="connsiteX2" fmla="*/ 236136 w 236136"/>
              <a:gd name="connsiteY2" fmla="*/ 381837 h 381837"/>
              <a:gd name="connsiteX3" fmla="*/ 236136 w 236136"/>
              <a:gd name="connsiteY3" fmla="*/ 381837 h 38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136" h="381837">
                <a:moveTo>
                  <a:pt x="0" y="0"/>
                </a:moveTo>
                <a:lnTo>
                  <a:pt x="231112" y="241160"/>
                </a:lnTo>
                <a:lnTo>
                  <a:pt x="236136" y="381837"/>
                </a:lnTo>
                <a:lnTo>
                  <a:pt x="236136" y="381837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Freeform 163"/>
          <p:cNvSpPr/>
          <p:nvPr/>
        </p:nvSpPr>
        <p:spPr>
          <a:xfrm>
            <a:off x="8104934" y="846399"/>
            <a:ext cx="207302" cy="381837"/>
          </a:xfrm>
          <a:custGeom>
            <a:avLst/>
            <a:gdLst>
              <a:gd name="connsiteX0" fmla="*/ 0 w 236136"/>
              <a:gd name="connsiteY0" fmla="*/ 0 h 381837"/>
              <a:gd name="connsiteX1" fmla="*/ 231112 w 236136"/>
              <a:gd name="connsiteY1" fmla="*/ 241160 h 381837"/>
              <a:gd name="connsiteX2" fmla="*/ 236136 w 236136"/>
              <a:gd name="connsiteY2" fmla="*/ 381837 h 381837"/>
              <a:gd name="connsiteX3" fmla="*/ 236136 w 236136"/>
              <a:gd name="connsiteY3" fmla="*/ 381837 h 38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136" h="381837">
                <a:moveTo>
                  <a:pt x="0" y="0"/>
                </a:moveTo>
                <a:lnTo>
                  <a:pt x="231112" y="241160"/>
                </a:lnTo>
                <a:lnTo>
                  <a:pt x="236136" y="381837"/>
                </a:lnTo>
                <a:lnTo>
                  <a:pt x="236136" y="381837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Freeform 164"/>
          <p:cNvSpPr/>
          <p:nvPr/>
        </p:nvSpPr>
        <p:spPr>
          <a:xfrm flipH="1">
            <a:off x="7894392" y="843887"/>
            <a:ext cx="214591" cy="381837"/>
          </a:xfrm>
          <a:custGeom>
            <a:avLst/>
            <a:gdLst>
              <a:gd name="connsiteX0" fmla="*/ 0 w 236136"/>
              <a:gd name="connsiteY0" fmla="*/ 0 h 381837"/>
              <a:gd name="connsiteX1" fmla="*/ 231112 w 236136"/>
              <a:gd name="connsiteY1" fmla="*/ 241160 h 381837"/>
              <a:gd name="connsiteX2" fmla="*/ 236136 w 236136"/>
              <a:gd name="connsiteY2" fmla="*/ 381837 h 381837"/>
              <a:gd name="connsiteX3" fmla="*/ 236136 w 236136"/>
              <a:gd name="connsiteY3" fmla="*/ 381837 h 38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136" h="381837">
                <a:moveTo>
                  <a:pt x="0" y="0"/>
                </a:moveTo>
                <a:lnTo>
                  <a:pt x="231112" y="241160"/>
                </a:lnTo>
                <a:lnTo>
                  <a:pt x="236136" y="381837"/>
                </a:lnTo>
                <a:lnTo>
                  <a:pt x="236136" y="381837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TextBox 165"/>
          <p:cNvSpPr txBox="1"/>
          <p:nvPr/>
        </p:nvSpPr>
        <p:spPr>
          <a:xfrm>
            <a:off x="2635912" y="1447800"/>
            <a:ext cx="2558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i="1" dirty="0" smtClean="0"/>
              <a:t>Time-index denormalization</a:t>
            </a:r>
            <a:endParaRPr lang="en-US" sz="1600" i="1" dirty="0"/>
          </a:p>
        </p:txBody>
      </p:sp>
      <p:graphicFrame>
        <p:nvGraphicFramePr>
          <p:cNvPr id="16447" name="Object 63"/>
          <p:cNvGraphicFramePr>
            <a:graphicFrameLocks noChangeAspect="1"/>
          </p:cNvGraphicFramePr>
          <p:nvPr/>
        </p:nvGraphicFramePr>
        <p:xfrm>
          <a:off x="2712112" y="1752600"/>
          <a:ext cx="711200" cy="228600"/>
        </p:xfrm>
        <a:graphic>
          <a:graphicData uri="http://schemas.openxmlformats.org/presentationml/2006/ole">
            <p:oleObj spid="_x0000_s16447" name="Equation" r:id="rId34" imgW="711000" imgH="228600" progId="Equation.DSMT4">
              <p:embed/>
            </p:oleObj>
          </a:graphicData>
        </a:graphic>
      </p:graphicFrame>
      <p:cxnSp>
        <p:nvCxnSpPr>
          <p:cNvPr id="172" name="Straight Connector 171"/>
          <p:cNvCxnSpPr/>
          <p:nvPr/>
        </p:nvCxnSpPr>
        <p:spPr>
          <a:xfrm rot="5400000">
            <a:off x="6347990" y="2881685"/>
            <a:ext cx="915194" cy="794"/>
          </a:xfrm>
          <a:prstGeom prst="line">
            <a:avLst/>
          </a:prstGeom>
          <a:ln w="9525">
            <a:solidFill>
              <a:schemeClr val="tx1"/>
            </a:solidFill>
            <a:headEnd type="triangl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4753609" y="3262685"/>
            <a:ext cx="4114800" cy="1588"/>
          </a:xfrm>
          <a:prstGeom prst="line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4" name="Object 173"/>
          <p:cNvGraphicFramePr>
            <a:graphicFrameLocks noChangeAspect="1"/>
          </p:cNvGraphicFramePr>
          <p:nvPr/>
        </p:nvGraphicFramePr>
        <p:xfrm>
          <a:off x="6293512" y="2133600"/>
          <a:ext cx="1320800" cy="317500"/>
        </p:xfrm>
        <a:graphic>
          <a:graphicData uri="http://schemas.openxmlformats.org/presentationml/2006/ole">
            <p:oleObj spid="_x0000_s16448" name="Equation" r:id="rId35" imgW="1320480" imgH="317160" progId="Equation.DSMT4">
              <p:embed/>
            </p:oleObj>
          </a:graphicData>
        </a:graphic>
      </p:graphicFrame>
      <p:graphicFrame>
        <p:nvGraphicFramePr>
          <p:cNvPr id="175" name="Object 6"/>
          <p:cNvGraphicFramePr>
            <a:graphicFrameLocks noChangeAspect="1"/>
          </p:cNvGraphicFramePr>
          <p:nvPr/>
        </p:nvGraphicFramePr>
        <p:xfrm>
          <a:off x="8912859" y="3186485"/>
          <a:ext cx="165100" cy="165100"/>
        </p:xfrm>
        <a:graphic>
          <a:graphicData uri="http://schemas.openxmlformats.org/presentationml/2006/ole">
            <p:oleObj spid="_x0000_s16449" name="Equation" r:id="rId36" imgW="164880" imgH="164880" progId="Equation.DSMT4">
              <p:embed/>
            </p:oleObj>
          </a:graphicData>
        </a:graphic>
      </p:graphicFrame>
      <p:graphicFrame>
        <p:nvGraphicFramePr>
          <p:cNvPr id="178" name="Object 13"/>
          <p:cNvGraphicFramePr>
            <a:graphicFrameLocks noChangeAspect="1"/>
          </p:cNvGraphicFramePr>
          <p:nvPr/>
        </p:nvGraphicFramePr>
        <p:xfrm>
          <a:off x="6887209" y="2576885"/>
          <a:ext cx="190500" cy="431800"/>
        </p:xfrm>
        <a:graphic>
          <a:graphicData uri="http://schemas.openxmlformats.org/presentationml/2006/ole">
            <p:oleObj spid="_x0000_s16452" name="Equation" r:id="rId37" imgW="190440" imgH="431640" progId="Equation.DSMT4">
              <p:embed/>
            </p:oleObj>
          </a:graphicData>
        </a:graphic>
      </p:graphicFrame>
      <p:cxnSp>
        <p:nvCxnSpPr>
          <p:cNvPr id="180" name="Straight Connector 179"/>
          <p:cNvCxnSpPr/>
          <p:nvPr/>
        </p:nvCxnSpPr>
        <p:spPr>
          <a:xfrm rot="5400000" flipH="1" flipV="1">
            <a:off x="7915909" y="3072185"/>
            <a:ext cx="381000" cy="158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1" name="Object 71"/>
          <p:cNvGraphicFramePr>
            <a:graphicFrameLocks noChangeAspect="1"/>
          </p:cNvGraphicFramePr>
          <p:nvPr/>
        </p:nvGraphicFramePr>
        <p:xfrm>
          <a:off x="8007349" y="3272956"/>
          <a:ext cx="203200" cy="228600"/>
        </p:xfrm>
        <a:graphic>
          <a:graphicData uri="http://schemas.openxmlformats.org/presentationml/2006/ole">
            <p:oleObj spid="_x0000_s16454" name="Equation" r:id="rId38" imgW="203040" imgH="228600" progId="Equation.DSMT4">
              <p:embed/>
            </p:oleObj>
          </a:graphicData>
        </a:graphic>
      </p:graphicFrame>
      <p:grpSp>
        <p:nvGrpSpPr>
          <p:cNvPr id="182" name="Group 181"/>
          <p:cNvGrpSpPr/>
          <p:nvPr/>
        </p:nvGrpSpPr>
        <p:grpSpPr>
          <a:xfrm>
            <a:off x="5296545" y="2873304"/>
            <a:ext cx="432079" cy="390175"/>
            <a:chOff x="5210070" y="6060831"/>
            <a:chExt cx="432079" cy="390175"/>
          </a:xfrm>
        </p:grpSpPr>
        <p:cxnSp>
          <p:nvCxnSpPr>
            <p:cNvPr id="183" name="Straight Connector 182"/>
            <p:cNvCxnSpPr/>
            <p:nvPr/>
          </p:nvCxnSpPr>
          <p:spPr>
            <a:xfrm rot="5400000" flipH="1" flipV="1">
              <a:off x="5238634" y="6259712"/>
              <a:ext cx="381000" cy="158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Freeform 183"/>
            <p:cNvSpPr/>
            <p:nvPr/>
          </p:nvSpPr>
          <p:spPr>
            <a:xfrm>
              <a:off x="5427785" y="6063343"/>
              <a:ext cx="214364" cy="381837"/>
            </a:xfrm>
            <a:custGeom>
              <a:avLst/>
              <a:gdLst>
                <a:gd name="connsiteX0" fmla="*/ 0 w 236136"/>
                <a:gd name="connsiteY0" fmla="*/ 0 h 381837"/>
                <a:gd name="connsiteX1" fmla="*/ 231112 w 236136"/>
                <a:gd name="connsiteY1" fmla="*/ 241160 h 381837"/>
                <a:gd name="connsiteX2" fmla="*/ 236136 w 236136"/>
                <a:gd name="connsiteY2" fmla="*/ 381837 h 381837"/>
                <a:gd name="connsiteX3" fmla="*/ 236136 w 236136"/>
                <a:gd name="connsiteY3" fmla="*/ 381837 h 381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136" h="381837">
                  <a:moveTo>
                    <a:pt x="0" y="0"/>
                  </a:moveTo>
                  <a:lnTo>
                    <a:pt x="231112" y="241160"/>
                  </a:lnTo>
                  <a:lnTo>
                    <a:pt x="236136" y="381837"/>
                  </a:lnTo>
                  <a:lnTo>
                    <a:pt x="236136" y="381837"/>
                  </a:ln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Freeform 184"/>
            <p:cNvSpPr/>
            <p:nvPr/>
          </p:nvSpPr>
          <p:spPr>
            <a:xfrm flipH="1">
              <a:off x="5210070" y="6060831"/>
              <a:ext cx="221902" cy="381837"/>
            </a:xfrm>
            <a:custGeom>
              <a:avLst/>
              <a:gdLst>
                <a:gd name="connsiteX0" fmla="*/ 0 w 236136"/>
                <a:gd name="connsiteY0" fmla="*/ 0 h 381837"/>
                <a:gd name="connsiteX1" fmla="*/ 231112 w 236136"/>
                <a:gd name="connsiteY1" fmla="*/ 241160 h 381837"/>
                <a:gd name="connsiteX2" fmla="*/ 236136 w 236136"/>
                <a:gd name="connsiteY2" fmla="*/ 381837 h 381837"/>
                <a:gd name="connsiteX3" fmla="*/ 236136 w 236136"/>
                <a:gd name="connsiteY3" fmla="*/ 381837 h 381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136" h="381837">
                  <a:moveTo>
                    <a:pt x="0" y="0"/>
                  </a:moveTo>
                  <a:lnTo>
                    <a:pt x="231112" y="241160"/>
                  </a:lnTo>
                  <a:lnTo>
                    <a:pt x="236136" y="381837"/>
                  </a:lnTo>
                  <a:lnTo>
                    <a:pt x="236136" y="381837"/>
                  </a:ln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6" name="Freeform 185"/>
          <p:cNvSpPr/>
          <p:nvPr/>
        </p:nvSpPr>
        <p:spPr>
          <a:xfrm>
            <a:off x="6797464" y="2883352"/>
            <a:ext cx="207302" cy="381837"/>
          </a:xfrm>
          <a:custGeom>
            <a:avLst/>
            <a:gdLst>
              <a:gd name="connsiteX0" fmla="*/ 0 w 236136"/>
              <a:gd name="connsiteY0" fmla="*/ 0 h 381837"/>
              <a:gd name="connsiteX1" fmla="*/ 231112 w 236136"/>
              <a:gd name="connsiteY1" fmla="*/ 241160 h 381837"/>
              <a:gd name="connsiteX2" fmla="*/ 236136 w 236136"/>
              <a:gd name="connsiteY2" fmla="*/ 381837 h 381837"/>
              <a:gd name="connsiteX3" fmla="*/ 236136 w 236136"/>
              <a:gd name="connsiteY3" fmla="*/ 381837 h 38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136" h="381837">
                <a:moveTo>
                  <a:pt x="0" y="0"/>
                </a:moveTo>
                <a:lnTo>
                  <a:pt x="231112" y="241160"/>
                </a:lnTo>
                <a:lnTo>
                  <a:pt x="236136" y="381837"/>
                </a:lnTo>
                <a:lnTo>
                  <a:pt x="236136" y="381837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Freeform 186"/>
          <p:cNvSpPr/>
          <p:nvPr/>
        </p:nvSpPr>
        <p:spPr>
          <a:xfrm flipH="1">
            <a:off x="6586922" y="2880840"/>
            <a:ext cx="214591" cy="381837"/>
          </a:xfrm>
          <a:custGeom>
            <a:avLst/>
            <a:gdLst>
              <a:gd name="connsiteX0" fmla="*/ 0 w 236136"/>
              <a:gd name="connsiteY0" fmla="*/ 0 h 381837"/>
              <a:gd name="connsiteX1" fmla="*/ 231112 w 236136"/>
              <a:gd name="connsiteY1" fmla="*/ 241160 h 381837"/>
              <a:gd name="connsiteX2" fmla="*/ 236136 w 236136"/>
              <a:gd name="connsiteY2" fmla="*/ 381837 h 381837"/>
              <a:gd name="connsiteX3" fmla="*/ 236136 w 236136"/>
              <a:gd name="connsiteY3" fmla="*/ 381837 h 38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136" h="381837">
                <a:moveTo>
                  <a:pt x="0" y="0"/>
                </a:moveTo>
                <a:lnTo>
                  <a:pt x="231112" y="241160"/>
                </a:lnTo>
                <a:lnTo>
                  <a:pt x="236136" y="381837"/>
                </a:lnTo>
                <a:lnTo>
                  <a:pt x="236136" y="381837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Freeform 187"/>
          <p:cNvSpPr/>
          <p:nvPr/>
        </p:nvSpPr>
        <p:spPr>
          <a:xfrm>
            <a:off x="8094539" y="2874978"/>
            <a:ext cx="207302" cy="381837"/>
          </a:xfrm>
          <a:custGeom>
            <a:avLst/>
            <a:gdLst>
              <a:gd name="connsiteX0" fmla="*/ 0 w 236136"/>
              <a:gd name="connsiteY0" fmla="*/ 0 h 381837"/>
              <a:gd name="connsiteX1" fmla="*/ 231112 w 236136"/>
              <a:gd name="connsiteY1" fmla="*/ 241160 h 381837"/>
              <a:gd name="connsiteX2" fmla="*/ 236136 w 236136"/>
              <a:gd name="connsiteY2" fmla="*/ 381837 h 381837"/>
              <a:gd name="connsiteX3" fmla="*/ 236136 w 236136"/>
              <a:gd name="connsiteY3" fmla="*/ 381837 h 38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136" h="381837">
                <a:moveTo>
                  <a:pt x="0" y="0"/>
                </a:moveTo>
                <a:lnTo>
                  <a:pt x="231112" y="241160"/>
                </a:lnTo>
                <a:lnTo>
                  <a:pt x="236136" y="381837"/>
                </a:lnTo>
                <a:lnTo>
                  <a:pt x="236136" y="381837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Freeform 188"/>
          <p:cNvSpPr/>
          <p:nvPr/>
        </p:nvSpPr>
        <p:spPr>
          <a:xfrm flipH="1">
            <a:off x="7883997" y="2872466"/>
            <a:ext cx="214591" cy="381837"/>
          </a:xfrm>
          <a:custGeom>
            <a:avLst/>
            <a:gdLst>
              <a:gd name="connsiteX0" fmla="*/ 0 w 236136"/>
              <a:gd name="connsiteY0" fmla="*/ 0 h 381837"/>
              <a:gd name="connsiteX1" fmla="*/ 231112 w 236136"/>
              <a:gd name="connsiteY1" fmla="*/ 241160 h 381837"/>
              <a:gd name="connsiteX2" fmla="*/ 236136 w 236136"/>
              <a:gd name="connsiteY2" fmla="*/ 381837 h 381837"/>
              <a:gd name="connsiteX3" fmla="*/ 236136 w 236136"/>
              <a:gd name="connsiteY3" fmla="*/ 381837 h 38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136" h="381837">
                <a:moveTo>
                  <a:pt x="0" y="0"/>
                </a:moveTo>
                <a:lnTo>
                  <a:pt x="231112" y="241160"/>
                </a:lnTo>
                <a:lnTo>
                  <a:pt x="236136" y="381837"/>
                </a:lnTo>
                <a:lnTo>
                  <a:pt x="236136" y="381837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extBox 191"/>
          <p:cNvSpPr txBox="1"/>
          <p:nvPr/>
        </p:nvSpPr>
        <p:spPr>
          <a:xfrm>
            <a:off x="6896486" y="1438525"/>
            <a:ext cx="2005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i="1" dirty="0" smtClean="0"/>
              <a:t>Freq. denormalization</a:t>
            </a:r>
            <a:endParaRPr lang="en-US" sz="1600" i="1" dirty="0"/>
          </a:p>
        </p:txBody>
      </p:sp>
      <p:graphicFrame>
        <p:nvGraphicFramePr>
          <p:cNvPr id="16455" name="Object 71"/>
          <p:cNvGraphicFramePr>
            <a:graphicFrameLocks noChangeAspect="1"/>
          </p:cNvGraphicFramePr>
          <p:nvPr/>
        </p:nvGraphicFramePr>
        <p:xfrm>
          <a:off x="7741312" y="1752600"/>
          <a:ext cx="1003300" cy="431800"/>
        </p:xfrm>
        <a:graphic>
          <a:graphicData uri="http://schemas.openxmlformats.org/presentationml/2006/ole">
            <p:oleObj spid="_x0000_s16455" name="Equation" r:id="rId39" imgW="1002960" imgH="431640" progId="Equation.DSMT4">
              <p:embed/>
            </p:oleObj>
          </a:graphicData>
        </a:graphic>
      </p:graphicFrame>
      <p:graphicFrame>
        <p:nvGraphicFramePr>
          <p:cNvPr id="16456" name="Object 72"/>
          <p:cNvGraphicFramePr>
            <a:graphicFrameLocks noChangeAspect="1"/>
          </p:cNvGraphicFramePr>
          <p:nvPr/>
        </p:nvGraphicFramePr>
        <p:xfrm>
          <a:off x="5364825" y="3282950"/>
          <a:ext cx="292100" cy="228600"/>
        </p:xfrm>
        <a:graphic>
          <a:graphicData uri="http://schemas.openxmlformats.org/presentationml/2006/ole">
            <p:oleObj spid="_x0000_s16456" name="Equation" r:id="rId40" imgW="291960" imgH="228600" progId="Equation.DSMT4">
              <p:embed/>
            </p:oleObj>
          </a:graphicData>
        </a:graphic>
      </p:graphicFrame>
      <p:cxnSp>
        <p:nvCxnSpPr>
          <p:cNvPr id="198" name="Straight Connector 197"/>
          <p:cNvCxnSpPr/>
          <p:nvPr/>
        </p:nvCxnSpPr>
        <p:spPr>
          <a:xfrm rot="16200000" flipH="1">
            <a:off x="6441282" y="4469953"/>
            <a:ext cx="707135" cy="2132"/>
          </a:xfrm>
          <a:prstGeom prst="line">
            <a:avLst/>
          </a:prstGeom>
          <a:ln w="9525">
            <a:solidFill>
              <a:schemeClr val="tx1"/>
            </a:solidFill>
            <a:headEnd type="triangl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4744334" y="4747593"/>
            <a:ext cx="4114800" cy="1588"/>
          </a:xfrm>
          <a:prstGeom prst="line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0" name="Object 6"/>
          <p:cNvGraphicFramePr>
            <a:graphicFrameLocks noChangeAspect="1"/>
          </p:cNvGraphicFramePr>
          <p:nvPr/>
        </p:nvGraphicFramePr>
        <p:xfrm>
          <a:off x="8903584" y="4671393"/>
          <a:ext cx="165100" cy="165100"/>
        </p:xfrm>
        <a:graphic>
          <a:graphicData uri="http://schemas.openxmlformats.org/presentationml/2006/ole">
            <p:oleObj spid="_x0000_s16457" name="Equation" r:id="rId41" imgW="164880" imgH="164880" progId="Equation.DSMT4">
              <p:embed/>
            </p:oleObj>
          </a:graphicData>
        </a:graphic>
      </p:graphicFrame>
      <p:graphicFrame>
        <p:nvGraphicFramePr>
          <p:cNvPr id="203" name="Object 13"/>
          <p:cNvGraphicFramePr>
            <a:graphicFrameLocks noChangeAspect="1"/>
          </p:cNvGraphicFramePr>
          <p:nvPr/>
        </p:nvGraphicFramePr>
        <p:xfrm>
          <a:off x="6826912" y="4114800"/>
          <a:ext cx="152400" cy="228600"/>
        </p:xfrm>
        <a:graphic>
          <a:graphicData uri="http://schemas.openxmlformats.org/presentationml/2006/ole">
            <p:oleObj spid="_x0000_s16460" name="Equation" r:id="rId42" imgW="152280" imgH="228600" progId="Equation.DSMT4">
              <p:embed/>
            </p:oleObj>
          </a:graphicData>
        </a:graphic>
      </p:graphicFrame>
      <p:graphicFrame>
        <p:nvGraphicFramePr>
          <p:cNvPr id="205" name="Object 71"/>
          <p:cNvGraphicFramePr>
            <a:graphicFrameLocks noChangeAspect="1"/>
          </p:cNvGraphicFramePr>
          <p:nvPr/>
        </p:nvGraphicFramePr>
        <p:xfrm>
          <a:off x="7419259" y="4740215"/>
          <a:ext cx="254000" cy="393700"/>
        </p:xfrm>
        <a:graphic>
          <a:graphicData uri="http://schemas.openxmlformats.org/presentationml/2006/ole">
            <p:oleObj spid="_x0000_s16461" name="Equation" r:id="rId43" imgW="253800" imgH="393480" progId="Equation.DSMT4">
              <p:embed/>
            </p:oleObj>
          </a:graphicData>
        </a:graphic>
      </p:graphicFrame>
      <p:sp>
        <p:nvSpPr>
          <p:cNvPr id="216" name="TextBox 215"/>
          <p:cNvSpPr txBox="1"/>
          <p:nvPr/>
        </p:nvSpPr>
        <p:spPr>
          <a:xfrm>
            <a:off x="1389545" y="3616518"/>
            <a:ext cx="3007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b="1" dirty="0" smtClean="0">
                <a:latin typeface="+mj-lt"/>
              </a:rPr>
              <a:t>Ideal analog low-pass filter with cutoff </a:t>
            </a:r>
            <a:r>
              <a:rPr lang="el-GR" sz="1200" b="1" dirty="0" smtClean="0">
                <a:latin typeface="+mj-lt"/>
                <a:cs typeface="Times New Roman"/>
              </a:rPr>
              <a:t> Ω</a:t>
            </a:r>
            <a:r>
              <a:rPr lang="fi-FI" sz="1200" b="1" baseline="-25000" dirty="0" smtClean="0">
                <a:latin typeface="+mj-lt"/>
                <a:cs typeface="Times New Roman"/>
              </a:rPr>
              <a:t>s</a:t>
            </a:r>
            <a:r>
              <a:rPr lang="fi-FI" sz="1200" b="1" dirty="0" smtClean="0">
                <a:latin typeface="+mj-lt"/>
                <a:cs typeface="Times New Roman"/>
              </a:rPr>
              <a:t>/2</a:t>
            </a:r>
            <a:endParaRPr lang="en-US" sz="1200" b="1" dirty="0">
              <a:latin typeface="+mj-lt"/>
            </a:endParaRPr>
          </a:p>
        </p:txBody>
      </p:sp>
      <p:graphicFrame>
        <p:nvGraphicFramePr>
          <p:cNvPr id="16470" name="Object 86"/>
          <p:cNvGraphicFramePr>
            <a:graphicFrameLocks noChangeAspect="1"/>
          </p:cNvGraphicFramePr>
          <p:nvPr/>
        </p:nvGraphicFramePr>
        <p:xfrm>
          <a:off x="2540662" y="3873500"/>
          <a:ext cx="330200" cy="228600"/>
        </p:xfrm>
        <a:graphic>
          <a:graphicData uri="http://schemas.openxmlformats.org/presentationml/2006/ole">
            <p:oleObj spid="_x0000_s16470" name="Equation" r:id="rId44" imgW="330120" imgH="228600" progId="Equation.DSMT4">
              <p:embed/>
            </p:oleObj>
          </a:graphicData>
        </a:graphic>
      </p:graphicFrame>
      <p:graphicFrame>
        <p:nvGraphicFramePr>
          <p:cNvPr id="16471" name="Object 87"/>
          <p:cNvGraphicFramePr>
            <a:graphicFrameLocks noChangeAspect="1"/>
          </p:cNvGraphicFramePr>
          <p:nvPr/>
        </p:nvGraphicFramePr>
        <p:xfrm>
          <a:off x="4007512" y="3352800"/>
          <a:ext cx="355600" cy="177800"/>
        </p:xfrm>
        <a:graphic>
          <a:graphicData uri="http://schemas.openxmlformats.org/presentationml/2006/ole">
            <p:oleObj spid="_x0000_s16471" name="Equation" r:id="rId45" imgW="355320" imgH="177480" progId="Equation.DSMT4">
              <p:embed/>
            </p:oleObj>
          </a:graphicData>
        </a:graphic>
      </p:graphicFrame>
      <p:sp>
        <p:nvSpPr>
          <p:cNvPr id="243" name="Freeform 242"/>
          <p:cNvSpPr/>
          <p:nvPr/>
        </p:nvSpPr>
        <p:spPr>
          <a:xfrm>
            <a:off x="2372856" y="4171785"/>
            <a:ext cx="1574359" cy="890545"/>
          </a:xfrm>
          <a:custGeom>
            <a:avLst/>
            <a:gdLst>
              <a:gd name="connsiteX0" fmla="*/ 0 w 1574359"/>
              <a:gd name="connsiteY0" fmla="*/ 813683 h 890545"/>
              <a:gd name="connsiteX1" fmla="*/ 182880 w 1574359"/>
              <a:gd name="connsiteY1" fmla="*/ 2650 h 890545"/>
              <a:gd name="connsiteX2" fmla="*/ 357809 w 1574359"/>
              <a:gd name="connsiteY2" fmla="*/ 829585 h 890545"/>
              <a:gd name="connsiteX3" fmla="*/ 540689 w 1574359"/>
              <a:gd name="connsiteY3" fmla="*/ 368410 h 890545"/>
              <a:gd name="connsiteX4" fmla="*/ 683813 w 1574359"/>
              <a:gd name="connsiteY4" fmla="*/ 750072 h 890545"/>
              <a:gd name="connsiteX5" fmla="*/ 826936 w 1574359"/>
              <a:gd name="connsiteY5" fmla="*/ 439972 h 890545"/>
              <a:gd name="connsiteX6" fmla="*/ 938254 w 1574359"/>
              <a:gd name="connsiteY6" fmla="*/ 686462 h 890545"/>
              <a:gd name="connsiteX7" fmla="*/ 1049573 w 1574359"/>
              <a:gd name="connsiteY7" fmla="*/ 487679 h 890545"/>
              <a:gd name="connsiteX8" fmla="*/ 1152939 w 1574359"/>
              <a:gd name="connsiteY8" fmla="*/ 638754 h 890545"/>
              <a:gd name="connsiteX9" fmla="*/ 1248355 w 1574359"/>
              <a:gd name="connsiteY9" fmla="*/ 511533 h 890545"/>
              <a:gd name="connsiteX10" fmla="*/ 1343771 w 1574359"/>
              <a:gd name="connsiteY10" fmla="*/ 630803 h 890545"/>
              <a:gd name="connsiteX11" fmla="*/ 1439186 w 1574359"/>
              <a:gd name="connsiteY11" fmla="*/ 527436 h 890545"/>
              <a:gd name="connsiteX12" fmla="*/ 1510748 w 1574359"/>
              <a:gd name="connsiteY12" fmla="*/ 598998 h 890545"/>
              <a:gd name="connsiteX13" fmla="*/ 1574359 w 1574359"/>
              <a:gd name="connsiteY13" fmla="*/ 543338 h 890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74359" h="890545">
                <a:moveTo>
                  <a:pt x="0" y="813683"/>
                </a:moveTo>
                <a:cubicBezTo>
                  <a:pt x="61622" y="406841"/>
                  <a:pt x="123245" y="0"/>
                  <a:pt x="182880" y="2650"/>
                </a:cubicBezTo>
                <a:cubicBezTo>
                  <a:pt x="242515" y="5300"/>
                  <a:pt x="298174" y="768625"/>
                  <a:pt x="357809" y="829585"/>
                </a:cubicBezTo>
                <a:cubicBezTo>
                  <a:pt x="417444" y="890545"/>
                  <a:pt x="486355" y="381662"/>
                  <a:pt x="540689" y="368410"/>
                </a:cubicBezTo>
                <a:cubicBezTo>
                  <a:pt x="595023" y="355158"/>
                  <a:pt x="636105" y="738145"/>
                  <a:pt x="683813" y="750072"/>
                </a:cubicBezTo>
                <a:cubicBezTo>
                  <a:pt x="731521" y="761999"/>
                  <a:pt x="784529" y="450574"/>
                  <a:pt x="826936" y="439972"/>
                </a:cubicBezTo>
                <a:cubicBezTo>
                  <a:pt x="869343" y="429370"/>
                  <a:pt x="901148" y="678511"/>
                  <a:pt x="938254" y="686462"/>
                </a:cubicBezTo>
                <a:cubicBezTo>
                  <a:pt x="975360" y="694413"/>
                  <a:pt x="1013792" y="495630"/>
                  <a:pt x="1049573" y="487679"/>
                </a:cubicBezTo>
                <a:cubicBezTo>
                  <a:pt x="1085354" y="479728"/>
                  <a:pt x="1119809" y="634778"/>
                  <a:pt x="1152939" y="638754"/>
                </a:cubicBezTo>
                <a:cubicBezTo>
                  <a:pt x="1186069" y="642730"/>
                  <a:pt x="1216550" y="512858"/>
                  <a:pt x="1248355" y="511533"/>
                </a:cubicBezTo>
                <a:cubicBezTo>
                  <a:pt x="1280160" y="510208"/>
                  <a:pt x="1311966" y="628153"/>
                  <a:pt x="1343771" y="630803"/>
                </a:cubicBezTo>
                <a:cubicBezTo>
                  <a:pt x="1375576" y="633454"/>
                  <a:pt x="1411357" y="532737"/>
                  <a:pt x="1439186" y="527436"/>
                </a:cubicBezTo>
                <a:cubicBezTo>
                  <a:pt x="1467015" y="522135"/>
                  <a:pt x="1488219" y="596348"/>
                  <a:pt x="1510748" y="598998"/>
                </a:cubicBezTo>
                <a:cubicBezTo>
                  <a:pt x="1533277" y="601648"/>
                  <a:pt x="1553818" y="572493"/>
                  <a:pt x="1574359" y="543338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/>
          <p:cNvSpPr/>
          <p:nvPr/>
        </p:nvSpPr>
        <p:spPr>
          <a:xfrm>
            <a:off x="2178712" y="4191000"/>
            <a:ext cx="533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7" name="Straight Connector 216"/>
          <p:cNvCxnSpPr/>
          <p:nvPr/>
        </p:nvCxnSpPr>
        <p:spPr>
          <a:xfrm rot="5400000">
            <a:off x="2178049" y="4434177"/>
            <a:ext cx="762000" cy="1588"/>
          </a:xfrm>
          <a:prstGeom prst="line">
            <a:avLst/>
          </a:prstGeom>
          <a:ln w="9525">
            <a:solidFill>
              <a:schemeClr val="tx1"/>
            </a:solidFill>
            <a:headEnd type="triangl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>
            <a:off x="1416049" y="4738977"/>
            <a:ext cx="2667000" cy="1588"/>
          </a:xfrm>
          <a:prstGeom prst="line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Freeform 243"/>
          <p:cNvSpPr/>
          <p:nvPr/>
        </p:nvSpPr>
        <p:spPr>
          <a:xfrm flipH="1">
            <a:off x="1219200" y="4196963"/>
            <a:ext cx="1494900" cy="890545"/>
          </a:xfrm>
          <a:custGeom>
            <a:avLst/>
            <a:gdLst>
              <a:gd name="connsiteX0" fmla="*/ 0 w 1574359"/>
              <a:gd name="connsiteY0" fmla="*/ 813683 h 890545"/>
              <a:gd name="connsiteX1" fmla="*/ 182880 w 1574359"/>
              <a:gd name="connsiteY1" fmla="*/ 2650 h 890545"/>
              <a:gd name="connsiteX2" fmla="*/ 357809 w 1574359"/>
              <a:gd name="connsiteY2" fmla="*/ 829585 h 890545"/>
              <a:gd name="connsiteX3" fmla="*/ 540689 w 1574359"/>
              <a:gd name="connsiteY3" fmla="*/ 368410 h 890545"/>
              <a:gd name="connsiteX4" fmla="*/ 683813 w 1574359"/>
              <a:gd name="connsiteY4" fmla="*/ 750072 h 890545"/>
              <a:gd name="connsiteX5" fmla="*/ 826936 w 1574359"/>
              <a:gd name="connsiteY5" fmla="*/ 439972 h 890545"/>
              <a:gd name="connsiteX6" fmla="*/ 938254 w 1574359"/>
              <a:gd name="connsiteY6" fmla="*/ 686462 h 890545"/>
              <a:gd name="connsiteX7" fmla="*/ 1049573 w 1574359"/>
              <a:gd name="connsiteY7" fmla="*/ 487679 h 890545"/>
              <a:gd name="connsiteX8" fmla="*/ 1152939 w 1574359"/>
              <a:gd name="connsiteY8" fmla="*/ 638754 h 890545"/>
              <a:gd name="connsiteX9" fmla="*/ 1248355 w 1574359"/>
              <a:gd name="connsiteY9" fmla="*/ 511533 h 890545"/>
              <a:gd name="connsiteX10" fmla="*/ 1343771 w 1574359"/>
              <a:gd name="connsiteY10" fmla="*/ 630803 h 890545"/>
              <a:gd name="connsiteX11" fmla="*/ 1439186 w 1574359"/>
              <a:gd name="connsiteY11" fmla="*/ 527436 h 890545"/>
              <a:gd name="connsiteX12" fmla="*/ 1510748 w 1574359"/>
              <a:gd name="connsiteY12" fmla="*/ 598998 h 890545"/>
              <a:gd name="connsiteX13" fmla="*/ 1574359 w 1574359"/>
              <a:gd name="connsiteY13" fmla="*/ 543338 h 890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74359" h="890545">
                <a:moveTo>
                  <a:pt x="0" y="813683"/>
                </a:moveTo>
                <a:cubicBezTo>
                  <a:pt x="61622" y="406841"/>
                  <a:pt x="123245" y="0"/>
                  <a:pt x="182880" y="2650"/>
                </a:cubicBezTo>
                <a:cubicBezTo>
                  <a:pt x="242515" y="5300"/>
                  <a:pt x="298174" y="768625"/>
                  <a:pt x="357809" y="829585"/>
                </a:cubicBezTo>
                <a:cubicBezTo>
                  <a:pt x="417444" y="890545"/>
                  <a:pt x="486355" y="381662"/>
                  <a:pt x="540689" y="368410"/>
                </a:cubicBezTo>
                <a:cubicBezTo>
                  <a:pt x="595023" y="355158"/>
                  <a:pt x="636105" y="738145"/>
                  <a:pt x="683813" y="750072"/>
                </a:cubicBezTo>
                <a:cubicBezTo>
                  <a:pt x="731521" y="761999"/>
                  <a:pt x="784529" y="450574"/>
                  <a:pt x="826936" y="439972"/>
                </a:cubicBezTo>
                <a:cubicBezTo>
                  <a:pt x="869343" y="429370"/>
                  <a:pt x="901148" y="678511"/>
                  <a:pt x="938254" y="686462"/>
                </a:cubicBezTo>
                <a:cubicBezTo>
                  <a:pt x="975360" y="694413"/>
                  <a:pt x="1013792" y="495630"/>
                  <a:pt x="1049573" y="487679"/>
                </a:cubicBezTo>
                <a:cubicBezTo>
                  <a:pt x="1085354" y="479728"/>
                  <a:pt x="1119809" y="634778"/>
                  <a:pt x="1152939" y="638754"/>
                </a:cubicBezTo>
                <a:cubicBezTo>
                  <a:pt x="1186069" y="642730"/>
                  <a:pt x="1216550" y="512858"/>
                  <a:pt x="1248355" y="511533"/>
                </a:cubicBezTo>
                <a:cubicBezTo>
                  <a:pt x="1280160" y="510208"/>
                  <a:pt x="1311966" y="628153"/>
                  <a:pt x="1343771" y="630803"/>
                </a:cubicBezTo>
                <a:cubicBezTo>
                  <a:pt x="1375576" y="633454"/>
                  <a:pt x="1411357" y="532737"/>
                  <a:pt x="1439186" y="527436"/>
                </a:cubicBezTo>
                <a:cubicBezTo>
                  <a:pt x="1467015" y="522135"/>
                  <a:pt x="1488219" y="596348"/>
                  <a:pt x="1510748" y="598998"/>
                </a:cubicBezTo>
                <a:cubicBezTo>
                  <a:pt x="1533277" y="601648"/>
                  <a:pt x="1553818" y="572493"/>
                  <a:pt x="1574359" y="543338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Freeform 245"/>
          <p:cNvSpPr/>
          <p:nvPr/>
        </p:nvSpPr>
        <p:spPr>
          <a:xfrm>
            <a:off x="6122062" y="4343400"/>
            <a:ext cx="1398270" cy="426720"/>
          </a:xfrm>
          <a:custGeom>
            <a:avLst/>
            <a:gdLst>
              <a:gd name="connsiteX0" fmla="*/ 0 w 1398270"/>
              <a:gd name="connsiteY0" fmla="*/ 403860 h 426720"/>
              <a:gd name="connsiteX1" fmla="*/ 0 w 1398270"/>
              <a:gd name="connsiteY1" fmla="*/ 0 h 426720"/>
              <a:gd name="connsiteX2" fmla="*/ 1398270 w 1398270"/>
              <a:gd name="connsiteY2" fmla="*/ 3810 h 426720"/>
              <a:gd name="connsiteX3" fmla="*/ 1398270 w 1398270"/>
              <a:gd name="connsiteY3" fmla="*/ 426720 h 42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8270" h="426720">
                <a:moveTo>
                  <a:pt x="0" y="403860"/>
                </a:moveTo>
                <a:lnTo>
                  <a:pt x="0" y="0"/>
                </a:lnTo>
                <a:lnTo>
                  <a:pt x="1398270" y="3810"/>
                </a:lnTo>
                <a:lnTo>
                  <a:pt x="1398270" y="426720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7" name="Straight Connector 246"/>
          <p:cNvCxnSpPr/>
          <p:nvPr/>
        </p:nvCxnSpPr>
        <p:spPr>
          <a:xfrm rot="5400000">
            <a:off x="3986129" y="2582927"/>
            <a:ext cx="4280708" cy="29259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 rot="5400000">
            <a:off x="5346756" y="2618894"/>
            <a:ext cx="4327648" cy="4265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472" name="Object 88"/>
          <p:cNvGraphicFramePr>
            <a:graphicFrameLocks noChangeAspect="1"/>
          </p:cNvGraphicFramePr>
          <p:nvPr/>
        </p:nvGraphicFramePr>
        <p:xfrm>
          <a:off x="5937912" y="4731589"/>
          <a:ext cx="355600" cy="393700"/>
        </p:xfrm>
        <a:graphic>
          <a:graphicData uri="http://schemas.openxmlformats.org/presentationml/2006/ole">
            <p:oleObj spid="_x0000_s16472" name="Equation" r:id="rId46" imgW="355320" imgH="393480" progId="Equation.DSMT4">
              <p:embed/>
            </p:oleObj>
          </a:graphicData>
        </a:graphic>
      </p:graphicFrame>
      <p:graphicFrame>
        <p:nvGraphicFramePr>
          <p:cNvPr id="16473" name="Object 89"/>
          <p:cNvGraphicFramePr>
            <a:graphicFrameLocks noChangeAspect="1"/>
          </p:cNvGraphicFramePr>
          <p:nvPr/>
        </p:nvGraphicFramePr>
        <p:xfrm>
          <a:off x="6611012" y="3778250"/>
          <a:ext cx="533400" cy="228600"/>
        </p:xfrm>
        <a:graphic>
          <a:graphicData uri="http://schemas.openxmlformats.org/presentationml/2006/ole">
            <p:oleObj spid="_x0000_s16473" name="Equation" r:id="rId47" imgW="533160" imgH="228600" progId="Equation.DSMT4">
              <p:embed/>
            </p:oleObj>
          </a:graphicData>
        </a:graphic>
      </p:graphicFrame>
      <p:cxnSp>
        <p:nvCxnSpPr>
          <p:cNvPr id="251" name="Straight Arrow Connector 250"/>
          <p:cNvCxnSpPr/>
          <p:nvPr/>
        </p:nvCxnSpPr>
        <p:spPr>
          <a:xfrm rot="16200000" flipH="1">
            <a:off x="2328712" y="5160509"/>
            <a:ext cx="407462" cy="278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1"/>
          <p:nvPr/>
        </p:nvSpPr>
        <p:spPr>
          <a:xfrm>
            <a:off x="2643101" y="5011947"/>
            <a:ext cx="11514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i="1" dirty="0" smtClean="0"/>
              <a:t>convolution</a:t>
            </a:r>
            <a:endParaRPr lang="en-US" sz="1600" i="1" dirty="0"/>
          </a:p>
        </p:txBody>
      </p:sp>
      <p:cxnSp>
        <p:nvCxnSpPr>
          <p:cNvPr id="253" name="Straight Arrow Connector 252"/>
          <p:cNvCxnSpPr/>
          <p:nvPr/>
        </p:nvCxnSpPr>
        <p:spPr>
          <a:xfrm rot="16200000" flipH="1">
            <a:off x="6573628" y="5126723"/>
            <a:ext cx="429026" cy="1428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/>
          <p:cNvSpPr txBox="1"/>
          <p:nvPr/>
        </p:nvSpPr>
        <p:spPr>
          <a:xfrm>
            <a:off x="6842727" y="5069457"/>
            <a:ext cx="1329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i="1" dirty="0" smtClean="0"/>
              <a:t>multiplication</a:t>
            </a:r>
            <a:endParaRPr lang="en-US" sz="1600" i="1" dirty="0"/>
          </a:p>
        </p:txBody>
      </p:sp>
      <p:cxnSp>
        <p:nvCxnSpPr>
          <p:cNvPr id="255" name="Straight Arrow Connector 254"/>
          <p:cNvCxnSpPr/>
          <p:nvPr/>
        </p:nvCxnSpPr>
        <p:spPr>
          <a:xfrm>
            <a:off x="4159912" y="4343400"/>
            <a:ext cx="990600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/>
          <p:cNvSpPr txBox="1"/>
          <p:nvPr/>
        </p:nvSpPr>
        <p:spPr>
          <a:xfrm>
            <a:off x="4312312" y="3962400"/>
            <a:ext cx="660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b="1" dirty="0" smtClean="0"/>
              <a:t>CTFT</a:t>
            </a:r>
            <a:endParaRPr lang="en-US" b="1" dirty="0"/>
          </a:p>
        </p:txBody>
      </p:sp>
      <p:cxnSp>
        <p:nvCxnSpPr>
          <p:cNvPr id="257" name="Straight Connector 256"/>
          <p:cNvCxnSpPr/>
          <p:nvPr/>
        </p:nvCxnSpPr>
        <p:spPr>
          <a:xfrm rot="5400000">
            <a:off x="2128426" y="6169008"/>
            <a:ext cx="762000" cy="1588"/>
          </a:xfrm>
          <a:prstGeom prst="line">
            <a:avLst/>
          </a:prstGeom>
          <a:ln w="9525">
            <a:solidFill>
              <a:schemeClr val="tx1"/>
            </a:solidFill>
            <a:headEnd type="triangl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>
            <a:off x="1366426" y="6473808"/>
            <a:ext cx="2667000" cy="1588"/>
          </a:xfrm>
          <a:prstGeom prst="line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9" name="Object 258"/>
          <p:cNvGraphicFramePr>
            <a:graphicFrameLocks noChangeAspect="1"/>
          </p:cNvGraphicFramePr>
          <p:nvPr/>
        </p:nvGraphicFramePr>
        <p:xfrm>
          <a:off x="1905662" y="5559425"/>
          <a:ext cx="1244600" cy="228600"/>
        </p:xfrm>
        <a:graphic>
          <a:graphicData uri="http://schemas.openxmlformats.org/presentationml/2006/ole">
            <p:oleObj spid="_x0000_s16474" name="Equation" r:id="rId48" imgW="1244520" imgH="228600" progId="Equation.DSMT4">
              <p:embed/>
            </p:oleObj>
          </a:graphicData>
        </a:graphic>
      </p:graphicFrame>
      <p:sp>
        <p:nvSpPr>
          <p:cNvPr id="261" name="TextBox 260"/>
          <p:cNvSpPr txBox="1"/>
          <p:nvPr/>
        </p:nvSpPr>
        <p:spPr>
          <a:xfrm>
            <a:off x="1569112" y="5334000"/>
            <a:ext cx="2127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b="1" dirty="0" smtClean="0"/>
              <a:t>Continuous-time analog signal</a:t>
            </a:r>
            <a:endParaRPr lang="en-US" sz="1200" b="1" dirty="0"/>
          </a:p>
        </p:txBody>
      </p:sp>
      <p:cxnSp>
        <p:nvCxnSpPr>
          <p:cNvPr id="269" name="Straight Arrow Connector 268"/>
          <p:cNvCxnSpPr/>
          <p:nvPr/>
        </p:nvCxnSpPr>
        <p:spPr>
          <a:xfrm>
            <a:off x="4181718" y="6047116"/>
            <a:ext cx="990600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/>
          <p:cNvSpPr txBox="1"/>
          <p:nvPr/>
        </p:nvSpPr>
        <p:spPr>
          <a:xfrm>
            <a:off x="4257918" y="5666116"/>
            <a:ext cx="639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b="1" dirty="0" smtClean="0"/>
              <a:t>CTFT</a:t>
            </a:r>
            <a:endParaRPr lang="en-US" b="1" dirty="0"/>
          </a:p>
        </p:txBody>
      </p:sp>
      <p:sp>
        <p:nvSpPr>
          <p:cNvPr id="273" name="Freeform 272"/>
          <p:cNvSpPr/>
          <p:nvPr/>
        </p:nvSpPr>
        <p:spPr>
          <a:xfrm>
            <a:off x="1580168" y="5887591"/>
            <a:ext cx="2122098" cy="825261"/>
          </a:xfrm>
          <a:custGeom>
            <a:avLst/>
            <a:gdLst>
              <a:gd name="connsiteX0" fmla="*/ 0 w 2122098"/>
              <a:gd name="connsiteY0" fmla="*/ 590910 h 825261"/>
              <a:gd name="connsiteX1" fmla="*/ 155276 w 2122098"/>
              <a:gd name="connsiteY1" fmla="*/ 30193 h 825261"/>
              <a:gd name="connsiteX2" fmla="*/ 301925 w 2122098"/>
              <a:gd name="connsiteY2" fmla="*/ 772065 h 825261"/>
              <a:gd name="connsiteX3" fmla="*/ 534838 w 2122098"/>
              <a:gd name="connsiteY3" fmla="*/ 349370 h 825261"/>
              <a:gd name="connsiteX4" fmla="*/ 862642 w 2122098"/>
              <a:gd name="connsiteY4" fmla="*/ 737559 h 825261"/>
              <a:gd name="connsiteX5" fmla="*/ 1199072 w 2122098"/>
              <a:gd name="connsiteY5" fmla="*/ 418381 h 825261"/>
              <a:gd name="connsiteX6" fmla="*/ 1500996 w 2122098"/>
              <a:gd name="connsiteY6" fmla="*/ 685800 h 825261"/>
              <a:gd name="connsiteX7" fmla="*/ 1846053 w 2122098"/>
              <a:gd name="connsiteY7" fmla="*/ 64698 h 825261"/>
              <a:gd name="connsiteX8" fmla="*/ 2122098 w 2122098"/>
              <a:gd name="connsiteY8" fmla="*/ 703053 h 82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2098" h="825261">
                <a:moveTo>
                  <a:pt x="0" y="590910"/>
                </a:moveTo>
                <a:cubicBezTo>
                  <a:pt x="52477" y="295455"/>
                  <a:pt x="104955" y="0"/>
                  <a:pt x="155276" y="30193"/>
                </a:cubicBezTo>
                <a:cubicBezTo>
                  <a:pt x="205597" y="60386"/>
                  <a:pt x="238665" y="718869"/>
                  <a:pt x="301925" y="772065"/>
                </a:cubicBezTo>
                <a:cubicBezTo>
                  <a:pt x="365185" y="825261"/>
                  <a:pt x="441385" y="355121"/>
                  <a:pt x="534838" y="349370"/>
                </a:cubicBezTo>
                <a:cubicBezTo>
                  <a:pt x="628291" y="343619"/>
                  <a:pt x="751936" y="726057"/>
                  <a:pt x="862642" y="737559"/>
                </a:cubicBezTo>
                <a:cubicBezTo>
                  <a:pt x="973348" y="749061"/>
                  <a:pt x="1092680" y="427007"/>
                  <a:pt x="1199072" y="418381"/>
                </a:cubicBezTo>
                <a:cubicBezTo>
                  <a:pt x="1305464" y="409755"/>
                  <a:pt x="1393166" y="744747"/>
                  <a:pt x="1500996" y="685800"/>
                </a:cubicBezTo>
                <a:cubicBezTo>
                  <a:pt x="1608826" y="626853"/>
                  <a:pt x="1742536" y="61823"/>
                  <a:pt x="1846053" y="64698"/>
                </a:cubicBezTo>
                <a:cubicBezTo>
                  <a:pt x="1949570" y="67573"/>
                  <a:pt x="2035834" y="385313"/>
                  <a:pt x="2122098" y="703053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4" name="Straight Connector 273"/>
          <p:cNvCxnSpPr/>
          <p:nvPr/>
        </p:nvCxnSpPr>
        <p:spPr>
          <a:xfrm rot="5400000">
            <a:off x="6343319" y="6081549"/>
            <a:ext cx="915194" cy="794"/>
          </a:xfrm>
          <a:prstGeom prst="line">
            <a:avLst/>
          </a:prstGeom>
          <a:ln w="9525">
            <a:solidFill>
              <a:schemeClr val="tx1"/>
            </a:solidFill>
            <a:headEnd type="triangl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>
            <a:off x="4748938" y="6462549"/>
            <a:ext cx="4114800" cy="1588"/>
          </a:xfrm>
          <a:prstGeom prst="line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6" name="Object 275"/>
          <p:cNvGraphicFramePr>
            <a:graphicFrameLocks noChangeAspect="1"/>
          </p:cNvGraphicFramePr>
          <p:nvPr/>
        </p:nvGraphicFramePr>
        <p:xfrm>
          <a:off x="6180594" y="5377914"/>
          <a:ext cx="1536700" cy="228600"/>
        </p:xfrm>
        <a:graphic>
          <a:graphicData uri="http://schemas.openxmlformats.org/presentationml/2006/ole">
            <p:oleObj spid="_x0000_s16478" name="Equation" r:id="rId49" imgW="1536480" imgH="228600" progId="Equation.DSMT4">
              <p:embed/>
            </p:oleObj>
          </a:graphicData>
        </a:graphic>
      </p:graphicFrame>
      <p:graphicFrame>
        <p:nvGraphicFramePr>
          <p:cNvPr id="277" name="Object 6"/>
          <p:cNvGraphicFramePr>
            <a:graphicFrameLocks noChangeAspect="1"/>
          </p:cNvGraphicFramePr>
          <p:nvPr/>
        </p:nvGraphicFramePr>
        <p:xfrm>
          <a:off x="8908188" y="6386349"/>
          <a:ext cx="165100" cy="165100"/>
        </p:xfrm>
        <a:graphic>
          <a:graphicData uri="http://schemas.openxmlformats.org/presentationml/2006/ole">
            <p:oleObj spid="_x0000_s16479" name="Equation" r:id="rId50" imgW="164880" imgH="164880" progId="Equation.DSMT4">
              <p:embed/>
            </p:oleObj>
          </a:graphicData>
        </a:graphic>
      </p:graphicFrame>
      <p:graphicFrame>
        <p:nvGraphicFramePr>
          <p:cNvPr id="280" name="Object 13"/>
          <p:cNvGraphicFramePr>
            <a:graphicFrameLocks noChangeAspect="1"/>
          </p:cNvGraphicFramePr>
          <p:nvPr/>
        </p:nvGraphicFramePr>
        <p:xfrm>
          <a:off x="6901525" y="5910263"/>
          <a:ext cx="152400" cy="165100"/>
        </p:xfrm>
        <a:graphic>
          <a:graphicData uri="http://schemas.openxmlformats.org/presentationml/2006/ole">
            <p:oleObj spid="_x0000_s16482" name="Equation" r:id="rId51" imgW="152280" imgH="164880" progId="Equation.DSMT4">
              <p:embed/>
            </p:oleObj>
          </a:graphicData>
        </a:graphic>
      </p:graphicFrame>
      <p:sp>
        <p:nvSpPr>
          <p:cNvPr id="287" name="Freeform 286"/>
          <p:cNvSpPr/>
          <p:nvPr/>
        </p:nvSpPr>
        <p:spPr>
          <a:xfrm>
            <a:off x="6792793" y="6083216"/>
            <a:ext cx="207302" cy="381837"/>
          </a:xfrm>
          <a:custGeom>
            <a:avLst/>
            <a:gdLst>
              <a:gd name="connsiteX0" fmla="*/ 0 w 236136"/>
              <a:gd name="connsiteY0" fmla="*/ 0 h 381837"/>
              <a:gd name="connsiteX1" fmla="*/ 231112 w 236136"/>
              <a:gd name="connsiteY1" fmla="*/ 241160 h 381837"/>
              <a:gd name="connsiteX2" fmla="*/ 236136 w 236136"/>
              <a:gd name="connsiteY2" fmla="*/ 381837 h 381837"/>
              <a:gd name="connsiteX3" fmla="*/ 236136 w 236136"/>
              <a:gd name="connsiteY3" fmla="*/ 381837 h 38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136" h="381837">
                <a:moveTo>
                  <a:pt x="0" y="0"/>
                </a:moveTo>
                <a:lnTo>
                  <a:pt x="231112" y="241160"/>
                </a:lnTo>
                <a:lnTo>
                  <a:pt x="236136" y="381837"/>
                </a:lnTo>
                <a:lnTo>
                  <a:pt x="236136" y="381837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Freeform 287"/>
          <p:cNvSpPr/>
          <p:nvPr/>
        </p:nvSpPr>
        <p:spPr>
          <a:xfrm flipH="1">
            <a:off x="6582251" y="6080704"/>
            <a:ext cx="214591" cy="381837"/>
          </a:xfrm>
          <a:custGeom>
            <a:avLst/>
            <a:gdLst>
              <a:gd name="connsiteX0" fmla="*/ 0 w 236136"/>
              <a:gd name="connsiteY0" fmla="*/ 0 h 381837"/>
              <a:gd name="connsiteX1" fmla="*/ 231112 w 236136"/>
              <a:gd name="connsiteY1" fmla="*/ 241160 h 381837"/>
              <a:gd name="connsiteX2" fmla="*/ 236136 w 236136"/>
              <a:gd name="connsiteY2" fmla="*/ 381837 h 381837"/>
              <a:gd name="connsiteX3" fmla="*/ 236136 w 236136"/>
              <a:gd name="connsiteY3" fmla="*/ 381837 h 38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136" h="381837">
                <a:moveTo>
                  <a:pt x="0" y="0"/>
                </a:moveTo>
                <a:lnTo>
                  <a:pt x="231112" y="241160"/>
                </a:lnTo>
                <a:lnTo>
                  <a:pt x="236136" y="381837"/>
                </a:lnTo>
                <a:lnTo>
                  <a:pt x="236136" y="381837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485" name="Object 101"/>
          <p:cNvGraphicFramePr>
            <a:graphicFrameLocks noChangeAspect="1"/>
          </p:cNvGraphicFramePr>
          <p:nvPr/>
        </p:nvGraphicFramePr>
        <p:xfrm>
          <a:off x="6433212" y="1204913"/>
          <a:ext cx="279400" cy="228600"/>
        </p:xfrm>
        <a:graphic>
          <a:graphicData uri="http://schemas.openxmlformats.org/presentationml/2006/ole">
            <p:oleObj spid="_x0000_s16485" name="Equation" r:id="rId52" imgW="279360" imgH="228600" progId="Equation.DSMT4">
              <p:embed/>
            </p:oleObj>
          </a:graphicData>
        </a:graphic>
      </p:graphicFrame>
      <p:graphicFrame>
        <p:nvGraphicFramePr>
          <p:cNvPr id="16486" name="Object 102"/>
          <p:cNvGraphicFramePr>
            <a:graphicFrameLocks noChangeAspect="1"/>
          </p:cNvGraphicFramePr>
          <p:nvPr/>
        </p:nvGraphicFramePr>
        <p:xfrm>
          <a:off x="6979312" y="1219200"/>
          <a:ext cx="190500" cy="228600"/>
        </p:xfrm>
        <a:graphic>
          <a:graphicData uri="http://schemas.openxmlformats.org/presentationml/2006/ole">
            <p:oleObj spid="_x0000_s16486" name="Equation" r:id="rId53" imgW="190440" imgH="228600" progId="Equation.DSMT4">
              <p:embed/>
            </p:oleObj>
          </a:graphicData>
        </a:graphic>
      </p:graphicFrame>
      <p:graphicFrame>
        <p:nvGraphicFramePr>
          <p:cNvPr id="16487" name="Object 103"/>
          <p:cNvGraphicFramePr>
            <a:graphicFrameLocks noChangeAspect="1"/>
          </p:cNvGraphicFramePr>
          <p:nvPr/>
        </p:nvGraphicFramePr>
        <p:xfrm>
          <a:off x="6962059" y="3250720"/>
          <a:ext cx="228600" cy="431800"/>
        </p:xfrm>
        <a:graphic>
          <a:graphicData uri="http://schemas.openxmlformats.org/presentationml/2006/ole">
            <p:oleObj spid="_x0000_s16487" name="Equation" r:id="rId54" imgW="228600" imgH="431640" progId="Equation.DSMT4">
              <p:embed/>
            </p:oleObj>
          </a:graphicData>
        </a:graphic>
      </p:graphicFrame>
      <p:graphicFrame>
        <p:nvGraphicFramePr>
          <p:cNvPr id="16488" name="Object 104"/>
          <p:cNvGraphicFramePr>
            <a:graphicFrameLocks noChangeAspect="1"/>
          </p:cNvGraphicFramePr>
          <p:nvPr/>
        </p:nvGraphicFramePr>
        <p:xfrm>
          <a:off x="6307410" y="3230592"/>
          <a:ext cx="330200" cy="431800"/>
        </p:xfrm>
        <a:graphic>
          <a:graphicData uri="http://schemas.openxmlformats.org/presentationml/2006/ole">
            <p:oleObj spid="_x0000_s16488" name="Equation" r:id="rId55" imgW="330120" imgH="431640" progId="Equation.DSMT4">
              <p:embed/>
            </p:oleObj>
          </a:graphicData>
        </a:graphic>
      </p:graphicFrame>
      <p:graphicFrame>
        <p:nvGraphicFramePr>
          <p:cNvPr id="16489" name="Object 105"/>
          <p:cNvGraphicFramePr>
            <a:graphicFrameLocks noChangeAspect="1"/>
          </p:cNvGraphicFramePr>
          <p:nvPr/>
        </p:nvGraphicFramePr>
        <p:xfrm>
          <a:off x="6979312" y="6426200"/>
          <a:ext cx="228600" cy="431800"/>
        </p:xfrm>
        <a:graphic>
          <a:graphicData uri="http://schemas.openxmlformats.org/presentationml/2006/ole">
            <p:oleObj spid="_x0000_s16489" name="Equation" r:id="rId56" imgW="228600" imgH="431640" progId="Equation.DSMT4">
              <p:embed/>
            </p:oleObj>
          </a:graphicData>
        </a:graphic>
      </p:graphicFrame>
      <p:graphicFrame>
        <p:nvGraphicFramePr>
          <p:cNvPr id="16490" name="Object 106"/>
          <p:cNvGraphicFramePr>
            <a:graphicFrameLocks noChangeAspect="1"/>
          </p:cNvGraphicFramePr>
          <p:nvPr/>
        </p:nvGraphicFramePr>
        <p:xfrm>
          <a:off x="6293512" y="6426200"/>
          <a:ext cx="330200" cy="431800"/>
        </p:xfrm>
        <a:graphic>
          <a:graphicData uri="http://schemas.openxmlformats.org/presentationml/2006/ole">
            <p:oleObj spid="_x0000_s16490" name="Equation" r:id="rId57" imgW="330120" imgH="431640" progId="Equation.DSMT4">
              <p:embed/>
            </p:oleObj>
          </a:graphicData>
        </a:graphic>
      </p:graphicFrame>
      <p:cxnSp>
        <p:nvCxnSpPr>
          <p:cNvPr id="301" name="Straight Connector 300"/>
          <p:cNvCxnSpPr/>
          <p:nvPr/>
        </p:nvCxnSpPr>
        <p:spPr>
          <a:xfrm rot="16200000" flipV="1">
            <a:off x="3044527" y="1039185"/>
            <a:ext cx="406370" cy="4400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 rot="16200000" flipV="1">
            <a:off x="2670261" y="1096929"/>
            <a:ext cx="239875" cy="3771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 rot="16200000" flipV="1">
            <a:off x="3399919" y="1154175"/>
            <a:ext cx="152058" cy="1354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 rot="16200000" flipV="1">
            <a:off x="3635210" y="1150896"/>
            <a:ext cx="149000" cy="4853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 rot="16200000" flipV="1">
            <a:off x="1553931" y="1163860"/>
            <a:ext cx="171892" cy="4599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 rot="16200000" flipV="1">
            <a:off x="1572890" y="954220"/>
            <a:ext cx="592256" cy="3516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 rot="5400000" flipH="1" flipV="1">
            <a:off x="1358951" y="1168529"/>
            <a:ext cx="111759" cy="3763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 rot="16200000" flipV="1">
            <a:off x="1958927" y="1099854"/>
            <a:ext cx="274612" cy="2513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 rot="5400000" flipH="1" flipV="1">
            <a:off x="2232189" y="1131868"/>
            <a:ext cx="204306" cy="2682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rot="16200000" flipV="1">
            <a:off x="2306811" y="975546"/>
            <a:ext cx="515227" cy="4400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 rot="16200000" flipV="1">
            <a:off x="3048433" y="3067008"/>
            <a:ext cx="406370" cy="4400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 rot="16200000" flipV="1">
            <a:off x="2674167" y="3124752"/>
            <a:ext cx="239875" cy="3771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 rot="16200000" flipV="1">
            <a:off x="3403825" y="3181998"/>
            <a:ext cx="152058" cy="1354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 rot="16200000" flipV="1">
            <a:off x="3639116" y="3178719"/>
            <a:ext cx="149000" cy="4853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/>
          <p:nvPr/>
        </p:nvCxnSpPr>
        <p:spPr>
          <a:xfrm rot="16200000" flipV="1">
            <a:off x="1557837" y="3191683"/>
            <a:ext cx="171892" cy="4599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 rot="16200000" flipV="1">
            <a:off x="1576796" y="2982043"/>
            <a:ext cx="592256" cy="3516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 rot="5400000" flipH="1" flipV="1">
            <a:off x="1362857" y="3196352"/>
            <a:ext cx="111759" cy="3763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 rot="16200000" flipV="1">
            <a:off x="1962833" y="3127677"/>
            <a:ext cx="274612" cy="2513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/>
          <p:nvPr/>
        </p:nvCxnSpPr>
        <p:spPr>
          <a:xfrm rot="5400000" flipH="1" flipV="1">
            <a:off x="2236095" y="3159691"/>
            <a:ext cx="204306" cy="2682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 rot="16200000" flipV="1">
            <a:off x="2310717" y="3003369"/>
            <a:ext cx="515227" cy="4400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491" name="Object 107"/>
          <p:cNvGraphicFramePr>
            <a:graphicFrameLocks noChangeAspect="1"/>
          </p:cNvGraphicFramePr>
          <p:nvPr/>
        </p:nvGraphicFramePr>
        <p:xfrm>
          <a:off x="5888789" y="1254065"/>
          <a:ext cx="228600" cy="139700"/>
        </p:xfrm>
        <a:graphic>
          <a:graphicData uri="http://schemas.openxmlformats.org/presentationml/2006/ole">
            <p:oleObj spid="_x0000_s16491" name="Equation" r:id="rId58" imgW="228600" imgH="139680" progId="Equation.DSMT4">
              <p:embed/>
            </p:oleObj>
          </a:graphicData>
        </a:graphic>
      </p:graphicFrame>
      <p:graphicFrame>
        <p:nvGraphicFramePr>
          <p:cNvPr id="16492" name="Object 108"/>
          <p:cNvGraphicFramePr>
            <a:graphicFrameLocks noChangeAspect="1"/>
          </p:cNvGraphicFramePr>
          <p:nvPr/>
        </p:nvGraphicFramePr>
        <p:xfrm>
          <a:off x="7549973" y="1262692"/>
          <a:ext cx="139700" cy="139700"/>
        </p:xfrm>
        <a:graphic>
          <a:graphicData uri="http://schemas.openxmlformats.org/presentationml/2006/ole">
            <p:oleObj spid="_x0000_s16492" name="Equation" r:id="rId59" imgW="139680" imgH="139680" progId="Equation.DSMT4">
              <p:embed/>
            </p:oleObj>
          </a:graphicData>
        </a:graphic>
      </p:graphicFrame>
      <p:sp>
        <p:nvSpPr>
          <p:cNvPr id="150" name="Rectangle 149"/>
          <p:cNvSpPr/>
          <p:nvPr/>
        </p:nvSpPr>
        <p:spPr>
          <a:xfrm rot="16200000">
            <a:off x="-835628" y="3350695"/>
            <a:ext cx="3124202" cy="6900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 rot="16200000">
            <a:off x="-1197056" y="3839694"/>
            <a:ext cx="2743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1600" b="1" dirty="0" smtClean="0"/>
              <a:t>Ideal D/C converter (T</a:t>
            </a:r>
            <a:r>
              <a:rPr lang="fi-FI" sz="1600" b="1" baseline="-25000" dirty="0" smtClean="0"/>
              <a:t>s</a:t>
            </a:r>
            <a:r>
              <a:rPr lang="fi-FI" sz="1600" b="1" dirty="0" smtClean="0"/>
              <a:t>)</a:t>
            </a:r>
            <a:endParaRPr lang="en-US" sz="1600" b="1" dirty="0"/>
          </a:p>
        </p:txBody>
      </p:sp>
      <p:sp>
        <p:nvSpPr>
          <p:cNvPr id="160" name="Rectangle 159"/>
          <p:cNvSpPr/>
          <p:nvPr/>
        </p:nvSpPr>
        <p:spPr>
          <a:xfrm rot="16200000">
            <a:off x="173251" y="4288048"/>
            <a:ext cx="1035168" cy="4471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400" dirty="0" smtClean="0">
                <a:solidFill>
                  <a:schemeClr val="tx1"/>
                </a:solidFill>
              </a:rPr>
              <a:t>H</a:t>
            </a:r>
            <a:r>
              <a:rPr lang="fi-FI" sz="2400" baseline="-25000" dirty="0" smtClean="0">
                <a:solidFill>
                  <a:schemeClr val="tx1"/>
                </a:solidFill>
              </a:rPr>
              <a:t>r</a:t>
            </a:r>
            <a:r>
              <a:rPr lang="fi-FI" sz="2400" dirty="0" smtClean="0">
                <a:solidFill>
                  <a:schemeClr val="tx1"/>
                </a:solidFill>
              </a:rPr>
              <a:t>(j</a:t>
            </a:r>
            <a:r>
              <a:rPr lang="el-GR" sz="2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Ω</a:t>
            </a:r>
            <a:r>
              <a:rPr lang="fi-FI" sz="2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3" name="Flowchart: Summing Junction 162"/>
          <p:cNvSpPr/>
          <p:nvPr/>
        </p:nvSpPr>
        <p:spPr>
          <a:xfrm>
            <a:off x="533400" y="2362200"/>
            <a:ext cx="304800" cy="30480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Straight Arrow Connector 166"/>
          <p:cNvCxnSpPr/>
          <p:nvPr/>
        </p:nvCxnSpPr>
        <p:spPr>
          <a:xfrm rot="16200000" flipH="1">
            <a:off x="573731" y="2247256"/>
            <a:ext cx="229244" cy="35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rot="16200000" flipH="1">
            <a:off x="29920" y="3322881"/>
            <a:ext cx="1327191" cy="154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rot="16200000" flipH="1">
            <a:off x="572937" y="5142063"/>
            <a:ext cx="229244" cy="35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218783" y="2513198"/>
            <a:ext cx="314619" cy="14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1" name="Object 78"/>
          <p:cNvGraphicFramePr>
            <a:graphicFrameLocks noChangeAspect="1"/>
          </p:cNvGraphicFramePr>
          <p:nvPr/>
        </p:nvGraphicFramePr>
        <p:xfrm>
          <a:off x="0" y="2286000"/>
          <a:ext cx="343236" cy="228600"/>
        </p:xfrm>
        <a:graphic>
          <a:graphicData uri="http://schemas.openxmlformats.org/presentationml/2006/ole">
            <p:oleObj spid="_x0000_s16493" name="Equation" r:id="rId60" imgW="304560" imgH="203040" progId="Equation.DSMT4">
              <p:embed/>
            </p:oleObj>
          </a:graphicData>
        </a:graphic>
      </p:graphicFrame>
      <p:graphicFrame>
        <p:nvGraphicFramePr>
          <p:cNvPr id="176" name="Object 79"/>
          <p:cNvGraphicFramePr>
            <a:graphicFrameLocks noChangeAspect="1"/>
          </p:cNvGraphicFramePr>
          <p:nvPr/>
        </p:nvGraphicFramePr>
        <p:xfrm>
          <a:off x="679450" y="2971800"/>
          <a:ext cx="385763" cy="257175"/>
        </p:xfrm>
        <a:graphic>
          <a:graphicData uri="http://schemas.openxmlformats.org/presentationml/2006/ole">
            <p:oleObj spid="_x0000_s16494" name="Equation" r:id="rId61" imgW="342720" imgH="2286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tangle 161"/>
          <p:cNvSpPr/>
          <p:nvPr/>
        </p:nvSpPr>
        <p:spPr>
          <a:xfrm>
            <a:off x="0" y="0"/>
            <a:ext cx="954157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1600200" y="2362200"/>
          <a:ext cx="1676400" cy="685800"/>
        </p:xfrm>
        <a:graphic>
          <a:graphicData uri="http://schemas.openxmlformats.org/presentationml/2006/ole">
            <p:oleObj spid="_x0000_s19458" name="Equation" r:id="rId4" imgW="1676160" imgH="685800" progId="Equation.DSMT4">
              <p:embed/>
            </p:oleObj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1219200" y="2057400"/>
            <a:ext cx="2391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b="1" dirty="0" smtClean="0"/>
              <a:t>Upsampled zero-padded sequence</a:t>
            </a:r>
            <a:endParaRPr lang="en-US" sz="1200" b="1" dirty="0"/>
          </a:p>
        </p:txBody>
      </p:sp>
      <p:cxnSp>
        <p:nvCxnSpPr>
          <p:cNvPr id="64" name="Straight Connector 63"/>
          <p:cNvCxnSpPr/>
          <p:nvPr/>
        </p:nvCxnSpPr>
        <p:spPr>
          <a:xfrm rot="5400000">
            <a:off x="1905000" y="914400"/>
            <a:ext cx="762000" cy="1588"/>
          </a:xfrm>
          <a:prstGeom prst="line">
            <a:avLst/>
          </a:prstGeom>
          <a:ln w="9525">
            <a:solidFill>
              <a:schemeClr val="tx1"/>
            </a:solidFill>
            <a:headEnd type="triangl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143000" y="1219200"/>
            <a:ext cx="2667000" cy="1588"/>
          </a:xfrm>
          <a:prstGeom prst="line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Object 65"/>
          <p:cNvGraphicFramePr>
            <a:graphicFrameLocks noChangeAspect="1"/>
          </p:cNvGraphicFramePr>
          <p:nvPr/>
        </p:nvGraphicFramePr>
        <p:xfrm>
          <a:off x="2178050" y="317500"/>
          <a:ext cx="292100" cy="203200"/>
        </p:xfrm>
        <a:graphic>
          <a:graphicData uri="http://schemas.openxmlformats.org/presentationml/2006/ole">
            <p:oleObj spid="_x0000_s19461" name="Equation" r:id="rId5" imgW="291960" imgH="203040" progId="Equation.DSMT4">
              <p:embed/>
            </p:oleObj>
          </a:graphicData>
        </a:graphic>
      </p:graphicFrame>
      <p:graphicFrame>
        <p:nvGraphicFramePr>
          <p:cNvPr id="79" name="Object 5"/>
          <p:cNvGraphicFramePr>
            <a:graphicFrameLocks noChangeAspect="1"/>
          </p:cNvGraphicFramePr>
          <p:nvPr/>
        </p:nvGraphicFramePr>
        <p:xfrm>
          <a:off x="2697480" y="340581"/>
          <a:ext cx="368300" cy="177800"/>
        </p:xfrm>
        <a:graphic>
          <a:graphicData uri="http://schemas.openxmlformats.org/presentationml/2006/ole">
            <p:oleObj spid="_x0000_s19462" name="Equation" r:id="rId6" imgW="368280" imgH="177480" progId="Equation.DSMT4">
              <p:embed/>
            </p:oleObj>
          </a:graphicData>
        </a:graphic>
      </p:graphicFrame>
      <p:graphicFrame>
        <p:nvGraphicFramePr>
          <p:cNvPr id="80" name="Object 7"/>
          <p:cNvGraphicFramePr>
            <a:graphicFrameLocks noChangeAspect="1"/>
          </p:cNvGraphicFramePr>
          <p:nvPr/>
        </p:nvGraphicFramePr>
        <p:xfrm>
          <a:off x="3705225" y="1266825"/>
          <a:ext cx="368300" cy="177800"/>
        </p:xfrm>
        <a:graphic>
          <a:graphicData uri="http://schemas.openxmlformats.org/presentationml/2006/ole">
            <p:oleObj spid="_x0000_s19463" name="Equation" r:id="rId7" imgW="368280" imgH="177480" progId="Equation.DSMT4">
              <p:embed/>
            </p:oleObj>
          </a:graphicData>
        </a:graphic>
      </p:graphicFrame>
      <p:sp>
        <p:nvSpPr>
          <p:cNvPr id="81" name="TextBox 80"/>
          <p:cNvSpPr txBox="1"/>
          <p:nvPr/>
        </p:nvSpPr>
        <p:spPr>
          <a:xfrm>
            <a:off x="1524000" y="0"/>
            <a:ext cx="1683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b="1" dirty="0" smtClean="0"/>
              <a:t>Discrete-time sequence</a:t>
            </a:r>
            <a:endParaRPr lang="en-US" sz="1200" b="1" dirty="0"/>
          </a:p>
        </p:txBody>
      </p:sp>
      <p:graphicFrame>
        <p:nvGraphicFramePr>
          <p:cNvPr id="1057" name="Object 33"/>
          <p:cNvGraphicFramePr>
            <a:graphicFrameLocks noChangeAspect="1"/>
          </p:cNvGraphicFramePr>
          <p:nvPr/>
        </p:nvGraphicFramePr>
        <p:xfrm>
          <a:off x="2225675" y="1295400"/>
          <a:ext cx="127000" cy="177800"/>
        </p:xfrm>
        <a:graphic>
          <a:graphicData uri="http://schemas.openxmlformats.org/presentationml/2006/ole">
            <p:oleObj spid="_x0000_s19471" name="Equation" r:id="rId8" imgW="126720" imgH="177480" progId="Equation.DSMT4">
              <p:embed/>
            </p:oleObj>
          </a:graphicData>
        </a:graphic>
      </p:graphicFrame>
      <p:graphicFrame>
        <p:nvGraphicFramePr>
          <p:cNvPr id="1058" name="Object 34"/>
          <p:cNvGraphicFramePr>
            <a:graphicFrameLocks noChangeAspect="1"/>
          </p:cNvGraphicFramePr>
          <p:nvPr/>
        </p:nvGraphicFramePr>
        <p:xfrm>
          <a:off x="2457450" y="1225550"/>
          <a:ext cx="88900" cy="165100"/>
        </p:xfrm>
        <a:graphic>
          <a:graphicData uri="http://schemas.openxmlformats.org/presentationml/2006/ole">
            <p:oleObj spid="_x0000_s19472" name="Equation" r:id="rId9" imgW="88560" imgH="164880" progId="Equation.DSMT4">
              <p:embed/>
            </p:oleObj>
          </a:graphicData>
        </a:graphic>
      </p:graphicFrame>
      <p:graphicFrame>
        <p:nvGraphicFramePr>
          <p:cNvPr id="1059" name="Object 35"/>
          <p:cNvGraphicFramePr>
            <a:graphicFrameLocks noChangeAspect="1"/>
          </p:cNvGraphicFramePr>
          <p:nvPr/>
        </p:nvGraphicFramePr>
        <p:xfrm>
          <a:off x="2667000" y="1219200"/>
          <a:ext cx="127000" cy="165100"/>
        </p:xfrm>
        <a:graphic>
          <a:graphicData uri="http://schemas.openxmlformats.org/presentationml/2006/ole">
            <p:oleObj spid="_x0000_s19473" name="Equation" r:id="rId10" imgW="126720" imgH="164880" progId="Equation.DSMT4">
              <p:embed/>
            </p:oleObj>
          </a:graphicData>
        </a:graphic>
      </p:graphicFrame>
      <p:graphicFrame>
        <p:nvGraphicFramePr>
          <p:cNvPr id="1060" name="Object 36"/>
          <p:cNvGraphicFramePr>
            <a:graphicFrameLocks noChangeAspect="1"/>
          </p:cNvGraphicFramePr>
          <p:nvPr/>
        </p:nvGraphicFramePr>
        <p:xfrm>
          <a:off x="2911475" y="1225550"/>
          <a:ext cx="114300" cy="177800"/>
        </p:xfrm>
        <a:graphic>
          <a:graphicData uri="http://schemas.openxmlformats.org/presentationml/2006/ole">
            <p:oleObj spid="_x0000_s19474" name="Equation" r:id="rId11" imgW="114120" imgH="177480" progId="Equation.DSMT4">
              <p:embed/>
            </p:oleObj>
          </a:graphicData>
        </a:graphic>
      </p:graphicFrame>
      <p:graphicFrame>
        <p:nvGraphicFramePr>
          <p:cNvPr id="1061" name="Object 37"/>
          <p:cNvGraphicFramePr>
            <a:graphicFrameLocks noChangeAspect="1"/>
          </p:cNvGraphicFramePr>
          <p:nvPr/>
        </p:nvGraphicFramePr>
        <p:xfrm>
          <a:off x="3133725" y="1222375"/>
          <a:ext cx="127000" cy="165100"/>
        </p:xfrm>
        <a:graphic>
          <a:graphicData uri="http://schemas.openxmlformats.org/presentationml/2006/ole">
            <p:oleObj spid="_x0000_s19475" name="Equation" r:id="rId12" imgW="126720" imgH="164880" progId="Equation.DSMT4">
              <p:embed/>
            </p:oleObj>
          </a:graphicData>
        </a:graphic>
      </p:graphicFrame>
      <p:graphicFrame>
        <p:nvGraphicFramePr>
          <p:cNvPr id="1062" name="Object 38"/>
          <p:cNvGraphicFramePr>
            <a:graphicFrameLocks noChangeAspect="1"/>
          </p:cNvGraphicFramePr>
          <p:nvPr/>
        </p:nvGraphicFramePr>
        <p:xfrm>
          <a:off x="1917700" y="1219200"/>
          <a:ext cx="190500" cy="165100"/>
        </p:xfrm>
        <a:graphic>
          <a:graphicData uri="http://schemas.openxmlformats.org/presentationml/2006/ole">
            <p:oleObj spid="_x0000_s19476" name="Equation" r:id="rId13" imgW="190440" imgH="164880" progId="Equation.DSMT4">
              <p:embed/>
            </p:oleObj>
          </a:graphicData>
        </a:graphic>
      </p:graphicFrame>
      <p:graphicFrame>
        <p:nvGraphicFramePr>
          <p:cNvPr id="1063" name="Object 39"/>
          <p:cNvGraphicFramePr>
            <a:graphicFrameLocks noChangeAspect="1"/>
          </p:cNvGraphicFramePr>
          <p:nvPr/>
        </p:nvGraphicFramePr>
        <p:xfrm>
          <a:off x="1676400" y="1219200"/>
          <a:ext cx="203200" cy="165100"/>
        </p:xfrm>
        <a:graphic>
          <a:graphicData uri="http://schemas.openxmlformats.org/presentationml/2006/ole">
            <p:oleObj spid="_x0000_s19477" name="Equation" r:id="rId14" imgW="203040" imgH="164880" progId="Equation.DSMT4">
              <p:embed/>
            </p:oleObj>
          </a:graphicData>
        </a:graphic>
      </p:graphicFrame>
      <p:graphicFrame>
        <p:nvGraphicFramePr>
          <p:cNvPr id="1064" name="Object 40"/>
          <p:cNvGraphicFramePr>
            <a:graphicFrameLocks noChangeAspect="1"/>
          </p:cNvGraphicFramePr>
          <p:nvPr/>
        </p:nvGraphicFramePr>
        <p:xfrm>
          <a:off x="1450975" y="1225550"/>
          <a:ext cx="203200" cy="177800"/>
        </p:xfrm>
        <a:graphic>
          <a:graphicData uri="http://schemas.openxmlformats.org/presentationml/2006/ole">
            <p:oleObj spid="_x0000_s19478" name="Equation" r:id="rId15" imgW="203040" imgH="177480" progId="Equation.DSMT4">
              <p:embed/>
            </p:oleObj>
          </a:graphicData>
        </a:graphic>
      </p:graphicFrame>
      <p:graphicFrame>
        <p:nvGraphicFramePr>
          <p:cNvPr id="1065" name="Object 41"/>
          <p:cNvGraphicFramePr>
            <a:graphicFrameLocks noChangeAspect="1"/>
          </p:cNvGraphicFramePr>
          <p:nvPr/>
        </p:nvGraphicFramePr>
        <p:xfrm>
          <a:off x="1216025" y="1225550"/>
          <a:ext cx="203200" cy="165100"/>
        </p:xfrm>
        <a:graphic>
          <a:graphicData uri="http://schemas.openxmlformats.org/presentationml/2006/ole">
            <p:oleObj spid="_x0000_s19479" name="Equation" r:id="rId16" imgW="203040" imgH="164880" progId="Equation.DSMT4">
              <p:embed/>
            </p:oleObj>
          </a:graphicData>
        </a:graphic>
      </p:graphicFrame>
      <p:cxnSp>
        <p:nvCxnSpPr>
          <p:cNvPr id="87" name="Straight Arrow Connector 86"/>
          <p:cNvCxnSpPr/>
          <p:nvPr/>
        </p:nvCxnSpPr>
        <p:spPr>
          <a:xfrm>
            <a:off x="3886200" y="685800"/>
            <a:ext cx="990600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962400" y="304800"/>
            <a:ext cx="660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b="1" dirty="0" smtClean="0"/>
              <a:t>DTFT</a:t>
            </a:r>
            <a:endParaRPr lang="en-US" b="1" dirty="0"/>
          </a:p>
        </p:txBody>
      </p:sp>
      <p:sp>
        <p:nvSpPr>
          <p:cNvPr id="146" name="Rectangle 145"/>
          <p:cNvSpPr/>
          <p:nvPr/>
        </p:nvSpPr>
        <p:spPr>
          <a:xfrm rot="10800000">
            <a:off x="76196" y="1371600"/>
            <a:ext cx="685801" cy="1371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400" b="1" dirty="0" smtClean="0">
                <a:solidFill>
                  <a:schemeClr val="tx1"/>
                </a:solidFill>
              </a:rPr>
              <a:t> N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48" name="Straight Arrow Connector 147"/>
          <p:cNvCxnSpPr/>
          <p:nvPr/>
        </p:nvCxnSpPr>
        <p:spPr>
          <a:xfrm rot="16200000" flipH="1">
            <a:off x="1947169" y="1783267"/>
            <a:ext cx="588614" cy="278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rot="5400000">
            <a:off x="5986873" y="2090665"/>
            <a:ext cx="1295063" cy="10007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00" name="Object 76"/>
          <p:cNvGraphicFramePr>
            <a:graphicFrameLocks noChangeAspect="1"/>
          </p:cNvGraphicFramePr>
          <p:nvPr/>
        </p:nvGraphicFramePr>
        <p:xfrm>
          <a:off x="76200" y="323850"/>
          <a:ext cx="779463" cy="542925"/>
        </p:xfrm>
        <a:graphic>
          <a:graphicData uri="http://schemas.openxmlformats.org/presentationml/2006/ole">
            <p:oleObj spid="_x0000_s19481" name="Equation" r:id="rId17" imgW="291960" imgH="203040" progId="Equation.DSMT4">
              <p:embed/>
            </p:oleObj>
          </a:graphicData>
        </a:graphic>
      </p:graphicFrame>
      <p:graphicFrame>
        <p:nvGraphicFramePr>
          <p:cNvPr id="1101" name="Object 77"/>
          <p:cNvGraphicFramePr>
            <a:graphicFrameLocks noChangeAspect="1"/>
          </p:cNvGraphicFramePr>
          <p:nvPr/>
        </p:nvGraphicFramePr>
        <p:xfrm>
          <a:off x="0" y="3505200"/>
          <a:ext cx="811213" cy="541337"/>
        </p:xfrm>
        <a:graphic>
          <a:graphicData uri="http://schemas.openxmlformats.org/presentationml/2006/ole">
            <p:oleObj spid="_x0000_s19482" name="Equation" r:id="rId18" imgW="304560" imgH="203040" progId="Equation.DSMT4">
              <p:embed/>
            </p:oleObj>
          </a:graphicData>
        </a:graphic>
      </p:graphicFrame>
      <p:cxnSp>
        <p:nvCxnSpPr>
          <p:cNvPr id="159" name="Straight Arrow Connector 158"/>
          <p:cNvCxnSpPr/>
          <p:nvPr/>
        </p:nvCxnSpPr>
        <p:spPr>
          <a:xfrm rot="16200000" flipH="1">
            <a:off x="249666" y="1077802"/>
            <a:ext cx="499544" cy="1787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rot="5400000">
            <a:off x="-2500685" y="3436951"/>
            <a:ext cx="6858000" cy="158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5400000">
            <a:off x="6172200" y="838200"/>
            <a:ext cx="915194" cy="794"/>
          </a:xfrm>
          <a:prstGeom prst="line">
            <a:avLst/>
          </a:prstGeom>
          <a:ln w="9525">
            <a:solidFill>
              <a:schemeClr val="tx1"/>
            </a:solidFill>
            <a:headEnd type="triangl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4577819" y="1219200"/>
            <a:ext cx="4114800" cy="1588"/>
          </a:xfrm>
          <a:prstGeom prst="line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4" name="Object 133"/>
          <p:cNvGraphicFramePr>
            <a:graphicFrameLocks noChangeAspect="1"/>
          </p:cNvGraphicFramePr>
          <p:nvPr/>
        </p:nvGraphicFramePr>
        <p:xfrm>
          <a:off x="6469277" y="137494"/>
          <a:ext cx="482600" cy="228600"/>
        </p:xfrm>
        <a:graphic>
          <a:graphicData uri="http://schemas.openxmlformats.org/presentationml/2006/ole">
            <p:oleObj spid="_x0000_s19483" name="Equation" r:id="rId19" imgW="482400" imgH="228600" progId="Equation.DSMT4">
              <p:embed/>
            </p:oleObj>
          </a:graphicData>
        </a:graphic>
      </p:graphicFrame>
      <p:graphicFrame>
        <p:nvGraphicFramePr>
          <p:cNvPr id="135" name="Object 6"/>
          <p:cNvGraphicFramePr>
            <a:graphicFrameLocks noChangeAspect="1"/>
          </p:cNvGraphicFramePr>
          <p:nvPr/>
        </p:nvGraphicFramePr>
        <p:xfrm>
          <a:off x="8698127" y="1204294"/>
          <a:ext cx="152400" cy="139700"/>
        </p:xfrm>
        <a:graphic>
          <a:graphicData uri="http://schemas.openxmlformats.org/presentationml/2006/ole">
            <p:oleObj spid="_x0000_s19484" name="Equation" r:id="rId20" imgW="152280" imgH="139680" progId="Equation.DSMT4">
              <p:embed/>
            </p:oleObj>
          </a:graphicData>
        </a:graphic>
      </p:graphicFrame>
      <p:graphicFrame>
        <p:nvGraphicFramePr>
          <p:cNvPr id="140" name="Object 52"/>
          <p:cNvGraphicFramePr>
            <a:graphicFrameLocks noChangeAspect="1"/>
          </p:cNvGraphicFramePr>
          <p:nvPr/>
        </p:nvGraphicFramePr>
        <p:xfrm>
          <a:off x="5105400" y="1219200"/>
          <a:ext cx="304800" cy="177800"/>
        </p:xfrm>
        <a:graphic>
          <a:graphicData uri="http://schemas.openxmlformats.org/presentationml/2006/ole">
            <p:oleObj spid="_x0000_s19486" name="Equation" r:id="rId21" imgW="304560" imgH="177480" progId="Equation.DSMT4">
              <p:embed/>
            </p:oleObj>
          </a:graphicData>
        </a:graphic>
      </p:graphicFrame>
      <p:sp>
        <p:nvSpPr>
          <p:cNvPr id="166" name="TextBox 165"/>
          <p:cNvSpPr txBox="1"/>
          <p:nvPr/>
        </p:nvSpPr>
        <p:spPr>
          <a:xfrm>
            <a:off x="2362200" y="1600200"/>
            <a:ext cx="2162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i="1" dirty="0" smtClean="0"/>
              <a:t>Upsample and zero-pad</a:t>
            </a:r>
            <a:endParaRPr lang="en-US" sz="1600" i="1" dirty="0"/>
          </a:p>
        </p:txBody>
      </p:sp>
      <p:graphicFrame>
        <p:nvGraphicFramePr>
          <p:cNvPr id="16485" name="Object 101"/>
          <p:cNvGraphicFramePr>
            <a:graphicFrameLocks noChangeAspect="1"/>
          </p:cNvGraphicFramePr>
          <p:nvPr/>
        </p:nvGraphicFramePr>
        <p:xfrm>
          <a:off x="5791200" y="1295400"/>
          <a:ext cx="228600" cy="139700"/>
        </p:xfrm>
        <a:graphic>
          <a:graphicData uri="http://schemas.openxmlformats.org/presentationml/2006/ole">
            <p:oleObj spid="_x0000_s19506" name="Equation" r:id="rId22" imgW="228600" imgH="139680" progId="Equation.DSMT4">
              <p:embed/>
            </p:oleObj>
          </a:graphicData>
        </a:graphic>
      </p:graphicFrame>
      <p:graphicFrame>
        <p:nvGraphicFramePr>
          <p:cNvPr id="16486" name="Object 102"/>
          <p:cNvGraphicFramePr>
            <a:graphicFrameLocks noChangeAspect="1"/>
          </p:cNvGraphicFramePr>
          <p:nvPr/>
        </p:nvGraphicFramePr>
        <p:xfrm>
          <a:off x="7277100" y="1263650"/>
          <a:ext cx="139700" cy="139700"/>
        </p:xfrm>
        <a:graphic>
          <a:graphicData uri="http://schemas.openxmlformats.org/presentationml/2006/ole">
            <p:oleObj spid="_x0000_s19507" name="Equation" r:id="rId23" imgW="139680" imgH="139680" progId="Equation.DSMT4">
              <p:embed/>
            </p:oleObj>
          </a:graphicData>
        </a:graphic>
      </p:graphicFrame>
      <p:cxnSp>
        <p:nvCxnSpPr>
          <p:cNvPr id="301" name="Straight Connector 300"/>
          <p:cNvCxnSpPr/>
          <p:nvPr/>
        </p:nvCxnSpPr>
        <p:spPr>
          <a:xfrm rot="16200000" flipV="1">
            <a:off x="2770815" y="1039185"/>
            <a:ext cx="406370" cy="4400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 rot="16200000" flipV="1">
            <a:off x="2396549" y="1096929"/>
            <a:ext cx="239875" cy="3771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 rot="16200000" flipV="1">
            <a:off x="3126207" y="1154175"/>
            <a:ext cx="152058" cy="1354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 rot="16200000" flipV="1">
            <a:off x="3361498" y="1150896"/>
            <a:ext cx="149000" cy="4853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 rot="16200000" flipV="1">
            <a:off x="1280219" y="1163860"/>
            <a:ext cx="171892" cy="4599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 rot="16200000" flipV="1">
            <a:off x="1299178" y="954220"/>
            <a:ext cx="592256" cy="3516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 rot="5400000" flipH="1" flipV="1">
            <a:off x="1085239" y="1168529"/>
            <a:ext cx="111759" cy="3763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 rot="16200000" flipV="1">
            <a:off x="1685215" y="1099854"/>
            <a:ext cx="274612" cy="2513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 rot="5400000" flipH="1" flipV="1">
            <a:off x="1958477" y="1131868"/>
            <a:ext cx="204306" cy="2682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rot="16200000" flipV="1">
            <a:off x="2033099" y="975546"/>
            <a:ext cx="515227" cy="4400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rot="5400000" flipH="1" flipV="1">
            <a:off x="0" y="1981200"/>
            <a:ext cx="458788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 rot="16200000" flipH="1">
            <a:off x="208322" y="2992078"/>
            <a:ext cx="499544" cy="1787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rot="5400000">
            <a:off x="1971675" y="3654425"/>
            <a:ext cx="762000" cy="1588"/>
          </a:xfrm>
          <a:prstGeom prst="line">
            <a:avLst/>
          </a:prstGeom>
          <a:ln w="9525">
            <a:solidFill>
              <a:schemeClr val="tx1"/>
            </a:solidFill>
            <a:headEnd type="triangl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209675" y="3959225"/>
            <a:ext cx="2667000" cy="1588"/>
          </a:xfrm>
          <a:prstGeom prst="line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1" name="Object 170"/>
          <p:cNvGraphicFramePr>
            <a:graphicFrameLocks noChangeAspect="1"/>
          </p:cNvGraphicFramePr>
          <p:nvPr/>
        </p:nvGraphicFramePr>
        <p:xfrm>
          <a:off x="2238375" y="3057525"/>
          <a:ext cx="304800" cy="203200"/>
        </p:xfrm>
        <a:graphic>
          <a:graphicData uri="http://schemas.openxmlformats.org/presentationml/2006/ole">
            <p:oleObj spid="_x0000_s19512" name="Equation" r:id="rId24" imgW="304560" imgH="203040" progId="Equation.DSMT4">
              <p:embed/>
            </p:oleObj>
          </a:graphicData>
        </a:graphic>
      </p:graphicFrame>
      <p:graphicFrame>
        <p:nvGraphicFramePr>
          <p:cNvPr id="177" name="Object 7"/>
          <p:cNvGraphicFramePr>
            <a:graphicFrameLocks noChangeAspect="1"/>
          </p:cNvGraphicFramePr>
          <p:nvPr/>
        </p:nvGraphicFramePr>
        <p:xfrm>
          <a:off x="3771900" y="4006850"/>
          <a:ext cx="368300" cy="177800"/>
        </p:xfrm>
        <a:graphic>
          <a:graphicData uri="http://schemas.openxmlformats.org/presentationml/2006/ole">
            <p:oleObj spid="_x0000_s19514" name="Equation" r:id="rId25" imgW="368280" imgH="177480" progId="Equation.DSMT4">
              <p:embed/>
            </p:oleObj>
          </a:graphicData>
        </a:graphic>
      </p:graphicFrame>
      <p:graphicFrame>
        <p:nvGraphicFramePr>
          <p:cNvPr id="179" name="Object 33"/>
          <p:cNvGraphicFramePr>
            <a:graphicFrameLocks noChangeAspect="1"/>
          </p:cNvGraphicFramePr>
          <p:nvPr/>
        </p:nvGraphicFramePr>
        <p:xfrm>
          <a:off x="2292350" y="4035425"/>
          <a:ext cx="127000" cy="177800"/>
        </p:xfrm>
        <a:graphic>
          <a:graphicData uri="http://schemas.openxmlformats.org/presentationml/2006/ole">
            <p:oleObj spid="_x0000_s19515" name="Equation" r:id="rId26" imgW="126720" imgH="177480" progId="Equation.DSMT4">
              <p:embed/>
            </p:oleObj>
          </a:graphicData>
        </a:graphic>
      </p:graphicFrame>
      <p:graphicFrame>
        <p:nvGraphicFramePr>
          <p:cNvPr id="182" name="Object 34"/>
          <p:cNvGraphicFramePr>
            <a:graphicFrameLocks noChangeAspect="1"/>
          </p:cNvGraphicFramePr>
          <p:nvPr/>
        </p:nvGraphicFramePr>
        <p:xfrm>
          <a:off x="2524125" y="3965575"/>
          <a:ext cx="88900" cy="165100"/>
        </p:xfrm>
        <a:graphic>
          <a:graphicData uri="http://schemas.openxmlformats.org/presentationml/2006/ole">
            <p:oleObj spid="_x0000_s19516" name="Equation" r:id="rId27" imgW="88560" imgH="164880" progId="Equation.DSMT4">
              <p:embed/>
            </p:oleObj>
          </a:graphicData>
        </a:graphic>
      </p:graphicFrame>
      <p:graphicFrame>
        <p:nvGraphicFramePr>
          <p:cNvPr id="190" name="Object 35"/>
          <p:cNvGraphicFramePr>
            <a:graphicFrameLocks noChangeAspect="1"/>
          </p:cNvGraphicFramePr>
          <p:nvPr/>
        </p:nvGraphicFramePr>
        <p:xfrm>
          <a:off x="2733675" y="3959225"/>
          <a:ext cx="127000" cy="165100"/>
        </p:xfrm>
        <a:graphic>
          <a:graphicData uri="http://schemas.openxmlformats.org/presentationml/2006/ole">
            <p:oleObj spid="_x0000_s19517" name="Equation" r:id="rId28" imgW="126720" imgH="164880" progId="Equation.DSMT4">
              <p:embed/>
            </p:oleObj>
          </a:graphicData>
        </a:graphic>
      </p:graphicFrame>
      <p:graphicFrame>
        <p:nvGraphicFramePr>
          <p:cNvPr id="191" name="Object 36"/>
          <p:cNvGraphicFramePr>
            <a:graphicFrameLocks noChangeAspect="1"/>
          </p:cNvGraphicFramePr>
          <p:nvPr/>
        </p:nvGraphicFramePr>
        <p:xfrm>
          <a:off x="2978150" y="3965575"/>
          <a:ext cx="114300" cy="177800"/>
        </p:xfrm>
        <a:graphic>
          <a:graphicData uri="http://schemas.openxmlformats.org/presentationml/2006/ole">
            <p:oleObj spid="_x0000_s19518" name="Equation" r:id="rId29" imgW="114120" imgH="177480" progId="Equation.DSMT4">
              <p:embed/>
            </p:oleObj>
          </a:graphicData>
        </a:graphic>
      </p:graphicFrame>
      <p:graphicFrame>
        <p:nvGraphicFramePr>
          <p:cNvPr id="193" name="Object 37"/>
          <p:cNvGraphicFramePr>
            <a:graphicFrameLocks noChangeAspect="1"/>
          </p:cNvGraphicFramePr>
          <p:nvPr/>
        </p:nvGraphicFramePr>
        <p:xfrm>
          <a:off x="3200400" y="3962400"/>
          <a:ext cx="127000" cy="165100"/>
        </p:xfrm>
        <a:graphic>
          <a:graphicData uri="http://schemas.openxmlformats.org/presentationml/2006/ole">
            <p:oleObj spid="_x0000_s19519" name="Equation" r:id="rId30" imgW="126720" imgH="164880" progId="Equation.DSMT4">
              <p:embed/>
            </p:oleObj>
          </a:graphicData>
        </a:graphic>
      </p:graphicFrame>
      <p:graphicFrame>
        <p:nvGraphicFramePr>
          <p:cNvPr id="194" name="Object 38"/>
          <p:cNvGraphicFramePr>
            <a:graphicFrameLocks noChangeAspect="1"/>
          </p:cNvGraphicFramePr>
          <p:nvPr/>
        </p:nvGraphicFramePr>
        <p:xfrm>
          <a:off x="1984375" y="3959225"/>
          <a:ext cx="190500" cy="165100"/>
        </p:xfrm>
        <a:graphic>
          <a:graphicData uri="http://schemas.openxmlformats.org/presentationml/2006/ole">
            <p:oleObj spid="_x0000_s19520" name="Equation" r:id="rId31" imgW="190440" imgH="164880" progId="Equation.DSMT4">
              <p:embed/>
            </p:oleObj>
          </a:graphicData>
        </a:graphic>
      </p:graphicFrame>
      <p:graphicFrame>
        <p:nvGraphicFramePr>
          <p:cNvPr id="195" name="Object 39"/>
          <p:cNvGraphicFramePr>
            <a:graphicFrameLocks noChangeAspect="1"/>
          </p:cNvGraphicFramePr>
          <p:nvPr/>
        </p:nvGraphicFramePr>
        <p:xfrm>
          <a:off x="1743075" y="3959225"/>
          <a:ext cx="203200" cy="165100"/>
        </p:xfrm>
        <a:graphic>
          <a:graphicData uri="http://schemas.openxmlformats.org/presentationml/2006/ole">
            <p:oleObj spid="_x0000_s19521" name="Equation" r:id="rId32" imgW="203040" imgH="164880" progId="Equation.DSMT4">
              <p:embed/>
            </p:oleObj>
          </a:graphicData>
        </a:graphic>
      </p:graphicFrame>
      <p:graphicFrame>
        <p:nvGraphicFramePr>
          <p:cNvPr id="196" name="Object 40"/>
          <p:cNvGraphicFramePr>
            <a:graphicFrameLocks noChangeAspect="1"/>
          </p:cNvGraphicFramePr>
          <p:nvPr/>
        </p:nvGraphicFramePr>
        <p:xfrm>
          <a:off x="1517650" y="3965575"/>
          <a:ext cx="203200" cy="177800"/>
        </p:xfrm>
        <a:graphic>
          <a:graphicData uri="http://schemas.openxmlformats.org/presentationml/2006/ole">
            <p:oleObj spid="_x0000_s19522" name="Equation" r:id="rId33" imgW="203040" imgH="177480" progId="Equation.DSMT4">
              <p:embed/>
            </p:oleObj>
          </a:graphicData>
        </a:graphic>
      </p:graphicFrame>
      <p:graphicFrame>
        <p:nvGraphicFramePr>
          <p:cNvPr id="197" name="Object 41"/>
          <p:cNvGraphicFramePr>
            <a:graphicFrameLocks noChangeAspect="1"/>
          </p:cNvGraphicFramePr>
          <p:nvPr/>
        </p:nvGraphicFramePr>
        <p:xfrm>
          <a:off x="1295400" y="3962400"/>
          <a:ext cx="203200" cy="165100"/>
        </p:xfrm>
        <a:graphic>
          <a:graphicData uri="http://schemas.openxmlformats.org/presentationml/2006/ole">
            <p:oleObj spid="_x0000_s19523" name="Equation" r:id="rId34" imgW="203040" imgH="164880" progId="Equation.DSMT4">
              <p:embed/>
            </p:oleObj>
          </a:graphicData>
        </a:graphic>
      </p:graphicFrame>
      <p:cxnSp>
        <p:nvCxnSpPr>
          <p:cNvPr id="202" name="Straight Connector 201"/>
          <p:cNvCxnSpPr/>
          <p:nvPr/>
        </p:nvCxnSpPr>
        <p:spPr>
          <a:xfrm rot="16200000" flipV="1">
            <a:off x="2674031" y="3857603"/>
            <a:ext cx="239875" cy="3771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rot="16200000" flipV="1">
            <a:off x="1295137" y="3847168"/>
            <a:ext cx="274612" cy="2513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rot="5400000" flipH="1" flipV="1">
            <a:off x="1788373" y="3854740"/>
            <a:ext cx="204306" cy="2682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rot="16200000" flipV="1">
            <a:off x="2099597" y="3736171"/>
            <a:ext cx="515227" cy="4400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5943600" y="685800"/>
            <a:ext cx="6858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6629400" y="685800"/>
            <a:ext cx="6858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rot="5400000">
            <a:off x="6166381" y="3581400"/>
            <a:ext cx="915194" cy="794"/>
          </a:xfrm>
          <a:prstGeom prst="line">
            <a:avLst/>
          </a:prstGeom>
          <a:ln w="9525">
            <a:solidFill>
              <a:schemeClr val="tx1"/>
            </a:solidFill>
            <a:headEnd type="triangl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4572000" y="3962400"/>
            <a:ext cx="4114800" cy="1588"/>
          </a:xfrm>
          <a:prstGeom prst="line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3" name="Object 222"/>
          <p:cNvGraphicFramePr>
            <a:graphicFrameLocks noChangeAspect="1"/>
          </p:cNvGraphicFramePr>
          <p:nvPr/>
        </p:nvGraphicFramePr>
        <p:xfrm>
          <a:off x="6151563" y="2881313"/>
          <a:ext cx="1104900" cy="228600"/>
        </p:xfrm>
        <a:graphic>
          <a:graphicData uri="http://schemas.openxmlformats.org/presentationml/2006/ole">
            <p:oleObj spid="_x0000_s19524" name="Equation" r:id="rId35" imgW="1104840" imgH="228600" progId="Equation.DSMT4">
              <p:embed/>
            </p:oleObj>
          </a:graphicData>
        </a:graphic>
      </p:graphicFrame>
      <p:graphicFrame>
        <p:nvGraphicFramePr>
          <p:cNvPr id="224" name="Object 6"/>
          <p:cNvGraphicFramePr>
            <a:graphicFrameLocks noChangeAspect="1"/>
          </p:cNvGraphicFramePr>
          <p:nvPr/>
        </p:nvGraphicFramePr>
        <p:xfrm>
          <a:off x="8691563" y="3948113"/>
          <a:ext cx="152400" cy="139700"/>
        </p:xfrm>
        <a:graphic>
          <a:graphicData uri="http://schemas.openxmlformats.org/presentationml/2006/ole">
            <p:oleObj spid="_x0000_s19525" name="Equation" r:id="rId36" imgW="152280" imgH="139680" progId="Equation.DSMT4">
              <p:embed/>
            </p:oleObj>
          </a:graphicData>
        </a:graphic>
      </p:graphicFrame>
      <p:graphicFrame>
        <p:nvGraphicFramePr>
          <p:cNvPr id="226" name="Object 52"/>
          <p:cNvGraphicFramePr>
            <a:graphicFrameLocks noChangeAspect="1"/>
          </p:cNvGraphicFramePr>
          <p:nvPr/>
        </p:nvGraphicFramePr>
        <p:xfrm>
          <a:off x="6172200" y="4038600"/>
          <a:ext cx="304800" cy="393700"/>
        </p:xfrm>
        <a:graphic>
          <a:graphicData uri="http://schemas.openxmlformats.org/presentationml/2006/ole">
            <p:oleObj spid="_x0000_s19527" name="Equation" r:id="rId37" imgW="304560" imgH="393480" progId="Equation.DSMT4">
              <p:embed/>
            </p:oleObj>
          </a:graphicData>
        </a:graphic>
      </p:graphicFrame>
      <p:sp>
        <p:nvSpPr>
          <p:cNvPr id="231" name="TextBox 230"/>
          <p:cNvSpPr txBox="1"/>
          <p:nvPr/>
        </p:nvSpPr>
        <p:spPr>
          <a:xfrm>
            <a:off x="6781800" y="1539815"/>
            <a:ext cx="1996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i="1" dirty="0" smtClean="0"/>
              <a:t>Compress frequencies</a:t>
            </a:r>
            <a:endParaRPr lang="en-US" sz="1600" i="1" dirty="0"/>
          </a:p>
        </p:txBody>
      </p:sp>
      <p:graphicFrame>
        <p:nvGraphicFramePr>
          <p:cNvPr id="19530" name="Object 74"/>
          <p:cNvGraphicFramePr>
            <a:graphicFrameLocks noChangeAspect="1"/>
          </p:cNvGraphicFramePr>
          <p:nvPr/>
        </p:nvGraphicFramePr>
        <p:xfrm>
          <a:off x="6845300" y="1828800"/>
          <a:ext cx="520700" cy="393700"/>
        </p:xfrm>
        <a:graphic>
          <a:graphicData uri="http://schemas.openxmlformats.org/presentationml/2006/ole">
            <p:oleObj spid="_x0000_s19530" name="Equation" r:id="rId38" imgW="520560" imgH="393480" progId="Equation.DSMT4">
              <p:embed/>
            </p:oleObj>
          </a:graphicData>
        </a:graphic>
      </p:graphicFrame>
      <p:cxnSp>
        <p:nvCxnSpPr>
          <p:cNvPr id="233" name="Straight Connector 232"/>
          <p:cNvCxnSpPr/>
          <p:nvPr/>
        </p:nvCxnSpPr>
        <p:spPr>
          <a:xfrm flipV="1">
            <a:off x="7315200" y="685800"/>
            <a:ext cx="6858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8001000" y="685800"/>
            <a:ext cx="6858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flipV="1">
            <a:off x="4572000" y="685800"/>
            <a:ext cx="6858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5257800" y="685800"/>
            <a:ext cx="6858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531" name="Object 75"/>
          <p:cNvGraphicFramePr>
            <a:graphicFrameLocks noChangeAspect="1"/>
          </p:cNvGraphicFramePr>
          <p:nvPr/>
        </p:nvGraphicFramePr>
        <p:xfrm>
          <a:off x="7962900" y="1219200"/>
          <a:ext cx="228600" cy="177800"/>
        </p:xfrm>
        <a:graphic>
          <a:graphicData uri="http://schemas.openxmlformats.org/presentationml/2006/ole">
            <p:oleObj spid="_x0000_s19531" name="Equation" r:id="rId39" imgW="228600" imgH="177480" progId="Equation.DSMT4">
              <p:embed/>
            </p:oleObj>
          </a:graphicData>
        </a:graphic>
      </p:graphicFrame>
      <p:cxnSp>
        <p:nvCxnSpPr>
          <p:cNvPr id="239" name="Straight Connector 238"/>
          <p:cNvCxnSpPr/>
          <p:nvPr/>
        </p:nvCxnSpPr>
        <p:spPr>
          <a:xfrm flipV="1">
            <a:off x="6346687" y="3421332"/>
            <a:ext cx="281638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6628325" y="3421332"/>
            <a:ext cx="281638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 flipV="1">
            <a:off x="6909962" y="3421332"/>
            <a:ext cx="281638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7191600" y="3421332"/>
            <a:ext cx="281638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 flipV="1">
            <a:off x="5783412" y="3421332"/>
            <a:ext cx="281638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6065050" y="3421332"/>
            <a:ext cx="281638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 flipV="1">
            <a:off x="7470679" y="3429958"/>
            <a:ext cx="281638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>
            <a:off x="7752317" y="3429958"/>
            <a:ext cx="281638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 flipV="1">
            <a:off x="5207039" y="3437147"/>
            <a:ext cx="281638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>
            <a:off x="5488677" y="3437147"/>
            <a:ext cx="281638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 flipV="1">
            <a:off x="8024207" y="3432834"/>
            <a:ext cx="281638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>
            <a:off x="8305845" y="3432834"/>
            <a:ext cx="281638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flipV="1">
            <a:off x="4649197" y="3437147"/>
            <a:ext cx="281638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4930835" y="3437147"/>
            <a:ext cx="281638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532" name="Object 76"/>
          <p:cNvGraphicFramePr>
            <a:graphicFrameLocks noChangeAspect="1"/>
          </p:cNvGraphicFramePr>
          <p:nvPr/>
        </p:nvGraphicFramePr>
        <p:xfrm>
          <a:off x="6781800" y="4038600"/>
          <a:ext cx="203200" cy="393700"/>
        </p:xfrm>
        <a:graphic>
          <a:graphicData uri="http://schemas.openxmlformats.org/presentationml/2006/ole">
            <p:oleObj spid="_x0000_s19532" name="Equation" r:id="rId40" imgW="203040" imgH="393480" progId="Equation.DSMT4">
              <p:embed/>
            </p:oleObj>
          </a:graphicData>
        </a:graphic>
      </p:graphicFrame>
      <p:cxnSp>
        <p:nvCxnSpPr>
          <p:cNvPr id="279" name="Straight Arrow Connector 278"/>
          <p:cNvCxnSpPr/>
          <p:nvPr/>
        </p:nvCxnSpPr>
        <p:spPr>
          <a:xfrm>
            <a:off x="3886200" y="3276600"/>
            <a:ext cx="990600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/>
          <p:cNvSpPr txBox="1"/>
          <p:nvPr/>
        </p:nvSpPr>
        <p:spPr>
          <a:xfrm>
            <a:off x="3962400" y="2895600"/>
            <a:ext cx="660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b="1" dirty="0" smtClean="0"/>
              <a:t>DTFT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tangle 161"/>
          <p:cNvSpPr/>
          <p:nvPr/>
        </p:nvSpPr>
        <p:spPr>
          <a:xfrm>
            <a:off x="-1" y="0"/>
            <a:ext cx="954157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2032000" y="3060700"/>
          <a:ext cx="812800" cy="203200"/>
        </p:xfrm>
        <a:graphic>
          <a:graphicData uri="http://schemas.openxmlformats.org/presentationml/2006/ole">
            <p:oleObj spid="_x0000_s20482" name="Equation" r:id="rId4" imgW="812520" imgH="203040" progId="Equation.DSMT4">
              <p:embed/>
            </p:oleObj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1219200" y="2514600"/>
            <a:ext cx="1734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b="1" dirty="0" smtClean="0"/>
              <a:t>Downsampled sequence</a:t>
            </a:r>
            <a:endParaRPr lang="en-US" sz="1200" b="1" dirty="0"/>
          </a:p>
        </p:txBody>
      </p:sp>
      <p:cxnSp>
        <p:nvCxnSpPr>
          <p:cNvPr id="64" name="Straight Connector 63"/>
          <p:cNvCxnSpPr/>
          <p:nvPr/>
        </p:nvCxnSpPr>
        <p:spPr>
          <a:xfrm rot="5400000">
            <a:off x="1905000" y="914400"/>
            <a:ext cx="762000" cy="1588"/>
          </a:xfrm>
          <a:prstGeom prst="line">
            <a:avLst/>
          </a:prstGeom>
          <a:ln w="9525">
            <a:solidFill>
              <a:schemeClr val="tx1"/>
            </a:solidFill>
            <a:headEnd type="triangl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143000" y="1219200"/>
            <a:ext cx="2667000" cy="1588"/>
          </a:xfrm>
          <a:prstGeom prst="line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Object 65"/>
          <p:cNvGraphicFramePr>
            <a:graphicFrameLocks noChangeAspect="1"/>
          </p:cNvGraphicFramePr>
          <p:nvPr/>
        </p:nvGraphicFramePr>
        <p:xfrm>
          <a:off x="2178050" y="317500"/>
          <a:ext cx="292100" cy="203200"/>
        </p:xfrm>
        <a:graphic>
          <a:graphicData uri="http://schemas.openxmlformats.org/presentationml/2006/ole">
            <p:oleObj spid="_x0000_s20483" name="Equation" r:id="rId5" imgW="291960" imgH="203040" progId="Equation.DSMT4">
              <p:embed/>
            </p:oleObj>
          </a:graphicData>
        </a:graphic>
      </p:graphicFrame>
      <p:graphicFrame>
        <p:nvGraphicFramePr>
          <p:cNvPr id="79" name="Object 5"/>
          <p:cNvGraphicFramePr>
            <a:graphicFrameLocks noChangeAspect="1"/>
          </p:cNvGraphicFramePr>
          <p:nvPr/>
        </p:nvGraphicFramePr>
        <p:xfrm>
          <a:off x="2697480" y="340581"/>
          <a:ext cx="368300" cy="177800"/>
        </p:xfrm>
        <a:graphic>
          <a:graphicData uri="http://schemas.openxmlformats.org/presentationml/2006/ole">
            <p:oleObj spid="_x0000_s20484" name="Equation" r:id="rId6" imgW="368280" imgH="177480" progId="Equation.DSMT4">
              <p:embed/>
            </p:oleObj>
          </a:graphicData>
        </a:graphic>
      </p:graphicFrame>
      <p:graphicFrame>
        <p:nvGraphicFramePr>
          <p:cNvPr id="80" name="Object 7"/>
          <p:cNvGraphicFramePr>
            <a:graphicFrameLocks noChangeAspect="1"/>
          </p:cNvGraphicFramePr>
          <p:nvPr/>
        </p:nvGraphicFramePr>
        <p:xfrm>
          <a:off x="3705225" y="1266825"/>
          <a:ext cx="368300" cy="177800"/>
        </p:xfrm>
        <a:graphic>
          <a:graphicData uri="http://schemas.openxmlformats.org/presentationml/2006/ole">
            <p:oleObj spid="_x0000_s20485" name="Equation" r:id="rId7" imgW="368280" imgH="177480" progId="Equation.DSMT4">
              <p:embed/>
            </p:oleObj>
          </a:graphicData>
        </a:graphic>
      </p:graphicFrame>
      <p:sp>
        <p:nvSpPr>
          <p:cNvPr id="81" name="TextBox 80"/>
          <p:cNvSpPr txBox="1"/>
          <p:nvPr/>
        </p:nvSpPr>
        <p:spPr>
          <a:xfrm>
            <a:off x="1524000" y="0"/>
            <a:ext cx="1683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b="1" dirty="0" smtClean="0"/>
              <a:t>Discrete-time sequence</a:t>
            </a:r>
            <a:endParaRPr lang="en-US" sz="1200" b="1" dirty="0"/>
          </a:p>
        </p:txBody>
      </p:sp>
      <p:graphicFrame>
        <p:nvGraphicFramePr>
          <p:cNvPr id="1057" name="Object 33"/>
          <p:cNvGraphicFramePr>
            <a:graphicFrameLocks noChangeAspect="1"/>
          </p:cNvGraphicFramePr>
          <p:nvPr/>
        </p:nvGraphicFramePr>
        <p:xfrm>
          <a:off x="2225675" y="1295400"/>
          <a:ext cx="127000" cy="177800"/>
        </p:xfrm>
        <a:graphic>
          <a:graphicData uri="http://schemas.openxmlformats.org/presentationml/2006/ole">
            <p:oleObj spid="_x0000_s20486" name="Equation" r:id="rId8" imgW="126720" imgH="177480" progId="Equation.DSMT4">
              <p:embed/>
            </p:oleObj>
          </a:graphicData>
        </a:graphic>
      </p:graphicFrame>
      <p:graphicFrame>
        <p:nvGraphicFramePr>
          <p:cNvPr id="1058" name="Object 34"/>
          <p:cNvGraphicFramePr>
            <a:graphicFrameLocks noChangeAspect="1"/>
          </p:cNvGraphicFramePr>
          <p:nvPr/>
        </p:nvGraphicFramePr>
        <p:xfrm>
          <a:off x="2457450" y="1225550"/>
          <a:ext cx="88900" cy="165100"/>
        </p:xfrm>
        <a:graphic>
          <a:graphicData uri="http://schemas.openxmlformats.org/presentationml/2006/ole">
            <p:oleObj spid="_x0000_s20487" name="Equation" r:id="rId9" imgW="88560" imgH="164880" progId="Equation.DSMT4">
              <p:embed/>
            </p:oleObj>
          </a:graphicData>
        </a:graphic>
      </p:graphicFrame>
      <p:graphicFrame>
        <p:nvGraphicFramePr>
          <p:cNvPr id="1059" name="Object 35"/>
          <p:cNvGraphicFramePr>
            <a:graphicFrameLocks noChangeAspect="1"/>
          </p:cNvGraphicFramePr>
          <p:nvPr/>
        </p:nvGraphicFramePr>
        <p:xfrm>
          <a:off x="2667000" y="1219200"/>
          <a:ext cx="127000" cy="165100"/>
        </p:xfrm>
        <a:graphic>
          <a:graphicData uri="http://schemas.openxmlformats.org/presentationml/2006/ole">
            <p:oleObj spid="_x0000_s20488" name="Equation" r:id="rId10" imgW="126720" imgH="164880" progId="Equation.DSMT4">
              <p:embed/>
            </p:oleObj>
          </a:graphicData>
        </a:graphic>
      </p:graphicFrame>
      <p:graphicFrame>
        <p:nvGraphicFramePr>
          <p:cNvPr id="1060" name="Object 36"/>
          <p:cNvGraphicFramePr>
            <a:graphicFrameLocks noChangeAspect="1"/>
          </p:cNvGraphicFramePr>
          <p:nvPr/>
        </p:nvGraphicFramePr>
        <p:xfrm>
          <a:off x="2911475" y="1225550"/>
          <a:ext cx="114300" cy="177800"/>
        </p:xfrm>
        <a:graphic>
          <a:graphicData uri="http://schemas.openxmlformats.org/presentationml/2006/ole">
            <p:oleObj spid="_x0000_s20489" name="Equation" r:id="rId11" imgW="114120" imgH="177480" progId="Equation.DSMT4">
              <p:embed/>
            </p:oleObj>
          </a:graphicData>
        </a:graphic>
      </p:graphicFrame>
      <p:graphicFrame>
        <p:nvGraphicFramePr>
          <p:cNvPr id="1061" name="Object 37"/>
          <p:cNvGraphicFramePr>
            <a:graphicFrameLocks noChangeAspect="1"/>
          </p:cNvGraphicFramePr>
          <p:nvPr/>
        </p:nvGraphicFramePr>
        <p:xfrm>
          <a:off x="3133725" y="1222375"/>
          <a:ext cx="127000" cy="165100"/>
        </p:xfrm>
        <a:graphic>
          <a:graphicData uri="http://schemas.openxmlformats.org/presentationml/2006/ole">
            <p:oleObj spid="_x0000_s20490" name="Equation" r:id="rId12" imgW="126720" imgH="164880" progId="Equation.DSMT4">
              <p:embed/>
            </p:oleObj>
          </a:graphicData>
        </a:graphic>
      </p:graphicFrame>
      <p:graphicFrame>
        <p:nvGraphicFramePr>
          <p:cNvPr id="1062" name="Object 38"/>
          <p:cNvGraphicFramePr>
            <a:graphicFrameLocks noChangeAspect="1"/>
          </p:cNvGraphicFramePr>
          <p:nvPr/>
        </p:nvGraphicFramePr>
        <p:xfrm>
          <a:off x="1917700" y="1219200"/>
          <a:ext cx="190500" cy="165100"/>
        </p:xfrm>
        <a:graphic>
          <a:graphicData uri="http://schemas.openxmlformats.org/presentationml/2006/ole">
            <p:oleObj spid="_x0000_s20491" name="Equation" r:id="rId13" imgW="190440" imgH="164880" progId="Equation.DSMT4">
              <p:embed/>
            </p:oleObj>
          </a:graphicData>
        </a:graphic>
      </p:graphicFrame>
      <p:graphicFrame>
        <p:nvGraphicFramePr>
          <p:cNvPr id="1063" name="Object 39"/>
          <p:cNvGraphicFramePr>
            <a:graphicFrameLocks noChangeAspect="1"/>
          </p:cNvGraphicFramePr>
          <p:nvPr/>
        </p:nvGraphicFramePr>
        <p:xfrm>
          <a:off x="1676400" y="1219200"/>
          <a:ext cx="203200" cy="165100"/>
        </p:xfrm>
        <a:graphic>
          <a:graphicData uri="http://schemas.openxmlformats.org/presentationml/2006/ole">
            <p:oleObj spid="_x0000_s20492" name="Equation" r:id="rId14" imgW="203040" imgH="164880" progId="Equation.DSMT4">
              <p:embed/>
            </p:oleObj>
          </a:graphicData>
        </a:graphic>
      </p:graphicFrame>
      <p:graphicFrame>
        <p:nvGraphicFramePr>
          <p:cNvPr id="1064" name="Object 40"/>
          <p:cNvGraphicFramePr>
            <a:graphicFrameLocks noChangeAspect="1"/>
          </p:cNvGraphicFramePr>
          <p:nvPr/>
        </p:nvGraphicFramePr>
        <p:xfrm>
          <a:off x="1450975" y="1225550"/>
          <a:ext cx="203200" cy="177800"/>
        </p:xfrm>
        <a:graphic>
          <a:graphicData uri="http://schemas.openxmlformats.org/presentationml/2006/ole">
            <p:oleObj spid="_x0000_s20493" name="Equation" r:id="rId15" imgW="203040" imgH="177480" progId="Equation.DSMT4">
              <p:embed/>
            </p:oleObj>
          </a:graphicData>
        </a:graphic>
      </p:graphicFrame>
      <p:graphicFrame>
        <p:nvGraphicFramePr>
          <p:cNvPr id="1065" name="Object 41"/>
          <p:cNvGraphicFramePr>
            <a:graphicFrameLocks noChangeAspect="1"/>
          </p:cNvGraphicFramePr>
          <p:nvPr/>
        </p:nvGraphicFramePr>
        <p:xfrm>
          <a:off x="1216025" y="1225550"/>
          <a:ext cx="203200" cy="165100"/>
        </p:xfrm>
        <a:graphic>
          <a:graphicData uri="http://schemas.openxmlformats.org/presentationml/2006/ole">
            <p:oleObj spid="_x0000_s20494" name="Equation" r:id="rId16" imgW="203040" imgH="164880" progId="Equation.DSMT4">
              <p:embed/>
            </p:oleObj>
          </a:graphicData>
        </a:graphic>
      </p:graphicFrame>
      <p:cxnSp>
        <p:nvCxnSpPr>
          <p:cNvPr id="87" name="Straight Arrow Connector 86"/>
          <p:cNvCxnSpPr/>
          <p:nvPr/>
        </p:nvCxnSpPr>
        <p:spPr>
          <a:xfrm>
            <a:off x="3886200" y="685800"/>
            <a:ext cx="990600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962400" y="304800"/>
            <a:ext cx="660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b="1" dirty="0" smtClean="0"/>
              <a:t>DTFT</a:t>
            </a:r>
            <a:endParaRPr lang="en-US" b="1" dirty="0"/>
          </a:p>
        </p:txBody>
      </p:sp>
      <p:sp>
        <p:nvSpPr>
          <p:cNvPr id="146" name="Rectangle 145"/>
          <p:cNvSpPr/>
          <p:nvPr/>
        </p:nvSpPr>
        <p:spPr>
          <a:xfrm>
            <a:off x="129397" y="1319842"/>
            <a:ext cx="710242" cy="13471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400" b="1" dirty="0" smtClean="0">
                <a:solidFill>
                  <a:schemeClr val="tx1"/>
                </a:solidFill>
              </a:rPr>
              <a:t>L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48" name="Straight Arrow Connector 147"/>
          <p:cNvCxnSpPr/>
          <p:nvPr/>
        </p:nvCxnSpPr>
        <p:spPr>
          <a:xfrm rot="16200000" flipH="1">
            <a:off x="1766014" y="1964421"/>
            <a:ext cx="959553" cy="1141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rot="5400000">
            <a:off x="5863947" y="2209277"/>
            <a:ext cx="1536603" cy="1432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00" name="Object 76"/>
          <p:cNvGraphicFramePr>
            <a:graphicFrameLocks noChangeAspect="1"/>
          </p:cNvGraphicFramePr>
          <p:nvPr/>
        </p:nvGraphicFramePr>
        <p:xfrm>
          <a:off x="76200" y="323850"/>
          <a:ext cx="779463" cy="542925"/>
        </p:xfrm>
        <a:graphic>
          <a:graphicData uri="http://schemas.openxmlformats.org/presentationml/2006/ole">
            <p:oleObj spid="_x0000_s20495" name="Equation" r:id="rId17" imgW="291960" imgH="203040" progId="Equation.DSMT4">
              <p:embed/>
            </p:oleObj>
          </a:graphicData>
        </a:graphic>
      </p:graphicFrame>
      <p:graphicFrame>
        <p:nvGraphicFramePr>
          <p:cNvPr id="1101" name="Object 77"/>
          <p:cNvGraphicFramePr>
            <a:graphicFrameLocks noChangeAspect="1"/>
          </p:cNvGraphicFramePr>
          <p:nvPr/>
        </p:nvGraphicFramePr>
        <p:xfrm>
          <a:off x="0" y="3276600"/>
          <a:ext cx="811213" cy="541337"/>
        </p:xfrm>
        <a:graphic>
          <a:graphicData uri="http://schemas.openxmlformats.org/presentationml/2006/ole">
            <p:oleObj spid="_x0000_s20496" name="Equation" r:id="rId18" imgW="304560" imgH="203040" progId="Equation.DSMT4">
              <p:embed/>
            </p:oleObj>
          </a:graphicData>
        </a:graphic>
      </p:graphicFrame>
      <p:cxnSp>
        <p:nvCxnSpPr>
          <p:cNvPr id="159" name="Straight Arrow Connector 158"/>
          <p:cNvCxnSpPr/>
          <p:nvPr/>
        </p:nvCxnSpPr>
        <p:spPr>
          <a:xfrm rot="16200000" flipH="1">
            <a:off x="249666" y="1077802"/>
            <a:ext cx="499544" cy="1787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rot="5400000">
            <a:off x="-2500685" y="3436951"/>
            <a:ext cx="6858000" cy="158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5400000">
            <a:off x="6172200" y="838200"/>
            <a:ext cx="915194" cy="794"/>
          </a:xfrm>
          <a:prstGeom prst="line">
            <a:avLst/>
          </a:prstGeom>
          <a:ln w="9525">
            <a:solidFill>
              <a:schemeClr val="tx1"/>
            </a:solidFill>
            <a:headEnd type="triangl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4577819" y="1219200"/>
            <a:ext cx="4114800" cy="1588"/>
          </a:xfrm>
          <a:prstGeom prst="line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4" name="Object 133"/>
          <p:cNvGraphicFramePr>
            <a:graphicFrameLocks noChangeAspect="1"/>
          </p:cNvGraphicFramePr>
          <p:nvPr/>
        </p:nvGraphicFramePr>
        <p:xfrm>
          <a:off x="6469277" y="137494"/>
          <a:ext cx="482600" cy="228600"/>
        </p:xfrm>
        <a:graphic>
          <a:graphicData uri="http://schemas.openxmlformats.org/presentationml/2006/ole">
            <p:oleObj spid="_x0000_s20497" name="Equation" r:id="rId19" imgW="482400" imgH="228600" progId="Equation.DSMT4">
              <p:embed/>
            </p:oleObj>
          </a:graphicData>
        </a:graphic>
      </p:graphicFrame>
      <p:graphicFrame>
        <p:nvGraphicFramePr>
          <p:cNvPr id="135" name="Object 6"/>
          <p:cNvGraphicFramePr>
            <a:graphicFrameLocks noChangeAspect="1"/>
          </p:cNvGraphicFramePr>
          <p:nvPr/>
        </p:nvGraphicFramePr>
        <p:xfrm>
          <a:off x="8698127" y="1204294"/>
          <a:ext cx="152400" cy="139700"/>
        </p:xfrm>
        <a:graphic>
          <a:graphicData uri="http://schemas.openxmlformats.org/presentationml/2006/ole">
            <p:oleObj spid="_x0000_s20498" name="Equation" r:id="rId20" imgW="152280" imgH="139680" progId="Equation.DSMT4">
              <p:embed/>
            </p:oleObj>
          </a:graphicData>
        </a:graphic>
      </p:graphicFrame>
      <p:graphicFrame>
        <p:nvGraphicFramePr>
          <p:cNvPr id="140" name="Object 52"/>
          <p:cNvGraphicFramePr>
            <a:graphicFrameLocks noChangeAspect="1"/>
          </p:cNvGraphicFramePr>
          <p:nvPr/>
        </p:nvGraphicFramePr>
        <p:xfrm>
          <a:off x="5105400" y="1219200"/>
          <a:ext cx="304800" cy="177800"/>
        </p:xfrm>
        <a:graphic>
          <a:graphicData uri="http://schemas.openxmlformats.org/presentationml/2006/ole">
            <p:oleObj spid="_x0000_s20499" name="Equation" r:id="rId21" imgW="304560" imgH="177480" progId="Equation.DSMT4">
              <p:embed/>
            </p:oleObj>
          </a:graphicData>
        </a:graphic>
      </p:graphicFrame>
      <p:sp>
        <p:nvSpPr>
          <p:cNvPr id="166" name="TextBox 165"/>
          <p:cNvSpPr txBox="1"/>
          <p:nvPr/>
        </p:nvSpPr>
        <p:spPr>
          <a:xfrm>
            <a:off x="2362200" y="1600200"/>
            <a:ext cx="12672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i="1" dirty="0" smtClean="0"/>
              <a:t>Downsample</a:t>
            </a:r>
            <a:endParaRPr lang="en-US" sz="1600" i="1" dirty="0"/>
          </a:p>
        </p:txBody>
      </p:sp>
      <p:cxnSp>
        <p:nvCxnSpPr>
          <p:cNvPr id="301" name="Straight Connector 300"/>
          <p:cNvCxnSpPr/>
          <p:nvPr/>
        </p:nvCxnSpPr>
        <p:spPr>
          <a:xfrm rot="16200000" flipV="1">
            <a:off x="2770815" y="1039185"/>
            <a:ext cx="406370" cy="4400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 rot="16200000" flipV="1">
            <a:off x="2396549" y="1096929"/>
            <a:ext cx="239875" cy="3771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 rot="16200000" flipV="1">
            <a:off x="3126207" y="1154175"/>
            <a:ext cx="152058" cy="1354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 rot="16200000" flipV="1">
            <a:off x="3361498" y="1150896"/>
            <a:ext cx="149000" cy="4853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 rot="16200000" flipV="1">
            <a:off x="1280219" y="1163860"/>
            <a:ext cx="171892" cy="4599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 rot="16200000" flipV="1">
            <a:off x="1299178" y="954220"/>
            <a:ext cx="592256" cy="3516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 rot="5400000" flipH="1" flipV="1">
            <a:off x="1085239" y="1168529"/>
            <a:ext cx="111759" cy="3763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 rot="16200000" flipV="1">
            <a:off x="1685215" y="1099854"/>
            <a:ext cx="274612" cy="2513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 rot="5400000" flipH="1" flipV="1">
            <a:off x="1958477" y="1131868"/>
            <a:ext cx="204306" cy="2682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rot="16200000" flipV="1">
            <a:off x="2033099" y="975546"/>
            <a:ext cx="515227" cy="4400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rot="5400000" flipH="1" flipV="1">
            <a:off x="76200" y="1981200"/>
            <a:ext cx="458788" cy="158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 rot="16200000" flipH="1">
            <a:off x="235639" y="2898627"/>
            <a:ext cx="499544" cy="1787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rot="5400000">
            <a:off x="1971675" y="3654425"/>
            <a:ext cx="762000" cy="1588"/>
          </a:xfrm>
          <a:prstGeom prst="line">
            <a:avLst/>
          </a:prstGeom>
          <a:ln w="9525">
            <a:solidFill>
              <a:schemeClr val="tx1"/>
            </a:solidFill>
            <a:headEnd type="triangl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209675" y="3959225"/>
            <a:ext cx="2667000" cy="1588"/>
          </a:xfrm>
          <a:prstGeom prst="line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7" name="Object 7"/>
          <p:cNvGraphicFramePr>
            <a:graphicFrameLocks noChangeAspect="1"/>
          </p:cNvGraphicFramePr>
          <p:nvPr/>
        </p:nvGraphicFramePr>
        <p:xfrm>
          <a:off x="3771900" y="4006850"/>
          <a:ext cx="368300" cy="177800"/>
        </p:xfrm>
        <a:graphic>
          <a:graphicData uri="http://schemas.openxmlformats.org/presentationml/2006/ole">
            <p:oleObj spid="_x0000_s20503" name="Equation" r:id="rId22" imgW="368280" imgH="177480" progId="Equation.DSMT4">
              <p:embed/>
            </p:oleObj>
          </a:graphicData>
        </a:graphic>
      </p:graphicFrame>
      <p:graphicFrame>
        <p:nvGraphicFramePr>
          <p:cNvPr id="179" name="Object 33"/>
          <p:cNvGraphicFramePr>
            <a:graphicFrameLocks noChangeAspect="1"/>
          </p:cNvGraphicFramePr>
          <p:nvPr/>
        </p:nvGraphicFramePr>
        <p:xfrm>
          <a:off x="2292350" y="4035425"/>
          <a:ext cx="127000" cy="177800"/>
        </p:xfrm>
        <a:graphic>
          <a:graphicData uri="http://schemas.openxmlformats.org/presentationml/2006/ole">
            <p:oleObj spid="_x0000_s20504" name="Equation" r:id="rId23" imgW="126720" imgH="177480" progId="Equation.DSMT4">
              <p:embed/>
            </p:oleObj>
          </a:graphicData>
        </a:graphic>
      </p:graphicFrame>
      <p:graphicFrame>
        <p:nvGraphicFramePr>
          <p:cNvPr id="182" name="Object 34"/>
          <p:cNvGraphicFramePr>
            <a:graphicFrameLocks noChangeAspect="1"/>
          </p:cNvGraphicFramePr>
          <p:nvPr/>
        </p:nvGraphicFramePr>
        <p:xfrm>
          <a:off x="2524125" y="3965575"/>
          <a:ext cx="88900" cy="165100"/>
        </p:xfrm>
        <a:graphic>
          <a:graphicData uri="http://schemas.openxmlformats.org/presentationml/2006/ole">
            <p:oleObj spid="_x0000_s20505" name="Equation" r:id="rId24" imgW="88560" imgH="164880" progId="Equation.DSMT4">
              <p:embed/>
            </p:oleObj>
          </a:graphicData>
        </a:graphic>
      </p:graphicFrame>
      <p:graphicFrame>
        <p:nvGraphicFramePr>
          <p:cNvPr id="190" name="Object 35"/>
          <p:cNvGraphicFramePr>
            <a:graphicFrameLocks noChangeAspect="1"/>
          </p:cNvGraphicFramePr>
          <p:nvPr/>
        </p:nvGraphicFramePr>
        <p:xfrm>
          <a:off x="2733675" y="3959225"/>
          <a:ext cx="127000" cy="165100"/>
        </p:xfrm>
        <a:graphic>
          <a:graphicData uri="http://schemas.openxmlformats.org/presentationml/2006/ole">
            <p:oleObj spid="_x0000_s20506" name="Equation" r:id="rId25" imgW="126720" imgH="164880" progId="Equation.DSMT4">
              <p:embed/>
            </p:oleObj>
          </a:graphicData>
        </a:graphic>
      </p:graphicFrame>
      <p:graphicFrame>
        <p:nvGraphicFramePr>
          <p:cNvPr id="191" name="Object 36"/>
          <p:cNvGraphicFramePr>
            <a:graphicFrameLocks noChangeAspect="1"/>
          </p:cNvGraphicFramePr>
          <p:nvPr/>
        </p:nvGraphicFramePr>
        <p:xfrm>
          <a:off x="2978150" y="3965575"/>
          <a:ext cx="114300" cy="177800"/>
        </p:xfrm>
        <a:graphic>
          <a:graphicData uri="http://schemas.openxmlformats.org/presentationml/2006/ole">
            <p:oleObj spid="_x0000_s20507" name="Equation" r:id="rId26" imgW="114120" imgH="177480" progId="Equation.DSMT4">
              <p:embed/>
            </p:oleObj>
          </a:graphicData>
        </a:graphic>
      </p:graphicFrame>
      <p:graphicFrame>
        <p:nvGraphicFramePr>
          <p:cNvPr id="193" name="Object 37"/>
          <p:cNvGraphicFramePr>
            <a:graphicFrameLocks noChangeAspect="1"/>
          </p:cNvGraphicFramePr>
          <p:nvPr/>
        </p:nvGraphicFramePr>
        <p:xfrm>
          <a:off x="3200400" y="3962400"/>
          <a:ext cx="127000" cy="165100"/>
        </p:xfrm>
        <a:graphic>
          <a:graphicData uri="http://schemas.openxmlformats.org/presentationml/2006/ole">
            <p:oleObj spid="_x0000_s20508" name="Equation" r:id="rId27" imgW="126720" imgH="164880" progId="Equation.DSMT4">
              <p:embed/>
            </p:oleObj>
          </a:graphicData>
        </a:graphic>
      </p:graphicFrame>
      <p:graphicFrame>
        <p:nvGraphicFramePr>
          <p:cNvPr id="194" name="Object 38"/>
          <p:cNvGraphicFramePr>
            <a:graphicFrameLocks noChangeAspect="1"/>
          </p:cNvGraphicFramePr>
          <p:nvPr/>
        </p:nvGraphicFramePr>
        <p:xfrm>
          <a:off x="1984375" y="3959225"/>
          <a:ext cx="190500" cy="165100"/>
        </p:xfrm>
        <a:graphic>
          <a:graphicData uri="http://schemas.openxmlformats.org/presentationml/2006/ole">
            <p:oleObj spid="_x0000_s20509" name="Equation" r:id="rId28" imgW="190440" imgH="164880" progId="Equation.DSMT4">
              <p:embed/>
            </p:oleObj>
          </a:graphicData>
        </a:graphic>
      </p:graphicFrame>
      <p:graphicFrame>
        <p:nvGraphicFramePr>
          <p:cNvPr id="195" name="Object 39"/>
          <p:cNvGraphicFramePr>
            <a:graphicFrameLocks noChangeAspect="1"/>
          </p:cNvGraphicFramePr>
          <p:nvPr/>
        </p:nvGraphicFramePr>
        <p:xfrm>
          <a:off x="1743075" y="3959225"/>
          <a:ext cx="203200" cy="165100"/>
        </p:xfrm>
        <a:graphic>
          <a:graphicData uri="http://schemas.openxmlformats.org/presentationml/2006/ole">
            <p:oleObj spid="_x0000_s20510" name="Equation" r:id="rId29" imgW="203040" imgH="164880" progId="Equation.DSMT4">
              <p:embed/>
            </p:oleObj>
          </a:graphicData>
        </a:graphic>
      </p:graphicFrame>
      <p:graphicFrame>
        <p:nvGraphicFramePr>
          <p:cNvPr id="196" name="Object 40"/>
          <p:cNvGraphicFramePr>
            <a:graphicFrameLocks noChangeAspect="1"/>
          </p:cNvGraphicFramePr>
          <p:nvPr/>
        </p:nvGraphicFramePr>
        <p:xfrm>
          <a:off x="1517650" y="3965575"/>
          <a:ext cx="203200" cy="177800"/>
        </p:xfrm>
        <a:graphic>
          <a:graphicData uri="http://schemas.openxmlformats.org/presentationml/2006/ole">
            <p:oleObj spid="_x0000_s20511" name="Equation" r:id="rId30" imgW="203040" imgH="177480" progId="Equation.DSMT4">
              <p:embed/>
            </p:oleObj>
          </a:graphicData>
        </a:graphic>
      </p:graphicFrame>
      <p:graphicFrame>
        <p:nvGraphicFramePr>
          <p:cNvPr id="197" name="Object 41"/>
          <p:cNvGraphicFramePr>
            <a:graphicFrameLocks noChangeAspect="1"/>
          </p:cNvGraphicFramePr>
          <p:nvPr/>
        </p:nvGraphicFramePr>
        <p:xfrm>
          <a:off x="1295400" y="3962400"/>
          <a:ext cx="203200" cy="165100"/>
        </p:xfrm>
        <a:graphic>
          <a:graphicData uri="http://schemas.openxmlformats.org/presentationml/2006/ole">
            <p:oleObj spid="_x0000_s20512" name="Equation" r:id="rId31" imgW="203040" imgH="164880" progId="Equation.DSMT4">
              <p:embed/>
            </p:oleObj>
          </a:graphicData>
        </a:graphic>
      </p:graphicFrame>
      <p:cxnSp>
        <p:nvCxnSpPr>
          <p:cNvPr id="202" name="Straight Connector 201"/>
          <p:cNvCxnSpPr/>
          <p:nvPr/>
        </p:nvCxnSpPr>
        <p:spPr>
          <a:xfrm rot="16200000" flipV="1">
            <a:off x="2690565" y="3874136"/>
            <a:ext cx="209684" cy="897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rot="16200000" flipV="1">
            <a:off x="1745148" y="3839979"/>
            <a:ext cx="274612" cy="2513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rot="5400000" flipH="1" flipV="1">
            <a:off x="2029913" y="3863367"/>
            <a:ext cx="204306" cy="2682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rot="16200000" flipV="1">
            <a:off x="2099597" y="3736171"/>
            <a:ext cx="515227" cy="4400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rot="5400000" flipH="1" flipV="1">
            <a:off x="6248400" y="838200"/>
            <a:ext cx="53340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rot="16200000" flipH="1">
            <a:off x="6477000" y="838200"/>
            <a:ext cx="53340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6705600" y="1447800"/>
            <a:ext cx="2133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i="1" dirty="0" smtClean="0">
                <a:latin typeface="+mj-lt"/>
              </a:rPr>
              <a:t>Expand frequency range [-</a:t>
            </a:r>
            <a:r>
              <a:rPr lang="el-GR" sz="1600" i="1" dirty="0" smtClean="0">
                <a:latin typeface="+mj-lt"/>
                <a:cs typeface="Times New Roman"/>
              </a:rPr>
              <a:t>π</a:t>
            </a:r>
            <a:r>
              <a:rPr lang="fi-FI" sz="1600" i="1" dirty="0" smtClean="0">
                <a:latin typeface="+mj-lt"/>
                <a:cs typeface="Times New Roman"/>
              </a:rPr>
              <a:t>,</a:t>
            </a:r>
            <a:r>
              <a:rPr lang="el-GR" sz="1600" i="1" dirty="0" smtClean="0">
                <a:latin typeface="+mj-lt"/>
                <a:cs typeface="Times New Roman"/>
              </a:rPr>
              <a:t>π</a:t>
            </a:r>
            <a:r>
              <a:rPr lang="fi-FI" sz="1600" i="1" dirty="0" smtClean="0">
                <a:latin typeface="+mj-lt"/>
                <a:cs typeface="Times New Roman"/>
              </a:rPr>
              <a:t>] </a:t>
            </a:r>
            <a:r>
              <a:rPr lang="fi-FI" sz="1600" i="1" dirty="0" smtClean="0">
                <a:latin typeface="+mj-lt"/>
              </a:rPr>
              <a:t>and replicate that range every 2</a:t>
            </a:r>
            <a:r>
              <a:rPr lang="el-GR" sz="1600" i="1" dirty="0" smtClean="0">
                <a:cs typeface="Times New Roman"/>
              </a:rPr>
              <a:t> π</a:t>
            </a:r>
            <a:endParaRPr lang="fi-FI" sz="1600" i="1" dirty="0" smtClean="0">
              <a:latin typeface="+mj-lt"/>
            </a:endParaRPr>
          </a:p>
        </p:txBody>
      </p:sp>
      <p:graphicFrame>
        <p:nvGraphicFramePr>
          <p:cNvPr id="19531" name="Object 75"/>
          <p:cNvGraphicFramePr>
            <a:graphicFrameLocks noChangeAspect="1"/>
          </p:cNvGraphicFramePr>
          <p:nvPr/>
        </p:nvGraphicFramePr>
        <p:xfrm>
          <a:off x="7962900" y="1219200"/>
          <a:ext cx="228600" cy="177800"/>
        </p:xfrm>
        <a:graphic>
          <a:graphicData uri="http://schemas.openxmlformats.org/presentationml/2006/ole">
            <p:oleObj spid="_x0000_s20517" name="Equation" r:id="rId32" imgW="228600" imgH="177480" progId="Equation.DSMT4">
              <p:embed/>
            </p:oleObj>
          </a:graphicData>
        </a:graphic>
      </p:graphicFrame>
      <p:cxnSp>
        <p:nvCxnSpPr>
          <p:cNvPr id="279" name="Straight Arrow Connector 278"/>
          <p:cNvCxnSpPr/>
          <p:nvPr/>
        </p:nvCxnSpPr>
        <p:spPr>
          <a:xfrm>
            <a:off x="3886200" y="3124200"/>
            <a:ext cx="990600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/>
          <p:cNvSpPr txBox="1"/>
          <p:nvPr/>
        </p:nvSpPr>
        <p:spPr>
          <a:xfrm>
            <a:off x="3962400" y="2743200"/>
            <a:ext cx="660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b="1" dirty="0" smtClean="0"/>
              <a:t>DTFT</a:t>
            </a:r>
            <a:endParaRPr lang="en-US" b="1" dirty="0"/>
          </a:p>
        </p:txBody>
      </p:sp>
      <p:cxnSp>
        <p:nvCxnSpPr>
          <p:cNvPr id="99" name="Straight Connector 98"/>
          <p:cNvCxnSpPr/>
          <p:nvPr/>
        </p:nvCxnSpPr>
        <p:spPr>
          <a:xfrm rot="5400000" flipH="1" flipV="1">
            <a:off x="7620000" y="838200"/>
            <a:ext cx="53340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rot="16200000" flipH="1">
            <a:off x="7848600" y="838200"/>
            <a:ext cx="53340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5400000" flipH="1" flipV="1">
            <a:off x="4876800" y="838200"/>
            <a:ext cx="53340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rot="16200000" flipH="1">
            <a:off x="5105400" y="838200"/>
            <a:ext cx="53340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rot="16200000" flipV="1">
            <a:off x="2949365" y="3884435"/>
            <a:ext cx="152058" cy="1354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16200000" flipV="1">
            <a:off x="3184656" y="3881156"/>
            <a:ext cx="149000" cy="4853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rot="16200000" flipV="1">
            <a:off x="1410394" y="3705070"/>
            <a:ext cx="496346" cy="4590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16200000" flipV="1">
            <a:off x="1117095" y="3636058"/>
            <a:ext cx="642995" cy="13220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19" name="Object 39"/>
          <p:cNvGraphicFramePr>
            <a:graphicFrameLocks noChangeAspect="1"/>
          </p:cNvGraphicFramePr>
          <p:nvPr/>
        </p:nvGraphicFramePr>
        <p:xfrm>
          <a:off x="3117850" y="3048000"/>
          <a:ext cx="381000" cy="177800"/>
        </p:xfrm>
        <a:graphic>
          <a:graphicData uri="http://schemas.openxmlformats.org/presentationml/2006/ole">
            <p:oleObj spid="_x0000_s20519" name="Equation" r:id="rId33" imgW="380880" imgH="177480" progId="Equation.DSMT4">
              <p:embed/>
            </p:oleObj>
          </a:graphicData>
        </a:graphic>
      </p:graphicFrame>
      <p:cxnSp>
        <p:nvCxnSpPr>
          <p:cNvPr id="114" name="Straight Connector 113"/>
          <p:cNvCxnSpPr/>
          <p:nvPr/>
        </p:nvCxnSpPr>
        <p:spPr>
          <a:xfrm rot="5400000">
            <a:off x="6166381" y="3581400"/>
            <a:ext cx="915194" cy="794"/>
          </a:xfrm>
          <a:prstGeom prst="line">
            <a:avLst/>
          </a:prstGeom>
          <a:ln w="9525">
            <a:solidFill>
              <a:schemeClr val="tx1"/>
            </a:solidFill>
            <a:headEnd type="triangl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4572000" y="3962400"/>
            <a:ext cx="4114800" cy="1588"/>
          </a:xfrm>
          <a:prstGeom prst="line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6" name="Object 6"/>
          <p:cNvGraphicFramePr>
            <a:graphicFrameLocks noChangeAspect="1"/>
          </p:cNvGraphicFramePr>
          <p:nvPr/>
        </p:nvGraphicFramePr>
        <p:xfrm>
          <a:off x="8672513" y="3929063"/>
          <a:ext cx="190500" cy="177800"/>
        </p:xfrm>
        <a:graphic>
          <a:graphicData uri="http://schemas.openxmlformats.org/presentationml/2006/ole">
            <p:oleObj spid="_x0000_s20520" name="Equation" r:id="rId34" imgW="190440" imgH="177480" progId="Equation.DSMT4">
              <p:embed/>
            </p:oleObj>
          </a:graphicData>
        </a:graphic>
      </p:graphicFrame>
      <p:graphicFrame>
        <p:nvGraphicFramePr>
          <p:cNvPr id="117" name="Object 52"/>
          <p:cNvGraphicFramePr>
            <a:graphicFrameLocks noChangeAspect="1"/>
          </p:cNvGraphicFramePr>
          <p:nvPr/>
        </p:nvGraphicFramePr>
        <p:xfrm>
          <a:off x="5099581" y="3962400"/>
          <a:ext cx="304800" cy="177800"/>
        </p:xfrm>
        <a:graphic>
          <a:graphicData uri="http://schemas.openxmlformats.org/presentationml/2006/ole">
            <p:oleObj spid="_x0000_s20521" name="Equation" r:id="rId35" imgW="304560" imgH="177480" progId="Equation.DSMT4">
              <p:embed/>
            </p:oleObj>
          </a:graphicData>
        </a:graphic>
      </p:graphicFrame>
      <p:cxnSp>
        <p:nvCxnSpPr>
          <p:cNvPr id="118" name="Straight Connector 117"/>
          <p:cNvCxnSpPr/>
          <p:nvPr/>
        </p:nvCxnSpPr>
        <p:spPr>
          <a:xfrm rot="5400000" flipH="1" flipV="1">
            <a:off x="6131190" y="3470010"/>
            <a:ext cx="533400" cy="4513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rot="16200000" flipH="1">
            <a:off x="6588390" y="3464190"/>
            <a:ext cx="533402" cy="463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23" name="Object 43"/>
          <p:cNvGraphicFramePr>
            <a:graphicFrameLocks noChangeAspect="1"/>
          </p:cNvGraphicFramePr>
          <p:nvPr/>
        </p:nvGraphicFramePr>
        <p:xfrm>
          <a:off x="6778625" y="1209675"/>
          <a:ext cx="215900" cy="228600"/>
        </p:xfrm>
        <a:graphic>
          <a:graphicData uri="http://schemas.openxmlformats.org/presentationml/2006/ole">
            <p:oleObj spid="_x0000_s20523" name="Equation" r:id="rId36" imgW="215640" imgH="228600" progId="Equation.DSMT4">
              <p:embed/>
            </p:oleObj>
          </a:graphicData>
        </a:graphic>
      </p:graphicFrame>
      <p:graphicFrame>
        <p:nvGraphicFramePr>
          <p:cNvPr id="20524" name="Object 44"/>
          <p:cNvGraphicFramePr>
            <a:graphicFrameLocks noChangeAspect="1"/>
          </p:cNvGraphicFramePr>
          <p:nvPr/>
        </p:nvGraphicFramePr>
        <p:xfrm>
          <a:off x="6227763" y="1192213"/>
          <a:ext cx="304800" cy="228600"/>
        </p:xfrm>
        <a:graphic>
          <a:graphicData uri="http://schemas.openxmlformats.org/presentationml/2006/ole">
            <p:oleObj spid="_x0000_s20524" name="Equation" r:id="rId37" imgW="304560" imgH="228600" progId="Equation.DSMT4">
              <p:embed/>
            </p:oleObj>
          </a:graphicData>
        </a:graphic>
      </p:graphicFrame>
      <p:graphicFrame>
        <p:nvGraphicFramePr>
          <p:cNvPr id="20525" name="Object 45"/>
          <p:cNvGraphicFramePr>
            <a:graphicFrameLocks noChangeAspect="1"/>
          </p:cNvGraphicFramePr>
          <p:nvPr/>
        </p:nvGraphicFramePr>
        <p:xfrm>
          <a:off x="6667500" y="2819400"/>
          <a:ext cx="1905000" cy="431800"/>
        </p:xfrm>
        <a:graphic>
          <a:graphicData uri="http://schemas.openxmlformats.org/presentationml/2006/ole">
            <p:oleObj spid="_x0000_s20525" name="Equation" r:id="rId38" imgW="1904760" imgH="431640" progId="Equation.DSMT4">
              <p:embed/>
            </p:oleObj>
          </a:graphicData>
        </a:graphic>
      </p:graphicFrame>
      <p:graphicFrame>
        <p:nvGraphicFramePr>
          <p:cNvPr id="20526" name="Object 46"/>
          <p:cNvGraphicFramePr>
            <a:graphicFrameLocks noChangeAspect="1"/>
          </p:cNvGraphicFramePr>
          <p:nvPr/>
        </p:nvGraphicFramePr>
        <p:xfrm>
          <a:off x="6934200" y="3962400"/>
          <a:ext cx="304800" cy="228600"/>
        </p:xfrm>
        <a:graphic>
          <a:graphicData uri="http://schemas.openxmlformats.org/presentationml/2006/ole">
            <p:oleObj spid="_x0000_s20526" name="Equation" r:id="rId39" imgW="304560" imgH="228600" progId="Equation.DSMT4">
              <p:embed/>
            </p:oleObj>
          </a:graphicData>
        </a:graphic>
      </p:graphicFrame>
      <p:graphicFrame>
        <p:nvGraphicFramePr>
          <p:cNvPr id="20527" name="Object 47"/>
          <p:cNvGraphicFramePr>
            <a:graphicFrameLocks noChangeAspect="1"/>
          </p:cNvGraphicFramePr>
          <p:nvPr/>
        </p:nvGraphicFramePr>
        <p:xfrm>
          <a:off x="6019800" y="3962400"/>
          <a:ext cx="393700" cy="228600"/>
        </p:xfrm>
        <a:graphic>
          <a:graphicData uri="http://schemas.openxmlformats.org/presentationml/2006/ole">
            <p:oleObj spid="_x0000_s20527" name="Equation" r:id="rId40" imgW="393480" imgH="228600" progId="Equation.DSMT4">
              <p:embed/>
            </p:oleObj>
          </a:graphicData>
        </a:graphic>
      </p:graphicFrame>
      <p:sp>
        <p:nvSpPr>
          <p:cNvPr id="94" name="TextBox 93"/>
          <p:cNvSpPr txBox="1"/>
          <p:nvPr/>
        </p:nvSpPr>
        <p:spPr>
          <a:xfrm>
            <a:off x="4572000" y="4343400"/>
            <a:ext cx="403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>
                <a:latin typeface="+mj-lt"/>
              </a:rPr>
              <a:t>To avoid overlap between the spectral aliases:</a:t>
            </a:r>
          </a:p>
        </p:txBody>
      </p:sp>
      <p:graphicFrame>
        <p:nvGraphicFramePr>
          <p:cNvPr id="20528" name="Object 48"/>
          <p:cNvGraphicFramePr>
            <a:graphicFrameLocks noChangeAspect="1"/>
          </p:cNvGraphicFramePr>
          <p:nvPr/>
        </p:nvGraphicFramePr>
        <p:xfrm>
          <a:off x="7315200" y="4114800"/>
          <a:ext cx="622300" cy="228600"/>
        </p:xfrm>
        <a:graphic>
          <a:graphicData uri="http://schemas.openxmlformats.org/presentationml/2006/ole">
            <p:oleObj spid="_x0000_s20528" name="Equation" r:id="rId41" imgW="622080" imgH="228600" progId="Equation.DSMT4">
              <p:embed/>
            </p:oleObj>
          </a:graphicData>
        </a:graphic>
      </p:graphicFrame>
      <p:cxnSp>
        <p:nvCxnSpPr>
          <p:cNvPr id="109" name="Straight Connector 108"/>
          <p:cNvCxnSpPr/>
          <p:nvPr/>
        </p:nvCxnSpPr>
        <p:spPr>
          <a:xfrm rot="5400000" flipH="1" flipV="1">
            <a:off x="7508610" y="3470010"/>
            <a:ext cx="533400" cy="4513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rot="16200000" flipH="1">
            <a:off x="7965810" y="3464190"/>
            <a:ext cx="533402" cy="463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rot="5400000" flipH="1" flipV="1">
            <a:off x="4759591" y="3470009"/>
            <a:ext cx="533400" cy="4513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rot="16200000" flipH="1">
            <a:off x="5216791" y="3464189"/>
            <a:ext cx="533402" cy="463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Left Brace 112"/>
          <p:cNvSpPr/>
          <p:nvPr/>
        </p:nvSpPr>
        <p:spPr>
          <a:xfrm rot="5400000">
            <a:off x="7239000" y="3581400"/>
            <a:ext cx="152400" cy="457200"/>
          </a:xfrm>
          <a:prstGeom prst="leftBrace">
            <a:avLst>
              <a:gd name="adj1" fmla="val 37133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1" name="Object 57"/>
          <p:cNvGraphicFramePr>
            <a:graphicFrameLocks noChangeAspect="1"/>
          </p:cNvGraphicFramePr>
          <p:nvPr/>
        </p:nvGraphicFramePr>
        <p:xfrm>
          <a:off x="7291832" y="3547720"/>
          <a:ext cx="139700" cy="165100"/>
        </p:xfrm>
        <a:graphic>
          <a:graphicData uri="http://schemas.openxmlformats.org/presentationml/2006/ole">
            <p:oleObj spid="_x0000_s20529" name="Equation" r:id="rId42" imgW="139680" imgH="164880" progId="Equation.DSMT4">
              <p:embed/>
            </p:oleObj>
          </a:graphicData>
        </a:graphic>
      </p:graphicFrame>
      <p:graphicFrame>
        <p:nvGraphicFramePr>
          <p:cNvPr id="20530" name="Object 50"/>
          <p:cNvGraphicFramePr>
            <a:graphicFrameLocks noChangeAspect="1"/>
          </p:cNvGraphicFramePr>
          <p:nvPr/>
        </p:nvGraphicFramePr>
        <p:xfrm>
          <a:off x="6705600" y="533400"/>
          <a:ext cx="88900" cy="165100"/>
        </p:xfrm>
        <a:graphic>
          <a:graphicData uri="http://schemas.openxmlformats.org/presentationml/2006/ole">
            <p:oleObj spid="_x0000_s20530" name="Equation" r:id="rId43" imgW="88560" imgH="164880" progId="Equation.DSMT4">
              <p:embed/>
            </p:oleObj>
          </a:graphicData>
        </a:graphic>
      </p:graphicFrame>
      <p:cxnSp>
        <p:nvCxnSpPr>
          <p:cNvPr id="124" name="Straight Arrow Connector 123"/>
          <p:cNvCxnSpPr/>
          <p:nvPr/>
        </p:nvCxnSpPr>
        <p:spPr>
          <a:xfrm rot="16200000" flipH="1">
            <a:off x="7472633" y="4043632"/>
            <a:ext cx="231475" cy="632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31" name="Object 51"/>
          <p:cNvGraphicFramePr>
            <a:graphicFrameLocks noChangeAspect="1"/>
          </p:cNvGraphicFramePr>
          <p:nvPr/>
        </p:nvGraphicFramePr>
        <p:xfrm>
          <a:off x="7886700" y="3962400"/>
          <a:ext cx="228600" cy="177800"/>
        </p:xfrm>
        <a:graphic>
          <a:graphicData uri="http://schemas.openxmlformats.org/presentationml/2006/ole">
            <p:oleObj spid="_x0000_s20531" name="Equation" r:id="rId44" imgW="228600" imgH="177480" progId="Equation.DSMT4">
              <p:embed/>
            </p:oleObj>
          </a:graphicData>
        </a:graphic>
      </p:graphicFrame>
      <p:graphicFrame>
        <p:nvGraphicFramePr>
          <p:cNvPr id="20532" name="Object 52"/>
          <p:cNvGraphicFramePr>
            <a:graphicFrameLocks noChangeAspect="1"/>
          </p:cNvGraphicFramePr>
          <p:nvPr/>
        </p:nvGraphicFramePr>
        <p:xfrm>
          <a:off x="4648200" y="4572000"/>
          <a:ext cx="2273300" cy="431800"/>
        </p:xfrm>
        <a:graphic>
          <a:graphicData uri="http://schemas.openxmlformats.org/presentationml/2006/ole">
            <p:oleObj spid="_x0000_s20532" name="Equation" r:id="rId45" imgW="2273040" imgH="431640" progId="Equation.DSMT4">
              <p:embed/>
            </p:oleObj>
          </a:graphicData>
        </a:graphic>
      </p:graphicFrame>
      <p:graphicFrame>
        <p:nvGraphicFramePr>
          <p:cNvPr id="20533" name="Object 53"/>
          <p:cNvGraphicFramePr>
            <a:graphicFrameLocks noChangeAspect="1"/>
          </p:cNvGraphicFramePr>
          <p:nvPr/>
        </p:nvGraphicFramePr>
        <p:xfrm>
          <a:off x="6705600" y="3352800"/>
          <a:ext cx="279400" cy="177800"/>
        </p:xfrm>
        <a:graphic>
          <a:graphicData uri="http://schemas.openxmlformats.org/presentationml/2006/ole">
            <p:oleObj spid="_x0000_s20533" name="Equation" r:id="rId46" imgW="279360" imgH="17748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Box 250"/>
          <p:cNvSpPr txBox="1"/>
          <p:nvPr/>
        </p:nvSpPr>
        <p:spPr>
          <a:xfrm>
            <a:off x="381000" y="2895600"/>
            <a:ext cx="8458200" cy="28931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66700" indent="-266700">
              <a:buFont typeface="Wingdings" pitchFamily="2" charset="2"/>
              <a:buChar char="§"/>
            </a:pPr>
            <a:r>
              <a:rPr lang="fi-FI" sz="1400" dirty="0" smtClean="0"/>
              <a:t>The anti-aliasing filter is a low-pass filter used in order to guarantee that the maximum frequency in              satisfies that                           . If this block is absent and for certain input signal                            we will have aliasing and perfect reconstruction will not be possible. The shape of H</a:t>
            </a:r>
            <a:r>
              <a:rPr lang="fi-FI" sz="1400" baseline="-25000" dirty="0" smtClean="0"/>
              <a:t>0 </a:t>
            </a:r>
            <a:r>
              <a:rPr lang="fi-FI" sz="1400" dirty="0" smtClean="0"/>
              <a:t>(j</a:t>
            </a:r>
            <a:r>
              <a:rPr lang="el-GR" sz="1400" dirty="0" smtClean="0">
                <a:cs typeface="Times New Roman"/>
              </a:rPr>
              <a:t>Ω</a:t>
            </a:r>
            <a:r>
              <a:rPr lang="fi-FI" sz="1400" dirty="0" smtClean="0">
                <a:cs typeface="Times New Roman"/>
              </a:rPr>
              <a:t>) is sketched below.</a:t>
            </a:r>
          </a:p>
          <a:p>
            <a:pPr marL="266700" indent="-266700"/>
            <a:endParaRPr lang="fi-FI" sz="1400" dirty="0" smtClean="0">
              <a:cs typeface="Times New Roman"/>
            </a:endParaRPr>
          </a:p>
          <a:p>
            <a:pPr marL="266700" indent="-266700">
              <a:buFont typeface="Wingdings" pitchFamily="2" charset="2"/>
              <a:buChar char="§"/>
            </a:pPr>
            <a:r>
              <a:rPr lang="fi-FI" sz="1400" dirty="0" smtClean="0"/>
              <a:t>The reconstruction filter in the C/D converter is exactly the same as the anti-aliasing filter but with a gain T</a:t>
            </a:r>
            <a:r>
              <a:rPr lang="fi-FI" sz="1400" baseline="-25000" dirty="0" smtClean="0"/>
              <a:t>s</a:t>
            </a:r>
            <a:r>
              <a:rPr lang="fi-FI" sz="1400" dirty="0" smtClean="0"/>
              <a:t>.</a:t>
            </a:r>
          </a:p>
          <a:p>
            <a:pPr marL="266700" indent="-266700">
              <a:buFont typeface="Wingdings" pitchFamily="2" charset="2"/>
              <a:buChar char="§"/>
            </a:pPr>
            <a:endParaRPr lang="fi-FI" sz="1400" dirty="0" smtClean="0"/>
          </a:p>
          <a:p>
            <a:pPr marL="266700" indent="-266700">
              <a:buFont typeface="Wingdings" pitchFamily="2" charset="2"/>
              <a:buChar char="§"/>
            </a:pPr>
            <a:r>
              <a:rPr lang="fi-FI" sz="1400" dirty="0" smtClean="0"/>
              <a:t>The C/D converter might use an impulse train                  with a different period (T</a:t>
            </a:r>
            <a:r>
              <a:rPr lang="fi-FI" sz="1400" baseline="-25000" dirty="0" smtClean="0"/>
              <a:t>D/C</a:t>
            </a:r>
            <a:r>
              <a:rPr lang="fi-FI" sz="1400" dirty="0" smtClean="0"/>
              <a:t>) than the period (T</a:t>
            </a:r>
            <a:r>
              <a:rPr lang="fi-FI" sz="1400" baseline="-25000" dirty="0" smtClean="0"/>
              <a:t>s</a:t>
            </a:r>
            <a:r>
              <a:rPr lang="fi-FI" sz="1400" dirty="0" smtClean="0"/>
              <a:t>) of the impulse train used in the C/D converter            . However, the cutoff filter of the reconstruction filter is defined by the sampling rate used in the C/D converter and not by the period T</a:t>
            </a:r>
            <a:r>
              <a:rPr lang="fi-FI" sz="1400" baseline="-25000" dirty="0" smtClean="0"/>
              <a:t>D/C</a:t>
            </a:r>
            <a:r>
              <a:rPr lang="fi-FI" sz="1400" dirty="0" smtClean="0"/>
              <a:t> used in the D/C converter. </a:t>
            </a:r>
          </a:p>
          <a:p>
            <a:pPr marL="266700" indent="-266700">
              <a:buFont typeface="Wingdings" pitchFamily="2" charset="2"/>
              <a:buChar char="§"/>
            </a:pPr>
            <a:endParaRPr lang="fi-FI" sz="1400" dirty="0" smtClean="0"/>
          </a:p>
          <a:p>
            <a:pPr marL="266700" indent="-266700">
              <a:buFont typeface="Wingdings" pitchFamily="2" charset="2"/>
              <a:buChar char="§"/>
            </a:pPr>
            <a:r>
              <a:rPr lang="fi-FI" sz="1400" b="1" dirty="0" smtClean="0"/>
              <a:t>NOTE: </a:t>
            </a:r>
            <a:r>
              <a:rPr lang="fi-FI" sz="1400" dirty="0" smtClean="0"/>
              <a:t>An alternative way of defining the cut-off of the reconstruction filter is to use </a:t>
            </a:r>
            <a:r>
              <a:rPr lang="el-GR" sz="1400" dirty="0" smtClean="0">
                <a:cs typeface="Times New Roman"/>
              </a:rPr>
              <a:t>Ω</a:t>
            </a:r>
            <a:r>
              <a:rPr lang="fi-FI" sz="1400" baseline="-25000" dirty="0" smtClean="0">
                <a:cs typeface="Times New Roman"/>
              </a:rPr>
              <a:t>c</a:t>
            </a:r>
            <a:r>
              <a:rPr lang="fi-FI" sz="1400" dirty="0" smtClean="0">
                <a:cs typeface="Times New Roman"/>
              </a:rPr>
              <a:t>=</a:t>
            </a:r>
            <a:r>
              <a:rPr lang="el-GR" sz="1400" dirty="0" smtClean="0">
                <a:cs typeface="Times New Roman"/>
              </a:rPr>
              <a:t> Ω</a:t>
            </a:r>
            <a:r>
              <a:rPr lang="fi-FI" sz="1400" baseline="-25000" dirty="0" smtClean="0">
                <a:cs typeface="Times New Roman"/>
              </a:rPr>
              <a:t>max</a:t>
            </a:r>
            <a:r>
              <a:rPr lang="fi-FI" sz="1400" dirty="0" smtClean="0">
                <a:cs typeface="Times New Roman"/>
              </a:rPr>
              <a:t> where </a:t>
            </a:r>
            <a:r>
              <a:rPr lang="el-GR" sz="1400" dirty="0" smtClean="0">
                <a:cs typeface="Times New Roman"/>
              </a:rPr>
              <a:t>Ω</a:t>
            </a:r>
            <a:r>
              <a:rPr lang="fi-FI" sz="1400" baseline="-25000" dirty="0" smtClean="0">
                <a:cs typeface="Times New Roman"/>
              </a:rPr>
              <a:t>max</a:t>
            </a:r>
            <a:r>
              <a:rPr lang="fi-FI" sz="1400" dirty="0" smtClean="0">
                <a:cs typeface="Times New Roman"/>
              </a:rPr>
              <a:t> is the maximum frequency  in            . However, this makes the definition of the reconstruction filter dependent on the input to </a:t>
            </a:r>
            <a:r>
              <a:rPr lang="fi-FI" sz="1400" smtClean="0">
                <a:cs typeface="Times New Roman"/>
              </a:rPr>
              <a:t>the system.</a:t>
            </a:r>
            <a:endParaRPr lang="fi-FI" sz="1400" dirty="0" smtClean="0"/>
          </a:p>
        </p:txBody>
      </p:sp>
      <p:sp>
        <p:nvSpPr>
          <p:cNvPr id="144" name="TextBox 143"/>
          <p:cNvSpPr txBox="1"/>
          <p:nvPr/>
        </p:nvSpPr>
        <p:spPr>
          <a:xfrm>
            <a:off x="2362200" y="1371600"/>
            <a:ext cx="1828800" cy="307777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i-FI" sz="1400" b="1" dirty="0" smtClean="0"/>
              <a:t>C/D converter (T</a:t>
            </a:r>
            <a:r>
              <a:rPr lang="fi-FI" sz="1400" b="1" baseline="-25000" dirty="0" smtClean="0"/>
              <a:t>s</a:t>
            </a:r>
            <a:r>
              <a:rPr lang="fi-FI" sz="1400" b="1" dirty="0" smtClean="0"/>
              <a:t>, </a:t>
            </a:r>
            <a:r>
              <a:rPr lang="el-GR" sz="1400" b="1" dirty="0" smtClean="0">
                <a:latin typeface="Times New Roman"/>
                <a:cs typeface="Times New Roman"/>
              </a:rPr>
              <a:t>Ω</a:t>
            </a:r>
            <a:r>
              <a:rPr lang="fi-FI" sz="1400" b="1" baseline="-25000" dirty="0" smtClean="0">
                <a:latin typeface="Times New Roman"/>
                <a:cs typeface="Times New Roman"/>
              </a:rPr>
              <a:t>s</a:t>
            </a:r>
            <a:r>
              <a:rPr lang="fi-FI" sz="1400" b="1" dirty="0" smtClean="0">
                <a:latin typeface="Times New Roman"/>
                <a:cs typeface="Times New Roman"/>
              </a:rPr>
              <a:t>)</a:t>
            </a:r>
            <a:endParaRPr lang="fi-FI" sz="1400" b="1" dirty="0" smtClean="0"/>
          </a:p>
        </p:txBody>
      </p:sp>
      <p:sp>
        <p:nvSpPr>
          <p:cNvPr id="209" name="TextBox 208"/>
          <p:cNvSpPr txBox="1"/>
          <p:nvPr/>
        </p:nvSpPr>
        <p:spPr>
          <a:xfrm>
            <a:off x="4713343" y="1939558"/>
            <a:ext cx="1600200" cy="307777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i-FI" sz="1400" b="1" dirty="0" smtClean="0"/>
              <a:t>Digital processor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381000" y="76200"/>
            <a:ext cx="5105400" cy="40011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sz="2000" b="1" dirty="0" smtClean="0"/>
              <a:t>About the reconstruction filter...</a:t>
            </a:r>
            <a:endParaRPr lang="fi-FI" sz="2000" dirty="0" smtClean="0"/>
          </a:p>
        </p:txBody>
      </p:sp>
      <p:sp>
        <p:nvSpPr>
          <p:cNvPr id="142" name="TextBox 141"/>
          <p:cNvSpPr txBox="1"/>
          <p:nvPr/>
        </p:nvSpPr>
        <p:spPr>
          <a:xfrm>
            <a:off x="381000" y="990600"/>
            <a:ext cx="8458200" cy="307777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66700" indent="-266700">
              <a:buFont typeface="Wingdings" pitchFamily="2" charset="2"/>
              <a:buChar char="§"/>
            </a:pPr>
            <a:r>
              <a:rPr lang="fi-FI" sz="1400" dirty="0" smtClean="0"/>
              <a:t>A hybrid digital-analog system for processing </a:t>
            </a:r>
            <a:r>
              <a:rPr lang="fi-FI" sz="1400" b="1" dirty="0" smtClean="0"/>
              <a:t>baseband signals</a:t>
            </a:r>
            <a:r>
              <a:rPr lang="fi-FI" sz="1400" dirty="0" smtClean="0"/>
              <a:t> has usually the following basic components: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2291022" y="1680438"/>
            <a:ext cx="19812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lowchart: Summing Junction 144"/>
          <p:cNvSpPr/>
          <p:nvPr/>
        </p:nvSpPr>
        <p:spPr>
          <a:xfrm>
            <a:off x="2504992" y="1931593"/>
            <a:ext cx="304800" cy="30480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Straight Arrow Connector 149"/>
          <p:cNvCxnSpPr>
            <a:endCxn id="145" idx="4"/>
          </p:cNvCxnSpPr>
          <p:nvPr/>
        </p:nvCxnSpPr>
        <p:spPr>
          <a:xfrm rot="16200000" flipV="1">
            <a:off x="2426354" y="2467431"/>
            <a:ext cx="469392" cy="7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609" name="Object 57"/>
          <p:cNvGraphicFramePr>
            <a:graphicFrameLocks noChangeAspect="1"/>
          </p:cNvGraphicFramePr>
          <p:nvPr/>
        </p:nvGraphicFramePr>
        <p:xfrm>
          <a:off x="2470150" y="2651125"/>
          <a:ext cx="442913" cy="271463"/>
        </p:xfrm>
        <a:graphic>
          <a:graphicData uri="http://schemas.openxmlformats.org/presentationml/2006/ole">
            <p:oleObj spid="_x0000_s23609" name="Equation" r:id="rId4" imgW="393480" imgH="241200" progId="Equation.DSMT4">
              <p:embed/>
            </p:oleObj>
          </a:graphicData>
        </a:graphic>
      </p:graphicFrame>
      <p:sp>
        <p:nvSpPr>
          <p:cNvPr id="154" name="Rectangle 153"/>
          <p:cNvSpPr/>
          <p:nvPr/>
        </p:nvSpPr>
        <p:spPr>
          <a:xfrm>
            <a:off x="3199936" y="1934031"/>
            <a:ext cx="919886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 smtClean="0">
                <a:solidFill>
                  <a:schemeClr val="tx1"/>
                </a:solidFill>
              </a:rPr>
              <a:t>Discretization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55" name="Straight Arrow Connector 154"/>
          <p:cNvCxnSpPr>
            <a:stCxn id="145" idx="6"/>
            <a:endCxn id="154" idx="1"/>
          </p:cNvCxnSpPr>
          <p:nvPr/>
        </p:nvCxnSpPr>
        <p:spPr>
          <a:xfrm>
            <a:off x="2809792" y="2083993"/>
            <a:ext cx="390144" cy="24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610" name="Object 58"/>
          <p:cNvGraphicFramePr>
            <a:graphicFrameLocks noChangeAspect="1"/>
          </p:cNvGraphicFramePr>
          <p:nvPr/>
        </p:nvGraphicFramePr>
        <p:xfrm>
          <a:off x="2824422" y="1756638"/>
          <a:ext cx="371475" cy="257175"/>
        </p:xfrm>
        <a:graphic>
          <a:graphicData uri="http://schemas.openxmlformats.org/presentationml/2006/ole">
            <p:oleObj spid="_x0000_s23610" name="Equation" r:id="rId5" imgW="330120" imgH="228600" progId="Equation.DSMT4">
              <p:embed/>
            </p:oleObj>
          </a:graphicData>
        </a:graphic>
      </p:graphicFrame>
      <p:graphicFrame>
        <p:nvGraphicFramePr>
          <p:cNvPr id="23611" name="Object 59"/>
          <p:cNvGraphicFramePr>
            <a:graphicFrameLocks noChangeAspect="1"/>
          </p:cNvGraphicFramePr>
          <p:nvPr/>
        </p:nvGraphicFramePr>
        <p:xfrm>
          <a:off x="1833822" y="1680438"/>
          <a:ext cx="385762" cy="257175"/>
        </p:xfrm>
        <a:graphic>
          <a:graphicData uri="http://schemas.openxmlformats.org/presentationml/2006/ole">
            <p:oleObj spid="_x0000_s23611" name="Equation" r:id="rId6" imgW="342720" imgH="228600" progId="Equation.DSMT4">
              <p:embed/>
            </p:oleObj>
          </a:graphicData>
        </a:graphic>
      </p:graphicFrame>
      <p:sp>
        <p:nvSpPr>
          <p:cNvPr id="174" name="Rectangle 173"/>
          <p:cNvSpPr/>
          <p:nvPr/>
        </p:nvSpPr>
        <p:spPr>
          <a:xfrm>
            <a:off x="690822" y="1680438"/>
            <a:ext cx="9906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258288" y="1355766"/>
            <a:ext cx="1828800" cy="307777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i-FI" sz="1400" b="1" dirty="0" smtClean="0"/>
              <a:t>Anti-aliasing filter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633424" y="1826900"/>
            <a:ext cx="11162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2400" dirty="0" smtClean="0"/>
              <a:t>H</a:t>
            </a:r>
            <a:r>
              <a:rPr lang="fi-FI" sz="2400" baseline="-25000" dirty="0" smtClean="0"/>
              <a:t>0 </a:t>
            </a:r>
            <a:r>
              <a:rPr lang="fi-FI" sz="2400" dirty="0" smtClean="0"/>
              <a:t>(j</a:t>
            </a:r>
            <a:r>
              <a:rPr lang="el-GR" sz="2400" dirty="0" smtClean="0">
                <a:latin typeface="Times New Roman"/>
                <a:cs typeface="Times New Roman"/>
              </a:rPr>
              <a:t>Ω</a:t>
            </a:r>
            <a:r>
              <a:rPr lang="fi-FI" sz="2400" dirty="0" smtClean="0">
                <a:latin typeface="Times New Roman"/>
                <a:cs typeface="Times New Roman"/>
              </a:rPr>
              <a:t>)</a:t>
            </a:r>
            <a:endParaRPr lang="en-US" sz="2400" dirty="0"/>
          </a:p>
        </p:txBody>
      </p:sp>
      <p:cxnSp>
        <p:nvCxnSpPr>
          <p:cNvPr id="178" name="Straight Arrow Connector 177"/>
          <p:cNvCxnSpPr>
            <a:stCxn id="174" idx="3"/>
          </p:cNvCxnSpPr>
          <p:nvPr/>
        </p:nvCxnSpPr>
        <p:spPr>
          <a:xfrm>
            <a:off x="1681422" y="2099538"/>
            <a:ext cx="791116" cy="541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612" name="Object 60"/>
          <p:cNvGraphicFramePr>
            <a:graphicFrameLocks noChangeAspect="1"/>
          </p:cNvGraphicFramePr>
          <p:nvPr/>
        </p:nvGraphicFramePr>
        <p:xfrm>
          <a:off x="309822" y="1680438"/>
          <a:ext cx="314325" cy="228600"/>
        </p:xfrm>
        <a:graphic>
          <a:graphicData uri="http://schemas.openxmlformats.org/presentationml/2006/ole">
            <p:oleObj spid="_x0000_s23612" name="Equation" r:id="rId7" imgW="279360" imgH="203040" progId="Equation.DSMT4">
              <p:embed/>
            </p:oleObj>
          </a:graphicData>
        </a:graphic>
      </p:graphicFrame>
      <p:cxnSp>
        <p:nvCxnSpPr>
          <p:cNvPr id="183" name="Straight Arrow Connector 182"/>
          <p:cNvCxnSpPr/>
          <p:nvPr/>
        </p:nvCxnSpPr>
        <p:spPr>
          <a:xfrm>
            <a:off x="81222" y="2061438"/>
            <a:ext cx="609600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184"/>
          <p:cNvSpPr/>
          <p:nvPr/>
        </p:nvSpPr>
        <p:spPr>
          <a:xfrm>
            <a:off x="6710622" y="1680438"/>
            <a:ext cx="16764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/>
          <p:cNvSpPr txBox="1"/>
          <p:nvPr/>
        </p:nvSpPr>
        <p:spPr>
          <a:xfrm>
            <a:off x="6631453" y="1364753"/>
            <a:ext cx="1828800" cy="307777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i-FI" sz="1400" b="1" dirty="0" smtClean="0"/>
              <a:t>D/C converter (T</a:t>
            </a:r>
            <a:r>
              <a:rPr lang="fi-FI" sz="1400" b="1" baseline="-25000" dirty="0" smtClean="0"/>
              <a:t>D/C</a:t>
            </a:r>
            <a:r>
              <a:rPr lang="fi-FI" sz="1400" b="1" dirty="0" smtClean="0"/>
              <a:t>)</a:t>
            </a:r>
          </a:p>
        </p:txBody>
      </p:sp>
      <p:sp>
        <p:nvSpPr>
          <p:cNvPr id="187" name="Flowchart: Summing Junction 186"/>
          <p:cNvSpPr/>
          <p:nvPr/>
        </p:nvSpPr>
        <p:spPr>
          <a:xfrm>
            <a:off x="6924592" y="1931593"/>
            <a:ext cx="304800" cy="30480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8" name="Straight Arrow Connector 187"/>
          <p:cNvCxnSpPr>
            <a:endCxn id="187" idx="4"/>
          </p:cNvCxnSpPr>
          <p:nvPr/>
        </p:nvCxnSpPr>
        <p:spPr>
          <a:xfrm rot="16200000" flipV="1">
            <a:off x="6845954" y="2467431"/>
            <a:ext cx="469392" cy="7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7619536" y="1934031"/>
            <a:ext cx="627951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98" name="Straight Arrow Connector 197"/>
          <p:cNvCxnSpPr>
            <a:stCxn id="187" idx="6"/>
            <a:endCxn id="192" idx="1"/>
          </p:cNvCxnSpPr>
          <p:nvPr/>
        </p:nvCxnSpPr>
        <p:spPr>
          <a:xfrm>
            <a:off x="7229392" y="2083993"/>
            <a:ext cx="390144" cy="24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9" name="Object 58"/>
          <p:cNvGraphicFramePr>
            <a:graphicFrameLocks noChangeAspect="1"/>
          </p:cNvGraphicFramePr>
          <p:nvPr/>
        </p:nvGraphicFramePr>
        <p:xfrm>
          <a:off x="7244022" y="1756638"/>
          <a:ext cx="371475" cy="257175"/>
        </p:xfrm>
        <a:graphic>
          <a:graphicData uri="http://schemas.openxmlformats.org/presentationml/2006/ole">
            <p:oleObj spid="_x0000_s23614" name="Equation" r:id="rId8" imgW="330120" imgH="228600" progId="Equation.DSMT4">
              <p:embed/>
            </p:oleObj>
          </a:graphicData>
        </a:graphic>
      </p:graphicFrame>
      <p:graphicFrame>
        <p:nvGraphicFramePr>
          <p:cNvPr id="200" name="Object 59"/>
          <p:cNvGraphicFramePr>
            <a:graphicFrameLocks noChangeAspect="1"/>
          </p:cNvGraphicFramePr>
          <p:nvPr/>
        </p:nvGraphicFramePr>
        <p:xfrm>
          <a:off x="6274060" y="1694726"/>
          <a:ext cx="342900" cy="228600"/>
        </p:xfrm>
        <a:graphic>
          <a:graphicData uri="http://schemas.openxmlformats.org/presentationml/2006/ole">
            <p:oleObj spid="_x0000_s23615" name="Equation" r:id="rId9" imgW="304560" imgH="203040" progId="Equation.DSMT4">
              <p:embed/>
            </p:oleObj>
          </a:graphicData>
        </a:graphic>
      </p:graphicFrame>
      <p:cxnSp>
        <p:nvCxnSpPr>
          <p:cNvPr id="201" name="Straight Arrow Connector 200"/>
          <p:cNvCxnSpPr/>
          <p:nvPr/>
        </p:nvCxnSpPr>
        <p:spPr>
          <a:xfrm>
            <a:off x="6256470" y="2103500"/>
            <a:ext cx="641764" cy="1449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/>
          <p:cNvSpPr/>
          <p:nvPr/>
        </p:nvSpPr>
        <p:spPr>
          <a:xfrm>
            <a:off x="4729422" y="1680438"/>
            <a:ext cx="15240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616" name="Object 64"/>
          <p:cNvGraphicFramePr>
            <a:graphicFrameLocks noChangeAspect="1"/>
          </p:cNvGraphicFramePr>
          <p:nvPr/>
        </p:nvGraphicFramePr>
        <p:xfrm>
          <a:off x="4353185" y="1712188"/>
          <a:ext cx="328612" cy="228600"/>
        </p:xfrm>
        <a:graphic>
          <a:graphicData uri="http://schemas.openxmlformats.org/presentationml/2006/ole">
            <p:oleObj spid="_x0000_s23616" name="Equation" r:id="rId10" imgW="291960" imgH="203040" progId="Equation.DSMT4">
              <p:embed/>
            </p:oleObj>
          </a:graphicData>
        </a:graphic>
      </p:graphicFrame>
      <p:cxnSp>
        <p:nvCxnSpPr>
          <p:cNvPr id="243" name="Straight Arrow Connector 242"/>
          <p:cNvCxnSpPr/>
          <p:nvPr/>
        </p:nvCxnSpPr>
        <p:spPr>
          <a:xfrm flipV="1">
            <a:off x="4106875" y="2087041"/>
            <a:ext cx="615232" cy="1120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617" name="Object 65"/>
          <p:cNvGraphicFramePr>
            <a:graphicFrameLocks noChangeAspect="1"/>
          </p:cNvGraphicFramePr>
          <p:nvPr/>
        </p:nvGraphicFramePr>
        <p:xfrm>
          <a:off x="8463222" y="1680438"/>
          <a:ext cx="328613" cy="228600"/>
        </p:xfrm>
        <a:graphic>
          <a:graphicData uri="http://schemas.openxmlformats.org/presentationml/2006/ole">
            <p:oleObj spid="_x0000_s23617" name="Equation" r:id="rId11" imgW="291960" imgH="203040" progId="Equation.DSMT4">
              <p:embed/>
            </p:oleObj>
          </a:graphicData>
        </a:graphic>
      </p:graphicFrame>
      <p:sp>
        <p:nvSpPr>
          <p:cNvPr id="244" name="Rectangle 243"/>
          <p:cNvSpPr/>
          <p:nvPr/>
        </p:nvSpPr>
        <p:spPr>
          <a:xfrm>
            <a:off x="7661637" y="1945654"/>
            <a:ext cx="609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1200" dirty="0" smtClean="0"/>
              <a:t>H</a:t>
            </a:r>
            <a:r>
              <a:rPr lang="fi-FI" sz="1200" baseline="-25000" dirty="0" smtClean="0"/>
              <a:t>r </a:t>
            </a:r>
            <a:r>
              <a:rPr lang="fi-FI" sz="1200" dirty="0" smtClean="0"/>
              <a:t>(j</a:t>
            </a:r>
            <a:r>
              <a:rPr lang="el-GR" sz="1200" dirty="0" smtClean="0">
                <a:latin typeface="Times New Roman"/>
                <a:cs typeface="Times New Roman"/>
              </a:rPr>
              <a:t>Ω</a:t>
            </a:r>
            <a:r>
              <a:rPr lang="fi-FI" sz="1200" dirty="0" smtClean="0">
                <a:latin typeface="Times New Roman"/>
                <a:cs typeface="Times New Roman"/>
              </a:rPr>
              <a:t>)</a:t>
            </a:r>
            <a:endParaRPr lang="en-US" sz="1200" dirty="0"/>
          </a:p>
        </p:txBody>
      </p:sp>
      <p:cxnSp>
        <p:nvCxnSpPr>
          <p:cNvPr id="247" name="Straight Arrow Connector 246"/>
          <p:cNvCxnSpPr/>
          <p:nvPr/>
        </p:nvCxnSpPr>
        <p:spPr>
          <a:xfrm flipV="1">
            <a:off x="8244230" y="2061438"/>
            <a:ext cx="596944" cy="693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>
            <a:off x="0" y="533400"/>
            <a:ext cx="91440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rot="16200000" flipH="1">
            <a:off x="2376620" y="6194038"/>
            <a:ext cx="707135" cy="2132"/>
          </a:xfrm>
          <a:prstGeom prst="line">
            <a:avLst/>
          </a:prstGeom>
          <a:ln w="9525">
            <a:solidFill>
              <a:schemeClr val="tx1"/>
            </a:solidFill>
            <a:headEnd type="triangl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1360627" y="6471650"/>
            <a:ext cx="2794407" cy="1588"/>
          </a:xfrm>
          <a:prstGeom prst="line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0" name="Object 6"/>
          <p:cNvGraphicFramePr>
            <a:graphicFrameLocks noChangeAspect="1"/>
          </p:cNvGraphicFramePr>
          <p:nvPr/>
        </p:nvGraphicFramePr>
        <p:xfrm>
          <a:off x="3962400" y="6296085"/>
          <a:ext cx="165100" cy="165100"/>
        </p:xfrm>
        <a:graphic>
          <a:graphicData uri="http://schemas.openxmlformats.org/presentationml/2006/ole">
            <p:oleObj spid="_x0000_s23621" name="Equation" r:id="rId12" imgW="164880" imgH="164880" progId="Equation.DSMT4">
              <p:embed/>
            </p:oleObj>
          </a:graphicData>
        </a:graphic>
      </p:graphicFrame>
      <p:graphicFrame>
        <p:nvGraphicFramePr>
          <p:cNvPr id="261" name="Object 13"/>
          <p:cNvGraphicFramePr>
            <a:graphicFrameLocks noChangeAspect="1"/>
          </p:cNvGraphicFramePr>
          <p:nvPr/>
        </p:nvGraphicFramePr>
        <p:xfrm>
          <a:off x="2794000" y="5899150"/>
          <a:ext cx="88900" cy="165100"/>
        </p:xfrm>
        <a:graphic>
          <a:graphicData uri="http://schemas.openxmlformats.org/presentationml/2006/ole">
            <p:oleObj spid="_x0000_s23622" name="Equation" r:id="rId13" imgW="88560" imgH="164880" progId="Equation.DSMT4">
              <p:embed/>
            </p:oleObj>
          </a:graphicData>
        </a:graphic>
      </p:graphicFrame>
      <p:graphicFrame>
        <p:nvGraphicFramePr>
          <p:cNvPr id="262" name="Object 71"/>
          <p:cNvGraphicFramePr>
            <a:graphicFrameLocks noChangeAspect="1"/>
          </p:cNvGraphicFramePr>
          <p:nvPr/>
        </p:nvGraphicFramePr>
        <p:xfrm>
          <a:off x="3354597" y="6464300"/>
          <a:ext cx="254000" cy="393700"/>
        </p:xfrm>
        <a:graphic>
          <a:graphicData uri="http://schemas.openxmlformats.org/presentationml/2006/ole">
            <p:oleObj spid="_x0000_s23623" name="Equation" r:id="rId14" imgW="253800" imgH="393480" progId="Equation.DSMT4">
              <p:embed/>
            </p:oleObj>
          </a:graphicData>
        </a:graphic>
      </p:graphicFrame>
      <p:sp>
        <p:nvSpPr>
          <p:cNvPr id="263" name="Freeform 262"/>
          <p:cNvSpPr/>
          <p:nvPr/>
        </p:nvSpPr>
        <p:spPr>
          <a:xfrm>
            <a:off x="2057400" y="6067485"/>
            <a:ext cx="1398270" cy="426720"/>
          </a:xfrm>
          <a:custGeom>
            <a:avLst/>
            <a:gdLst>
              <a:gd name="connsiteX0" fmla="*/ 0 w 1398270"/>
              <a:gd name="connsiteY0" fmla="*/ 403860 h 426720"/>
              <a:gd name="connsiteX1" fmla="*/ 0 w 1398270"/>
              <a:gd name="connsiteY1" fmla="*/ 0 h 426720"/>
              <a:gd name="connsiteX2" fmla="*/ 1398270 w 1398270"/>
              <a:gd name="connsiteY2" fmla="*/ 3810 h 426720"/>
              <a:gd name="connsiteX3" fmla="*/ 1398270 w 1398270"/>
              <a:gd name="connsiteY3" fmla="*/ 426720 h 42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8270" h="426720">
                <a:moveTo>
                  <a:pt x="0" y="403860"/>
                </a:moveTo>
                <a:lnTo>
                  <a:pt x="0" y="0"/>
                </a:lnTo>
                <a:lnTo>
                  <a:pt x="1398270" y="3810"/>
                </a:lnTo>
                <a:lnTo>
                  <a:pt x="1398270" y="426720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9" name="Object 88"/>
          <p:cNvGraphicFramePr>
            <a:graphicFrameLocks noChangeAspect="1"/>
          </p:cNvGraphicFramePr>
          <p:nvPr/>
        </p:nvGraphicFramePr>
        <p:xfrm>
          <a:off x="1873250" y="6455674"/>
          <a:ext cx="355600" cy="393700"/>
        </p:xfrm>
        <a:graphic>
          <a:graphicData uri="http://schemas.openxmlformats.org/presentationml/2006/ole">
            <p:oleObj spid="_x0000_s23624" name="Equation" r:id="rId15" imgW="355320" imgH="393480" progId="Equation.DSMT4">
              <p:embed/>
            </p:oleObj>
          </a:graphicData>
        </a:graphic>
      </p:graphicFrame>
      <p:graphicFrame>
        <p:nvGraphicFramePr>
          <p:cNvPr id="23625" name="Object 73"/>
          <p:cNvGraphicFramePr>
            <a:graphicFrameLocks noChangeAspect="1"/>
          </p:cNvGraphicFramePr>
          <p:nvPr/>
        </p:nvGraphicFramePr>
        <p:xfrm>
          <a:off x="2819400" y="5715000"/>
          <a:ext cx="533400" cy="228600"/>
        </p:xfrm>
        <a:graphic>
          <a:graphicData uri="http://schemas.openxmlformats.org/presentationml/2006/ole">
            <p:oleObj spid="_x0000_s23625" name="Equation" r:id="rId16" imgW="533160" imgH="228600" progId="Equation.DSMT4">
              <p:embed/>
            </p:oleObj>
          </a:graphicData>
        </a:graphic>
      </p:graphicFrame>
      <p:cxnSp>
        <p:nvCxnSpPr>
          <p:cNvPr id="275" name="Straight Connector 274"/>
          <p:cNvCxnSpPr/>
          <p:nvPr/>
        </p:nvCxnSpPr>
        <p:spPr>
          <a:xfrm rot="16200000" flipH="1">
            <a:off x="5653220" y="6194038"/>
            <a:ext cx="707135" cy="2132"/>
          </a:xfrm>
          <a:prstGeom prst="line">
            <a:avLst/>
          </a:prstGeom>
          <a:ln w="9525">
            <a:solidFill>
              <a:schemeClr val="tx1"/>
            </a:solidFill>
            <a:headEnd type="triangl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4637227" y="6471650"/>
            <a:ext cx="2794407" cy="1588"/>
          </a:xfrm>
          <a:prstGeom prst="line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7" name="Object 6"/>
          <p:cNvGraphicFramePr>
            <a:graphicFrameLocks noChangeAspect="1"/>
          </p:cNvGraphicFramePr>
          <p:nvPr/>
        </p:nvGraphicFramePr>
        <p:xfrm>
          <a:off x="7239000" y="6296085"/>
          <a:ext cx="165100" cy="165100"/>
        </p:xfrm>
        <a:graphic>
          <a:graphicData uri="http://schemas.openxmlformats.org/presentationml/2006/ole">
            <p:oleObj spid="_x0000_s23626" name="Equation" r:id="rId17" imgW="164880" imgH="164880" progId="Equation.DSMT4">
              <p:embed/>
            </p:oleObj>
          </a:graphicData>
        </a:graphic>
      </p:graphicFrame>
      <p:graphicFrame>
        <p:nvGraphicFramePr>
          <p:cNvPr id="280" name="Object 13"/>
          <p:cNvGraphicFramePr>
            <a:graphicFrameLocks noChangeAspect="1"/>
          </p:cNvGraphicFramePr>
          <p:nvPr/>
        </p:nvGraphicFramePr>
        <p:xfrm>
          <a:off x="6038850" y="5867400"/>
          <a:ext cx="152400" cy="228600"/>
        </p:xfrm>
        <a:graphic>
          <a:graphicData uri="http://schemas.openxmlformats.org/presentationml/2006/ole">
            <p:oleObj spid="_x0000_s23627" name="Equation" r:id="rId18" imgW="152280" imgH="228600" progId="Equation.DSMT4">
              <p:embed/>
            </p:oleObj>
          </a:graphicData>
        </a:graphic>
      </p:graphicFrame>
      <p:graphicFrame>
        <p:nvGraphicFramePr>
          <p:cNvPr id="282" name="Object 71"/>
          <p:cNvGraphicFramePr>
            <a:graphicFrameLocks noChangeAspect="1"/>
          </p:cNvGraphicFramePr>
          <p:nvPr/>
        </p:nvGraphicFramePr>
        <p:xfrm>
          <a:off x="6465888" y="6464300"/>
          <a:ext cx="584200" cy="393700"/>
        </p:xfrm>
        <a:graphic>
          <a:graphicData uri="http://schemas.openxmlformats.org/presentationml/2006/ole">
            <p:oleObj spid="_x0000_s23628" name="Equation" r:id="rId19" imgW="583920" imgH="393480" progId="Equation.DSMT4">
              <p:embed/>
            </p:oleObj>
          </a:graphicData>
        </a:graphic>
      </p:graphicFrame>
      <p:sp>
        <p:nvSpPr>
          <p:cNvPr id="283" name="Freeform 282"/>
          <p:cNvSpPr/>
          <p:nvPr/>
        </p:nvSpPr>
        <p:spPr>
          <a:xfrm>
            <a:off x="5334000" y="6067485"/>
            <a:ext cx="1398270" cy="426720"/>
          </a:xfrm>
          <a:custGeom>
            <a:avLst/>
            <a:gdLst>
              <a:gd name="connsiteX0" fmla="*/ 0 w 1398270"/>
              <a:gd name="connsiteY0" fmla="*/ 403860 h 426720"/>
              <a:gd name="connsiteX1" fmla="*/ 0 w 1398270"/>
              <a:gd name="connsiteY1" fmla="*/ 0 h 426720"/>
              <a:gd name="connsiteX2" fmla="*/ 1398270 w 1398270"/>
              <a:gd name="connsiteY2" fmla="*/ 3810 h 426720"/>
              <a:gd name="connsiteX3" fmla="*/ 1398270 w 1398270"/>
              <a:gd name="connsiteY3" fmla="*/ 426720 h 42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8270" h="426720">
                <a:moveTo>
                  <a:pt x="0" y="403860"/>
                </a:moveTo>
                <a:lnTo>
                  <a:pt x="0" y="0"/>
                </a:lnTo>
                <a:lnTo>
                  <a:pt x="1398270" y="3810"/>
                </a:lnTo>
                <a:lnTo>
                  <a:pt x="1398270" y="426720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4" name="Object 88"/>
          <p:cNvGraphicFramePr>
            <a:graphicFrameLocks noChangeAspect="1"/>
          </p:cNvGraphicFramePr>
          <p:nvPr/>
        </p:nvGraphicFramePr>
        <p:xfrm>
          <a:off x="4940300" y="6456363"/>
          <a:ext cx="774700" cy="393700"/>
        </p:xfrm>
        <a:graphic>
          <a:graphicData uri="http://schemas.openxmlformats.org/presentationml/2006/ole">
            <p:oleObj spid="_x0000_s23629" name="Equation" r:id="rId20" imgW="774360" imgH="393480" progId="Equation.DSMT4">
              <p:embed/>
            </p:oleObj>
          </a:graphicData>
        </a:graphic>
      </p:graphicFrame>
      <p:graphicFrame>
        <p:nvGraphicFramePr>
          <p:cNvPr id="285" name="Object 73"/>
          <p:cNvGraphicFramePr>
            <a:graphicFrameLocks noChangeAspect="1"/>
          </p:cNvGraphicFramePr>
          <p:nvPr/>
        </p:nvGraphicFramePr>
        <p:xfrm>
          <a:off x="6019800" y="5715000"/>
          <a:ext cx="533400" cy="228600"/>
        </p:xfrm>
        <a:graphic>
          <a:graphicData uri="http://schemas.openxmlformats.org/presentationml/2006/ole">
            <p:oleObj spid="_x0000_s23630" name="Equation" r:id="rId21" imgW="533160" imgH="228600" progId="Equation.DSMT4">
              <p:embed/>
            </p:oleObj>
          </a:graphicData>
        </a:graphic>
      </p:graphicFrame>
      <p:graphicFrame>
        <p:nvGraphicFramePr>
          <p:cNvPr id="23618" name="Object 66"/>
          <p:cNvGraphicFramePr>
            <a:graphicFrameLocks noChangeAspect="1"/>
          </p:cNvGraphicFramePr>
          <p:nvPr/>
        </p:nvGraphicFramePr>
        <p:xfrm>
          <a:off x="8008811" y="2927185"/>
          <a:ext cx="385762" cy="257175"/>
        </p:xfrm>
        <a:graphic>
          <a:graphicData uri="http://schemas.openxmlformats.org/presentationml/2006/ole">
            <p:oleObj spid="_x0000_s23618" name="Equation" r:id="rId22" imgW="342720" imgH="228600" progId="Equation.DSMT4">
              <p:embed/>
            </p:oleObj>
          </a:graphicData>
        </a:graphic>
      </p:graphicFrame>
      <p:graphicFrame>
        <p:nvGraphicFramePr>
          <p:cNvPr id="23619" name="Object 67"/>
          <p:cNvGraphicFramePr>
            <a:graphicFrameLocks noChangeAspect="1"/>
          </p:cNvGraphicFramePr>
          <p:nvPr/>
        </p:nvGraphicFramePr>
        <p:xfrm>
          <a:off x="1760526" y="3146146"/>
          <a:ext cx="942975" cy="257175"/>
        </p:xfrm>
        <a:graphic>
          <a:graphicData uri="http://schemas.openxmlformats.org/presentationml/2006/ole">
            <p:oleObj spid="_x0000_s23619" name="Equation" r:id="rId23" imgW="838080" imgH="228600" progId="Equation.DSMT4">
              <p:embed/>
            </p:oleObj>
          </a:graphicData>
        </a:graphic>
      </p:graphicFrame>
      <p:graphicFrame>
        <p:nvGraphicFramePr>
          <p:cNvPr id="23620" name="Object 68"/>
          <p:cNvGraphicFramePr>
            <a:graphicFrameLocks noChangeAspect="1"/>
          </p:cNvGraphicFramePr>
          <p:nvPr/>
        </p:nvGraphicFramePr>
        <p:xfrm>
          <a:off x="6366052" y="3153460"/>
          <a:ext cx="942975" cy="257175"/>
        </p:xfrm>
        <a:graphic>
          <a:graphicData uri="http://schemas.openxmlformats.org/presentationml/2006/ole">
            <p:oleObj spid="_x0000_s23620" name="Equation" r:id="rId24" imgW="838080" imgH="228600" progId="Equation.DSMT4">
              <p:embed/>
            </p:oleObj>
          </a:graphicData>
        </a:graphic>
      </p:graphicFrame>
      <p:graphicFrame>
        <p:nvGraphicFramePr>
          <p:cNvPr id="23632" name="Object 80"/>
          <p:cNvGraphicFramePr>
            <a:graphicFrameLocks noChangeAspect="1"/>
          </p:cNvGraphicFramePr>
          <p:nvPr/>
        </p:nvGraphicFramePr>
        <p:xfrm>
          <a:off x="4114800" y="4191000"/>
          <a:ext cx="557213" cy="271463"/>
        </p:xfrm>
        <a:graphic>
          <a:graphicData uri="http://schemas.openxmlformats.org/presentationml/2006/ole">
            <p:oleObj spid="_x0000_s23632" name="Equation" r:id="rId25" imgW="495000" imgH="241200" progId="Equation.DSMT4">
              <p:embed/>
            </p:oleObj>
          </a:graphicData>
        </a:graphic>
      </p:graphicFrame>
      <p:graphicFrame>
        <p:nvGraphicFramePr>
          <p:cNvPr id="23633" name="Object 81"/>
          <p:cNvGraphicFramePr>
            <a:graphicFrameLocks noChangeAspect="1"/>
          </p:cNvGraphicFramePr>
          <p:nvPr/>
        </p:nvGraphicFramePr>
        <p:xfrm>
          <a:off x="3581400" y="4419600"/>
          <a:ext cx="442913" cy="271463"/>
        </p:xfrm>
        <a:graphic>
          <a:graphicData uri="http://schemas.openxmlformats.org/presentationml/2006/ole">
            <p:oleObj spid="_x0000_s23633" name="Equation" r:id="rId26" imgW="393480" imgH="241200" progId="Equation.DSMT4">
              <p:embed/>
            </p:oleObj>
          </a:graphicData>
        </a:graphic>
      </p:graphicFrame>
      <p:graphicFrame>
        <p:nvGraphicFramePr>
          <p:cNvPr id="23631" name="Object 79"/>
          <p:cNvGraphicFramePr>
            <a:graphicFrameLocks noChangeAspect="1"/>
          </p:cNvGraphicFramePr>
          <p:nvPr/>
        </p:nvGraphicFramePr>
        <p:xfrm>
          <a:off x="6800850" y="2667000"/>
          <a:ext cx="557213" cy="271463"/>
        </p:xfrm>
        <a:graphic>
          <a:graphicData uri="http://schemas.openxmlformats.org/presentationml/2006/ole">
            <p:oleObj spid="_x0000_s23631" name="Equation" r:id="rId27" imgW="495000" imgH="241200" progId="Equation.DSMT4">
              <p:embed/>
            </p:oleObj>
          </a:graphicData>
        </a:graphic>
      </p:graphicFrame>
      <p:graphicFrame>
        <p:nvGraphicFramePr>
          <p:cNvPr id="23634" name="Object 82"/>
          <p:cNvGraphicFramePr>
            <a:graphicFrameLocks noChangeAspect="1"/>
          </p:cNvGraphicFramePr>
          <p:nvPr/>
        </p:nvGraphicFramePr>
        <p:xfrm>
          <a:off x="2514600" y="5257800"/>
          <a:ext cx="385762" cy="257175"/>
        </p:xfrm>
        <a:graphic>
          <a:graphicData uri="http://schemas.openxmlformats.org/presentationml/2006/ole">
            <p:oleObj spid="_x0000_s23634" name="Equation" r:id="rId28" imgW="342720" imgH="228600" progId="Equation.DSMT4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ECE9D8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ECE9D8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ECE9D8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394</Words>
  <Application>Microsoft Office PowerPoint</Application>
  <PresentationFormat>On-screen Show (4:3)</PresentationFormat>
  <Paragraphs>76</Paragraphs>
  <Slides>6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Equation</vt:lpstr>
      <vt:lpstr>Slide 1</vt:lpstr>
      <vt:lpstr>Slide 2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German Gomez Herrero</cp:lastModifiedBy>
  <cp:revision>180</cp:revision>
  <dcterms:created xsi:type="dcterms:W3CDTF">2006-08-16T00:00:00Z</dcterms:created>
  <dcterms:modified xsi:type="dcterms:W3CDTF">2009-11-12T15:46:43Z</dcterms:modified>
</cp:coreProperties>
</file>