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3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9C645-5AA9-4A82-828E-AB05F5F0E83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2885A-9049-4074-9029-175EF564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973691-C1F4-41B1-802A-07CEDA363BEC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736C5D-E420-45D1-870E-E3D36E0AD8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4724400" cy="2362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 smtClean="0"/>
              <a:t>UA-Coding Bootcamp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Project </a:t>
            </a:r>
            <a:r>
              <a:rPr lang="en-US" sz="3600" dirty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MY </a:t>
            </a:r>
            <a:r>
              <a:rPr lang="en-US" sz="3600" dirty="0" smtClean="0"/>
              <a:t>Fitness (Proposal)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Papa Deere, Michael Brown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William Crocker, </a:t>
            </a:r>
            <a:r>
              <a:rPr lang="en-US" dirty="0" err="1" smtClean="0">
                <a:solidFill>
                  <a:schemeClr val="tx1"/>
                </a:solidFill>
              </a:rPr>
              <a:t>Srdjan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Markovich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5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Fitnes</a:t>
            </a:r>
            <a:r>
              <a:rPr lang="en-US" dirty="0" smtClean="0"/>
              <a:t>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alk </a:t>
            </a:r>
            <a:r>
              <a:rPr lang="en-US" dirty="0"/>
              <a:t>more steps each day, or push yourself through a brutal morning </a:t>
            </a:r>
            <a:r>
              <a:rPr lang="en-US" dirty="0" smtClean="0"/>
              <a:t>workout, My Fitness</a:t>
            </a:r>
            <a:r>
              <a:rPr lang="en-US" dirty="0"/>
              <a:t> can help. Mobile apps are ideal assistants for health, fitness, and weight-loss because they are always with us, and they're quite personal. Maintaining fitness requires daily habits </a:t>
            </a:r>
            <a:r>
              <a:rPr lang="en-US" dirty="0" smtClean="0"/>
              <a:t>and commitment.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1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My Fitness app will do following: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Calculate</a:t>
            </a:r>
            <a:r>
              <a:rPr lang="en-US" dirty="0" smtClean="0"/>
              <a:t> BMI</a:t>
            </a:r>
          </a:p>
          <a:p>
            <a:pPr marL="285750" indent="-285750"/>
            <a:r>
              <a:rPr lang="en-US" dirty="0" smtClean="0"/>
              <a:t>Nutrition</a:t>
            </a:r>
          </a:p>
          <a:p>
            <a:pPr marL="285750" indent="-285750"/>
            <a:r>
              <a:rPr lang="en-US" dirty="0" smtClean="0"/>
              <a:t>Weight Loss </a:t>
            </a:r>
          </a:p>
          <a:p>
            <a:pPr marL="285750" indent="-285750"/>
            <a:r>
              <a:rPr lang="en-US" dirty="0" smtClean="0"/>
              <a:t>Sign up fo</a:t>
            </a:r>
            <a:r>
              <a:rPr lang="en-US" dirty="0" smtClean="0"/>
              <a:t>r </a:t>
            </a:r>
            <a:r>
              <a:rPr lang="en-US" dirty="0" smtClean="0"/>
              <a:t>group training 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5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8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</TotalTime>
  <Words>51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    UA-Coding Bootcamp Project 2 MY Fitness (Proposal)</vt:lpstr>
      <vt:lpstr>My Fitness </vt:lpstr>
      <vt:lpstr>My Fitness</vt:lpstr>
      <vt:lpstr>My Fitness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 Coding Bootcamp Project 1 –  Cinema Symphony</dc:title>
  <dc:creator>srdjan01</dc:creator>
  <cp:lastModifiedBy>srdjan01</cp:lastModifiedBy>
  <cp:revision>6</cp:revision>
  <dcterms:created xsi:type="dcterms:W3CDTF">2017-12-15T01:58:20Z</dcterms:created>
  <dcterms:modified xsi:type="dcterms:W3CDTF">2018-02-23T04:09:36Z</dcterms:modified>
</cp:coreProperties>
</file>