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67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62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15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7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94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48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33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910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4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40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DC5E-FEB8-419C-B88A-EFFDE8101B8A}" type="datetimeFigureOut">
              <a:rPr lang="fr-FR" smtClean="0"/>
              <a:t>07/07/2020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14379-75B0-4DF2-BCE8-45F4431AA8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96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17" y="447040"/>
            <a:ext cx="2908277" cy="4300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094" y="447040"/>
            <a:ext cx="3469796" cy="43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642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Gorille</dc:creator>
  <cp:lastModifiedBy>Gorille</cp:lastModifiedBy>
  <cp:revision>2</cp:revision>
  <dcterms:created xsi:type="dcterms:W3CDTF">2020-07-07T16:45:32Z</dcterms:created>
  <dcterms:modified xsi:type="dcterms:W3CDTF">2020-07-07T20:32:36Z</dcterms:modified>
</cp:coreProperties>
</file>