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66" r:id="rId5"/>
    <p:sldId id="309" r:id="rId6"/>
    <p:sldId id="308" r:id="rId7"/>
    <p:sldId id="313" r:id="rId8"/>
    <p:sldId id="315" r:id="rId9"/>
    <p:sldId id="312" r:id="rId10"/>
    <p:sldId id="316" r:id="rId11"/>
    <p:sldId id="318" r:id="rId12"/>
    <p:sldId id="31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F3327-A575-4839-BEF4-324018BC60D1}" v="17" dt="2023-05-25T21:04:58.710"/>
    <p1510:client id="{5FA76473-6DE0-09E5-C28B-58D0B0114100}" v="102" dt="2023-05-25T19:38:43.289"/>
    <p1510:client id="{AD6AE14A-2FBB-F956-AD7C-11125538B83B}" v="161" dt="2023-05-25T21:05:42.611"/>
    <p1510:client id="{C0460A70-7609-7BCE-807A-1AB315CE4F0C}" v="12" dt="2023-05-25T20:18:04.802"/>
    <p1510:client id="{F627FBD4-51FE-5C66-8486-A4C27FB39940}" v="17" dt="2023-05-25T20:08:45.391"/>
    <p1510:client id="{FA99579E-5CDE-477C-BC9A-D3E52ED146D2}" v="1665" dt="2023-05-25T20:44:27.977"/>
    <p1510:client id="{FDD76B80-1516-441C-94BE-E06F78AC5233}" vWet="4" dt="2023-05-25T20:13:5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Scope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Solution Overview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Our Task/technology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Scope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Solution Overview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Our Task/technology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47E5-C910-4EB4-9068-DBB9A70AAF56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FC8B-161D-4E91-95EF-FD8139C88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21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/>
              <a:t>Next Word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/>
              <a:t>Warm up presentation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C83F-A4C7-48EF-1809-AC07EA4F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39015"/>
          </a:xfrm>
        </p:spPr>
        <p:txBody>
          <a:bodyPr/>
          <a:lstStyle/>
          <a:p>
            <a:r>
              <a:rPr lang="en-US"/>
              <a:t>Group Members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A9C3E-FA13-8FB3-7BCF-177C7B0D0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81943"/>
            <a:ext cx="10058400" cy="1838130"/>
          </a:xfrm>
        </p:spPr>
        <p:txBody>
          <a:bodyPr>
            <a:normAutofit fontScale="55000" lnSpcReduction="20000"/>
          </a:bodyPr>
          <a:lstStyle/>
          <a:p>
            <a:r>
              <a:rPr lang="en-US" err="1"/>
              <a:t>Karendeep</a:t>
            </a:r>
            <a:r>
              <a:rPr lang="en-US"/>
              <a:t> </a:t>
            </a:r>
            <a:r>
              <a:rPr lang="en-US" err="1"/>
              <a:t>singh</a:t>
            </a:r>
            <a:endParaRPr lang="en-US"/>
          </a:p>
          <a:p>
            <a:r>
              <a:rPr lang="en-US"/>
              <a:t>Olusore Olateru</a:t>
            </a:r>
          </a:p>
          <a:p>
            <a:r>
              <a:rPr lang="en-US"/>
              <a:t>Ransford </a:t>
            </a:r>
            <a:r>
              <a:rPr lang="en-US" err="1"/>
              <a:t>Sekyi</a:t>
            </a:r>
            <a:endParaRPr lang="en-US"/>
          </a:p>
          <a:p>
            <a:r>
              <a:rPr lang="en-US" err="1"/>
              <a:t>Mostapha</a:t>
            </a:r>
            <a:r>
              <a:rPr lang="en-US"/>
              <a:t> </a:t>
            </a:r>
            <a:r>
              <a:rPr lang="en-US" err="1"/>
              <a:t>beydoun</a:t>
            </a:r>
            <a:endParaRPr lang="en-US"/>
          </a:p>
          <a:p>
            <a:r>
              <a:rPr lang="en-US"/>
              <a:t>Hari Ramasamy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20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Table of Contents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364778"/>
              </p:ext>
            </p:extLst>
          </p:nvPr>
        </p:nvGraphicFramePr>
        <p:xfrm>
          <a:off x="1115624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8373-28A2-B6C9-137B-2254C78F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CA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72CBEC-92DF-D624-50D6-6CF7A1C222A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97281" y="3871885"/>
            <a:ext cx="44171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729D21-56A8-4F15-A47F-287D33232FFA}"/>
              </a:ext>
            </a:extLst>
          </p:cNvPr>
          <p:cNvGrpSpPr/>
          <p:nvPr/>
        </p:nvGrpSpPr>
        <p:grpSpPr>
          <a:xfrm>
            <a:off x="3193027" y="2128559"/>
            <a:ext cx="5805946" cy="3497992"/>
            <a:chOff x="2934187" y="2128559"/>
            <a:chExt cx="5805946" cy="3497992"/>
          </a:xfrm>
        </p:grpSpPr>
        <p:grpSp>
          <p:nvGrpSpPr>
            <p:cNvPr id="36" name="Google Shape;8837;p178">
              <a:extLst>
                <a:ext uri="{FF2B5EF4-FFF2-40B4-BE49-F238E27FC236}">
                  <a16:creationId xmlns:a16="http://schemas.microsoft.com/office/drawing/2014/main" id="{AA2898A4-A073-44CE-9173-5689C355385E}"/>
                </a:ext>
              </a:extLst>
            </p:cNvPr>
            <p:cNvGrpSpPr/>
            <p:nvPr/>
          </p:nvGrpSpPr>
          <p:grpSpPr>
            <a:xfrm>
              <a:off x="2934187" y="2172059"/>
              <a:ext cx="5805946" cy="1141100"/>
              <a:chOff x="554038" y="2023640"/>
              <a:chExt cx="6080125" cy="1194987"/>
            </a:xfrm>
          </p:grpSpPr>
          <p:grpSp>
            <p:nvGrpSpPr>
              <p:cNvPr id="37" name="Google Shape;8838;p178">
                <a:extLst>
                  <a:ext uri="{FF2B5EF4-FFF2-40B4-BE49-F238E27FC236}">
                    <a16:creationId xmlns:a16="http://schemas.microsoft.com/office/drawing/2014/main" id="{BAF058FF-B047-45F4-A821-E3B4EF809BF2}"/>
                  </a:ext>
                </a:extLst>
              </p:cNvPr>
              <p:cNvGrpSpPr/>
              <p:nvPr/>
            </p:nvGrpSpPr>
            <p:grpSpPr>
              <a:xfrm>
                <a:off x="554038" y="2023640"/>
                <a:ext cx="6080125" cy="1194987"/>
                <a:chOff x="554038" y="1908175"/>
                <a:chExt cx="6080125" cy="1304633"/>
              </a:xfrm>
            </p:grpSpPr>
            <p:sp>
              <p:nvSpPr>
                <p:cNvPr id="40" name="Google Shape;8839;p178">
                  <a:extLst>
                    <a:ext uri="{FF2B5EF4-FFF2-40B4-BE49-F238E27FC236}">
                      <a16:creationId xmlns:a16="http://schemas.microsoft.com/office/drawing/2014/main" id="{34963320-0306-4A12-BBBC-ABE64ECE72D0}"/>
                    </a:ext>
                  </a:extLst>
                </p:cNvPr>
                <p:cNvSpPr/>
                <p:nvPr/>
              </p:nvSpPr>
              <p:spPr>
                <a:xfrm>
                  <a:off x="554038" y="1999959"/>
                  <a:ext cx="2022475" cy="121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764" extrusionOk="0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664" y="2"/>
                      </a:lnTo>
                      <a:lnTo>
                        <a:pt x="696" y="6"/>
                      </a:lnTo>
                      <a:lnTo>
                        <a:pt x="726" y="14"/>
                      </a:lnTo>
                      <a:lnTo>
                        <a:pt x="756" y="24"/>
                      </a:lnTo>
                      <a:lnTo>
                        <a:pt x="784" y="36"/>
                      </a:lnTo>
                      <a:lnTo>
                        <a:pt x="810" y="52"/>
                      </a:lnTo>
                      <a:lnTo>
                        <a:pt x="838" y="70"/>
                      </a:lnTo>
                      <a:lnTo>
                        <a:pt x="864" y="90"/>
                      </a:lnTo>
                      <a:lnTo>
                        <a:pt x="890" y="114"/>
                      </a:lnTo>
                      <a:lnTo>
                        <a:pt x="916" y="138"/>
                      </a:lnTo>
                      <a:lnTo>
                        <a:pt x="970" y="194"/>
                      </a:lnTo>
                      <a:lnTo>
                        <a:pt x="1026" y="256"/>
                      </a:lnTo>
                      <a:lnTo>
                        <a:pt x="1088" y="326"/>
                      </a:lnTo>
                      <a:lnTo>
                        <a:pt x="1088" y="326"/>
                      </a:lnTo>
                      <a:lnTo>
                        <a:pt x="1106" y="342"/>
                      </a:lnTo>
                      <a:lnTo>
                        <a:pt x="1122" y="352"/>
                      </a:lnTo>
                      <a:lnTo>
                        <a:pt x="1138" y="358"/>
                      </a:lnTo>
                      <a:lnTo>
                        <a:pt x="1156" y="360"/>
                      </a:lnTo>
                      <a:lnTo>
                        <a:pt x="1172" y="358"/>
                      </a:lnTo>
                      <a:lnTo>
                        <a:pt x="1186" y="354"/>
                      </a:lnTo>
                      <a:lnTo>
                        <a:pt x="1202" y="346"/>
                      </a:lnTo>
                      <a:lnTo>
                        <a:pt x="1216" y="338"/>
                      </a:lnTo>
                      <a:lnTo>
                        <a:pt x="1228" y="328"/>
                      </a:lnTo>
                      <a:lnTo>
                        <a:pt x="1240" y="316"/>
                      </a:lnTo>
                      <a:lnTo>
                        <a:pt x="1258" y="296"/>
                      </a:lnTo>
                      <a:lnTo>
                        <a:pt x="1270" y="280"/>
                      </a:lnTo>
                      <a:lnTo>
                        <a:pt x="1274" y="274"/>
                      </a:lnTo>
                      <a:lnTo>
                        <a:pt x="1274" y="274"/>
                      </a:lnTo>
                      <a:lnTo>
                        <a:pt x="1074" y="476"/>
                      </a:lnTo>
                      <a:lnTo>
                        <a:pt x="1074" y="476"/>
                      </a:lnTo>
                      <a:lnTo>
                        <a:pt x="984" y="566"/>
                      </a:lnTo>
                      <a:lnTo>
                        <a:pt x="934" y="614"/>
                      </a:lnTo>
                      <a:lnTo>
                        <a:pt x="908" y="638"/>
                      </a:lnTo>
                      <a:lnTo>
                        <a:pt x="882" y="660"/>
                      </a:lnTo>
                      <a:lnTo>
                        <a:pt x="854" y="680"/>
                      </a:lnTo>
                      <a:lnTo>
                        <a:pt x="826" y="700"/>
                      </a:lnTo>
                      <a:lnTo>
                        <a:pt x="796" y="716"/>
                      </a:lnTo>
                      <a:lnTo>
                        <a:pt x="766" y="732"/>
                      </a:lnTo>
                      <a:lnTo>
                        <a:pt x="734" y="744"/>
                      </a:lnTo>
                      <a:lnTo>
                        <a:pt x="700" y="754"/>
                      </a:lnTo>
                      <a:lnTo>
                        <a:pt x="666" y="762"/>
                      </a:lnTo>
                      <a:lnTo>
                        <a:pt x="632" y="764"/>
                      </a:lnTo>
                      <a:lnTo>
                        <a:pt x="632" y="764"/>
                      </a:lnTo>
                      <a:lnTo>
                        <a:pt x="302" y="764"/>
                      </a:lnTo>
                      <a:lnTo>
                        <a:pt x="0" y="76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32" y="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46464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8840;p178">
                  <a:extLst>
                    <a:ext uri="{FF2B5EF4-FFF2-40B4-BE49-F238E27FC236}">
                      <a16:creationId xmlns:a16="http://schemas.microsoft.com/office/drawing/2014/main" id="{1469B177-2214-43D3-AA85-791CBF365641}"/>
                    </a:ext>
                  </a:extLst>
                </p:cNvPr>
                <p:cNvSpPr/>
                <p:nvPr/>
              </p:nvSpPr>
              <p:spPr>
                <a:xfrm>
                  <a:off x="1919288" y="1908175"/>
                  <a:ext cx="47148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764" extrusionOk="0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rgbClr val="464646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" name="Google Shape;8841;p178">
                <a:extLst>
                  <a:ext uri="{FF2B5EF4-FFF2-40B4-BE49-F238E27FC236}">
                    <a16:creationId xmlns:a16="http://schemas.microsoft.com/office/drawing/2014/main" id="{F2FE03A6-9E3B-4383-A0C7-169B7FB8DFEF}"/>
                  </a:ext>
                </a:extLst>
              </p:cNvPr>
              <p:cNvSpPr/>
              <p:nvPr/>
            </p:nvSpPr>
            <p:spPr>
              <a:xfrm>
                <a:off x="3186460" y="2112615"/>
                <a:ext cx="3384376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Challenge</a:t>
                </a:r>
                <a:endParaRPr lang="ar-LB">
                  <a:solidFill>
                    <a:schemeClr val="bg1"/>
                  </a:solidFill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CA" altLang="en-US" sz="1050">
                    <a:solidFill>
                      <a:schemeClr val="bg1"/>
                    </a:solidFill>
                    <a:latin typeface="Segoe UI"/>
                    <a:ea typeface="Times New Roman" panose="02020603050405020304" pitchFamily="18" charset="0"/>
                    <a:cs typeface="Segoe UI"/>
                  </a:rPr>
                  <a:t>The main pain point we have is that our website doesn’t have the feature of an effective word predictor model</a:t>
                </a: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Google Shape;8842;p178">
                <a:extLst>
                  <a:ext uri="{FF2B5EF4-FFF2-40B4-BE49-F238E27FC236}">
                    <a16:creationId xmlns:a16="http://schemas.microsoft.com/office/drawing/2014/main" id="{610A54B5-A93C-42CD-AC88-592C7734EAB3}"/>
                  </a:ext>
                </a:extLst>
              </p:cNvPr>
              <p:cNvSpPr/>
              <p:nvPr/>
            </p:nvSpPr>
            <p:spPr>
              <a:xfrm>
                <a:off x="666180" y="2765891"/>
                <a:ext cx="11521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4646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8843;p178">
              <a:extLst>
                <a:ext uri="{FF2B5EF4-FFF2-40B4-BE49-F238E27FC236}">
                  <a16:creationId xmlns:a16="http://schemas.microsoft.com/office/drawing/2014/main" id="{F2D0ACAD-2384-4852-8C38-FA102063B522}"/>
                </a:ext>
              </a:extLst>
            </p:cNvPr>
            <p:cNvGrpSpPr/>
            <p:nvPr/>
          </p:nvGrpSpPr>
          <p:grpSpPr>
            <a:xfrm>
              <a:off x="2934187" y="3252942"/>
              <a:ext cx="5805946" cy="1222441"/>
              <a:chOff x="554038" y="3198769"/>
              <a:chExt cx="6080125" cy="1280169"/>
            </a:xfrm>
          </p:grpSpPr>
          <p:grpSp>
            <p:nvGrpSpPr>
              <p:cNvPr id="43" name="Google Shape;8844;p178">
                <a:extLst>
                  <a:ext uri="{FF2B5EF4-FFF2-40B4-BE49-F238E27FC236}">
                    <a16:creationId xmlns:a16="http://schemas.microsoft.com/office/drawing/2014/main" id="{CF0174C1-2F0A-4D90-A14B-42017C40A108}"/>
                  </a:ext>
                </a:extLst>
              </p:cNvPr>
              <p:cNvGrpSpPr/>
              <p:nvPr/>
            </p:nvGrpSpPr>
            <p:grpSpPr>
              <a:xfrm>
                <a:off x="554038" y="3276572"/>
                <a:ext cx="6080125" cy="1202366"/>
                <a:chOff x="554038" y="1908175"/>
                <a:chExt cx="6080125" cy="1312690"/>
              </a:xfrm>
            </p:grpSpPr>
            <p:sp>
              <p:nvSpPr>
                <p:cNvPr id="47" name="Google Shape;8845;p178">
                  <a:extLst>
                    <a:ext uri="{FF2B5EF4-FFF2-40B4-BE49-F238E27FC236}">
                      <a16:creationId xmlns:a16="http://schemas.microsoft.com/office/drawing/2014/main" id="{8ADA8133-D38E-4590-8873-A0A40651B503}"/>
                    </a:ext>
                  </a:extLst>
                </p:cNvPr>
                <p:cNvSpPr/>
                <p:nvPr/>
              </p:nvSpPr>
              <p:spPr>
                <a:xfrm>
                  <a:off x="554038" y="2008015"/>
                  <a:ext cx="20224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764" extrusionOk="0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664" y="2"/>
                      </a:lnTo>
                      <a:lnTo>
                        <a:pt x="696" y="6"/>
                      </a:lnTo>
                      <a:lnTo>
                        <a:pt x="726" y="14"/>
                      </a:lnTo>
                      <a:lnTo>
                        <a:pt x="756" y="24"/>
                      </a:lnTo>
                      <a:lnTo>
                        <a:pt x="784" y="36"/>
                      </a:lnTo>
                      <a:lnTo>
                        <a:pt x="810" y="52"/>
                      </a:lnTo>
                      <a:lnTo>
                        <a:pt x="838" y="70"/>
                      </a:lnTo>
                      <a:lnTo>
                        <a:pt x="864" y="90"/>
                      </a:lnTo>
                      <a:lnTo>
                        <a:pt x="890" y="114"/>
                      </a:lnTo>
                      <a:lnTo>
                        <a:pt x="916" y="138"/>
                      </a:lnTo>
                      <a:lnTo>
                        <a:pt x="970" y="194"/>
                      </a:lnTo>
                      <a:lnTo>
                        <a:pt x="1026" y="256"/>
                      </a:lnTo>
                      <a:lnTo>
                        <a:pt x="1088" y="326"/>
                      </a:lnTo>
                      <a:lnTo>
                        <a:pt x="1088" y="326"/>
                      </a:lnTo>
                      <a:lnTo>
                        <a:pt x="1106" y="342"/>
                      </a:lnTo>
                      <a:lnTo>
                        <a:pt x="1122" y="352"/>
                      </a:lnTo>
                      <a:lnTo>
                        <a:pt x="1138" y="358"/>
                      </a:lnTo>
                      <a:lnTo>
                        <a:pt x="1156" y="360"/>
                      </a:lnTo>
                      <a:lnTo>
                        <a:pt x="1172" y="358"/>
                      </a:lnTo>
                      <a:lnTo>
                        <a:pt x="1186" y="354"/>
                      </a:lnTo>
                      <a:lnTo>
                        <a:pt x="1202" y="346"/>
                      </a:lnTo>
                      <a:lnTo>
                        <a:pt x="1216" y="338"/>
                      </a:lnTo>
                      <a:lnTo>
                        <a:pt x="1228" y="328"/>
                      </a:lnTo>
                      <a:lnTo>
                        <a:pt x="1240" y="316"/>
                      </a:lnTo>
                      <a:lnTo>
                        <a:pt x="1258" y="296"/>
                      </a:lnTo>
                      <a:lnTo>
                        <a:pt x="1270" y="280"/>
                      </a:lnTo>
                      <a:lnTo>
                        <a:pt x="1274" y="274"/>
                      </a:lnTo>
                      <a:lnTo>
                        <a:pt x="1274" y="274"/>
                      </a:lnTo>
                      <a:lnTo>
                        <a:pt x="1074" y="476"/>
                      </a:lnTo>
                      <a:lnTo>
                        <a:pt x="1074" y="476"/>
                      </a:lnTo>
                      <a:lnTo>
                        <a:pt x="984" y="566"/>
                      </a:lnTo>
                      <a:lnTo>
                        <a:pt x="934" y="614"/>
                      </a:lnTo>
                      <a:lnTo>
                        <a:pt x="908" y="638"/>
                      </a:lnTo>
                      <a:lnTo>
                        <a:pt x="882" y="660"/>
                      </a:lnTo>
                      <a:lnTo>
                        <a:pt x="854" y="680"/>
                      </a:lnTo>
                      <a:lnTo>
                        <a:pt x="826" y="700"/>
                      </a:lnTo>
                      <a:lnTo>
                        <a:pt x="796" y="716"/>
                      </a:lnTo>
                      <a:lnTo>
                        <a:pt x="766" y="732"/>
                      </a:lnTo>
                      <a:lnTo>
                        <a:pt x="734" y="744"/>
                      </a:lnTo>
                      <a:lnTo>
                        <a:pt x="700" y="754"/>
                      </a:lnTo>
                      <a:lnTo>
                        <a:pt x="666" y="762"/>
                      </a:lnTo>
                      <a:lnTo>
                        <a:pt x="632" y="764"/>
                      </a:lnTo>
                      <a:lnTo>
                        <a:pt x="632" y="764"/>
                      </a:lnTo>
                      <a:lnTo>
                        <a:pt x="302" y="764"/>
                      </a:lnTo>
                      <a:lnTo>
                        <a:pt x="0" y="76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32" y="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D04A0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8846;p178">
                  <a:extLst>
                    <a:ext uri="{FF2B5EF4-FFF2-40B4-BE49-F238E27FC236}">
                      <a16:creationId xmlns:a16="http://schemas.microsoft.com/office/drawing/2014/main" id="{F0FF7558-24C2-495C-9AE5-48EF462E993B}"/>
                    </a:ext>
                  </a:extLst>
                </p:cNvPr>
                <p:cNvSpPr/>
                <p:nvPr/>
              </p:nvSpPr>
              <p:spPr>
                <a:xfrm>
                  <a:off x="1919288" y="1908175"/>
                  <a:ext cx="47148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764" extrusionOk="0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rgbClr val="D04A02"/>
                </a:solidFill>
                <a:ln w="9525" cap="flat" cmpd="sng">
                  <a:solidFill>
                    <a:srgbClr val="EB8C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" name="Google Shape;8847;p178">
                <a:extLst>
                  <a:ext uri="{FF2B5EF4-FFF2-40B4-BE49-F238E27FC236}">
                    <a16:creationId xmlns:a16="http://schemas.microsoft.com/office/drawing/2014/main" id="{9CE1860C-6EBB-4F63-AF85-E8BB817C8E04}"/>
                  </a:ext>
                </a:extLst>
              </p:cNvPr>
              <p:cNvSpPr/>
              <p:nvPr/>
            </p:nvSpPr>
            <p:spPr>
              <a:xfrm>
                <a:off x="3186460" y="3368022"/>
                <a:ext cx="3384376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Impact</a:t>
                </a:r>
                <a:endParaRPr/>
              </a:p>
              <a:p>
                <a:pPr>
                  <a:spcBef>
                    <a:spcPts val="600"/>
                  </a:spcBef>
                </a:pPr>
                <a:r>
                  <a:rPr lang="en-CA" altLang="en-US" sz="1050">
                    <a:solidFill>
                      <a:schemeClr val="bg1"/>
                    </a:solidFill>
                    <a:latin typeface="Segoe UI"/>
                    <a:cs typeface="Segoe UI"/>
                  </a:rPr>
                  <a:t>This leads to difficulties for users in composing coherent sentences and decreases user engagement.</a:t>
                </a:r>
              </a:p>
            </p:txBody>
          </p:sp>
          <p:sp>
            <p:nvSpPr>
              <p:cNvPr id="45" name="Google Shape;8848;p178">
                <a:extLst>
                  <a:ext uri="{FF2B5EF4-FFF2-40B4-BE49-F238E27FC236}">
                    <a16:creationId xmlns:a16="http://schemas.microsoft.com/office/drawing/2014/main" id="{BCF40514-678B-4131-8697-D095C011A319}"/>
                  </a:ext>
                </a:extLst>
              </p:cNvPr>
              <p:cNvSpPr/>
              <p:nvPr/>
            </p:nvSpPr>
            <p:spPr>
              <a:xfrm>
                <a:off x="666180" y="4004086"/>
                <a:ext cx="11521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849;p178">
                <a:extLst>
                  <a:ext uri="{FF2B5EF4-FFF2-40B4-BE49-F238E27FC236}">
                    <a16:creationId xmlns:a16="http://schemas.microsoft.com/office/drawing/2014/main" id="{965E15C5-F738-46A0-8305-595D15520CCA}"/>
                  </a:ext>
                </a:extLst>
              </p:cNvPr>
              <p:cNvSpPr/>
              <p:nvPr/>
            </p:nvSpPr>
            <p:spPr>
              <a:xfrm>
                <a:off x="594172" y="3198769"/>
                <a:ext cx="122413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6000" b="1">
                    <a:solidFill>
                      <a:srgbClr val="D04A02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6000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8850;p178">
              <a:extLst>
                <a:ext uri="{FF2B5EF4-FFF2-40B4-BE49-F238E27FC236}">
                  <a16:creationId xmlns:a16="http://schemas.microsoft.com/office/drawing/2014/main" id="{3CD196C8-1C0A-4ECB-BEE5-27BCE09F41AD}"/>
                </a:ext>
              </a:extLst>
            </p:cNvPr>
            <p:cNvGrpSpPr/>
            <p:nvPr/>
          </p:nvGrpSpPr>
          <p:grpSpPr>
            <a:xfrm>
              <a:off x="2934187" y="4434779"/>
              <a:ext cx="5805946" cy="1191772"/>
              <a:chOff x="554038" y="4410530"/>
              <a:chExt cx="6080125" cy="1248052"/>
            </a:xfrm>
          </p:grpSpPr>
          <p:grpSp>
            <p:nvGrpSpPr>
              <p:cNvPr id="50" name="Google Shape;8851;p178">
                <a:extLst>
                  <a:ext uri="{FF2B5EF4-FFF2-40B4-BE49-F238E27FC236}">
                    <a16:creationId xmlns:a16="http://schemas.microsoft.com/office/drawing/2014/main" id="{A1BEE1C5-9389-4D14-B74C-A800F7F1D148}"/>
                  </a:ext>
                </a:extLst>
              </p:cNvPr>
              <p:cNvGrpSpPr/>
              <p:nvPr/>
            </p:nvGrpSpPr>
            <p:grpSpPr>
              <a:xfrm>
                <a:off x="554038" y="4460418"/>
                <a:ext cx="6080125" cy="1198164"/>
                <a:chOff x="554038" y="1908174"/>
                <a:chExt cx="6080125" cy="1308101"/>
              </a:xfrm>
            </p:grpSpPr>
            <p:sp>
              <p:nvSpPr>
                <p:cNvPr id="55" name="Google Shape;8852;p178">
                  <a:extLst>
                    <a:ext uri="{FF2B5EF4-FFF2-40B4-BE49-F238E27FC236}">
                      <a16:creationId xmlns:a16="http://schemas.microsoft.com/office/drawing/2014/main" id="{DC7F3681-6766-4CEB-9998-67D63069FF0C}"/>
                    </a:ext>
                  </a:extLst>
                </p:cNvPr>
                <p:cNvSpPr/>
                <p:nvPr/>
              </p:nvSpPr>
              <p:spPr>
                <a:xfrm>
                  <a:off x="554038" y="2003425"/>
                  <a:ext cx="20224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764" extrusionOk="0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664" y="2"/>
                      </a:lnTo>
                      <a:lnTo>
                        <a:pt x="696" y="6"/>
                      </a:lnTo>
                      <a:lnTo>
                        <a:pt x="726" y="14"/>
                      </a:lnTo>
                      <a:lnTo>
                        <a:pt x="756" y="24"/>
                      </a:lnTo>
                      <a:lnTo>
                        <a:pt x="784" y="36"/>
                      </a:lnTo>
                      <a:lnTo>
                        <a:pt x="810" y="52"/>
                      </a:lnTo>
                      <a:lnTo>
                        <a:pt x="838" y="70"/>
                      </a:lnTo>
                      <a:lnTo>
                        <a:pt x="864" y="90"/>
                      </a:lnTo>
                      <a:lnTo>
                        <a:pt x="890" y="114"/>
                      </a:lnTo>
                      <a:lnTo>
                        <a:pt x="916" y="138"/>
                      </a:lnTo>
                      <a:lnTo>
                        <a:pt x="970" y="194"/>
                      </a:lnTo>
                      <a:lnTo>
                        <a:pt x="1026" y="256"/>
                      </a:lnTo>
                      <a:lnTo>
                        <a:pt x="1088" y="326"/>
                      </a:lnTo>
                      <a:lnTo>
                        <a:pt x="1088" y="326"/>
                      </a:lnTo>
                      <a:lnTo>
                        <a:pt x="1106" y="342"/>
                      </a:lnTo>
                      <a:lnTo>
                        <a:pt x="1122" y="352"/>
                      </a:lnTo>
                      <a:lnTo>
                        <a:pt x="1138" y="358"/>
                      </a:lnTo>
                      <a:lnTo>
                        <a:pt x="1156" y="360"/>
                      </a:lnTo>
                      <a:lnTo>
                        <a:pt x="1172" y="358"/>
                      </a:lnTo>
                      <a:lnTo>
                        <a:pt x="1186" y="354"/>
                      </a:lnTo>
                      <a:lnTo>
                        <a:pt x="1202" y="346"/>
                      </a:lnTo>
                      <a:lnTo>
                        <a:pt x="1216" y="338"/>
                      </a:lnTo>
                      <a:lnTo>
                        <a:pt x="1228" y="328"/>
                      </a:lnTo>
                      <a:lnTo>
                        <a:pt x="1240" y="316"/>
                      </a:lnTo>
                      <a:lnTo>
                        <a:pt x="1258" y="296"/>
                      </a:lnTo>
                      <a:lnTo>
                        <a:pt x="1270" y="280"/>
                      </a:lnTo>
                      <a:lnTo>
                        <a:pt x="1274" y="274"/>
                      </a:lnTo>
                      <a:lnTo>
                        <a:pt x="1274" y="274"/>
                      </a:lnTo>
                      <a:lnTo>
                        <a:pt x="1074" y="476"/>
                      </a:lnTo>
                      <a:lnTo>
                        <a:pt x="1074" y="476"/>
                      </a:lnTo>
                      <a:lnTo>
                        <a:pt x="984" y="566"/>
                      </a:lnTo>
                      <a:lnTo>
                        <a:pt x="934" y="614"/>
                      </a:lnTo>
                      <a:lnTo>
                        <a:pt x="908" y="638"/>
                      </a:lnTo>
                      <a:lnTo>
                        <a:pt x="882" y="660"/>
                      </a:lnTo>
                      <a:lnTo>
                        <a:pt x="854" y="680"/>
                      </a:lnTo>
                      <a:lnTo>
                        <a:pt x="826" y="700"/>
                      </a:lnTo>
                      <a:lnTo>
                        <a:pt x="796" y="716"/>
                      </a:lnTo>
                      <a:lnTo>
                        <a:pt x="766" y="732"/>
                      </a:lnTo>
                      <a:lnTo>
                        <a:pt x="734" y="744"/>
                      </a:lnTo>
                      <a:lnTo>
                        <a:pt x="700" y="754"/>
                      </a:lnTo>
                      <a:lnTo>
                        <a:pt x="666" y="762"/>
                      </a:lnTo>
                      <a:lnTo>
                        <a:pt x="632" y="764"/>
                      </a:lnTo>
                      <a:lnTo>
                        <a:pt x="632" y="764"/>
                      </a:lnTo>
                      <a:lnTo>
                        <a:pt x="302" y="764"/>
                      </a:lnTo>
                      <a:lnTo>
                        <a:pt x="0" y="76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32" y="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8853;p178">
                  <a:extLst>
                    <a:ext uri="{FF2B5EF4-FFF2-40B4-BE49-F238E27FC236}">
                      <a16:creationId xmlns:a16="http://schemas.microsoft.com/office/drawing/2014/main" id="{DE1A7516-0FDA-4AE4-9FC5-01AC1FB6744F}"/>
                    </a:ext>
                  </a:extLst>
                </p:cNvPr>
                <p:cNvSpPr/>
                <p:nvPr/>
              </p:nvSpPr>
              <p:spPr>
                <a:xfrm>
                  <a:off x="1919288" y="1908175"/>
                  <a:ext cx="47148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764" extrusionOk="0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8853;p178">
                  <a:extLst>
                    <a:ext uri="{FF2B5EF4-FFF2-40B4-BE49-F238E27FC236}">
                      <a16:creationId xmlns:a16="http://schemas.microsoft.com/office/drawing/2014/main" id="{BA15BB0A-9EAE-4EAF-AF57-F64550A5B8B2}"/>
                    </a:ext>
                  </a:extLst>
                </p:cNvPr>
                <p:cNvSpPr/>
                <p:nvPr/>
              </p:nvSpPr>
              <p:spPr>
                <a:xfrm>
                  <a:off x="1919288" y="1908174"/>
                  <a:ext cx="47148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764" extrusionOk="0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" name="Google Shape;8854;p178">
                <a:extLst>
                  <a:ext uri="{FF2B5EF4-FFF2-40B4-BE49-F238E27FC236}">
                    <a16:creationId xmlns:a16="http://schemas.microsoft.com/office/drawing/2014/main" id="{4168E1DA-14F8-48FB-928F-A5497CE340F7}"/>
                  </a:ext>
                </a:extLst>
              </p:cNvPr>
              <p:cNvSpPr/>
              <p:nvPr/>
            </p:nvSpPr>
            <p:spPr>
              <a:xfrm>
                <a:off x="3186460" y="4554337"/>
                <a:ext cx="3384376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Option 3</a:t>
                </a:r>
                <a:endParaRPr/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goes here goes here goes here goes here goes here goes here goes here goes here goes here goes here goes here goes here goes here goes here</a:t>
                </a:r>
                <a:endParaRPr/>
              </a:p>
            </p:txBody>
          </p:sp>
          <p:sp>
            <p:nvSpPr>
              <p:cNvPr id="52" name="Google Shape;8855;p178">
                <a:extLst>
                  <a:ext uri="{FF2B5EF4-FFF2-40B4-BE49-F238E27FC236}">
                    <a16:creationId xmlns:a16="http://schemas.microsoft.com/office/drawing/2014/main" id="{CEA39D46-79D3-416B-9A52-608819E64A61}"/>
                  </a:ext>
                </a:extLst>
              </p:cNvPr>
              <p:cNvSpPr/>
              <p:nvPr/>
            </p:nvSpPr>
            <p:spPr>
              <a:xfrm>
                <a:off x="666180" y="5250499"/>
                <a:ext cx="11521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856;p178">
                <a:extLst>
                  <a:ext uri="{FF2B5EF4-FFF2-40B4-BE49-F238E27FC236}">
                    <a16:creationId xmlns:a16="http://schemas.microsoft.com/office/drawing/2014/main" id="{867C1051-4EAF-43CB-A323-ECD53FE38ED3}"/>
                  </a:ext>
                </a:extLst>
              </p:cNvPr>
              <p:cNvSpPr/>
              <p:nvPr/>
            </p:nvSpPr>
            <p:spPr>
              <a:xfrm>
                <a:off x="594172" y="4428957"/>
                <a:ext cx="66255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6000" b="1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6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857;p178">
                <a:extLst>
                  <a:ext uri="{FF2B5EF4-FFF2-40B4-BE49-F238E27FC236}">
                    <a16:creationId xmlns:a16="http://schemas.microsoft.com/office/drawing/2014/main" id="{A37CD62A-453C-4063-9CA3-9C9DA0E79F74}"/>
                  </a:ext>
                </a:extLst>
              </p:cNvPr>
              <p:cNvSpPr/>
              <p:nvPr/>
            </p:nvSpPr>
            <p:spPr>
              <a:xfrm>
                <a:off x="1006827" y="4410530"/>
                <a:ext cx="592248" cy="1015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6000" b="1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6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8854;p178">
                <a:extLst>
                  <a:ext uri="{FF2B5EF4-FFF2-40B4-BE49-F238E27FC236}">
                    <a16:creationId xmlns:a16="http://schemas.microsoft.com/office/drawing/2014/main" id="{1AAD93A0-2647-4C21-BAB5-48A531038BE8}"/>
                  </a:ext>
                </a:extLst>
              </p:cNvPr>
              <p:cNvSpPr/>
              <p:nvPr/>
            </p:nvSpPr>
            <p:spPr>
              <a:xfrm>
                <a:off x="3186460" y="4554336"/>
                <a:ext cx="3384376" cy="7848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>
                    <a:solidFill>
                      <a:schemeClr val="bg1"/>
                    </a:solidFill>
                    <a:latin typeface="Arial"/>
                    <a:cs typeface="Arial"/>
                    <a:sym typeface="Arial"/>
                  </a:rPr>
                  <a:t>Solution</a:t>
                </a:r>
                <a:endParaRPr lang="en-US">
                  <a:solidFill>
                    <a:schemeClr val="bg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GB" sz="1050">
                    <a:solidFill>
                      <a:schemeClr val="bg1"/>
                    </a:solidFill>
                    <a:latin typeface="Segoe UI"/>
                    <a:cs typeface="Segoe UI"/>
                    <a:sym typeface="Arial"/>
                  </a:rPr>
                  <a:t>We need to develop and integrate an advanced next word predictor model that accurately suggests words based on context, improving user experience and content creation on our website.</a:t>
                </a:r>
                <a:endParaRPr lang="en-GB" sz="1050">
                  <a:solidFill>
                    <a:schemeClr val="bg1"/>
                  </a:solidFill>
                  <a:latin typeface="Segoe UI"/>
                  <a:cs typeface="Segoe UI"/>
                </a:endParaRPr>
              </a:p>
              <a:p>
                <a:pPr marL="0" marR="0" lvl="0" indent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GB" sz="1050">
                  <a:solidFill>
                    <a:schemeClr val="bg1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57" name="Google Shape;8866;p178">
              <a:extLst>
                <a:ext uri="{FF2B5EF4-FFF2-40B4-BE49-F238E27FC236}">
                  <a16:creationId xmlns:a16="http://schemas.microsoft.com/office/drawing/2014/main" id="{193F7C62-35D9-4491-A524-38B58D068B8F}"/>
                </a:ext>
              </a:extLst>
            </p:cNvPr>
            <p:cNvSpPr/>
            <p:nvPr/>
          </p:nvSpPr>
          <p:spPr>
            <a:xfrm>
              <a:off x="2991173" y="2128559"/>
              <a:ext cx="1100174" cy="922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b="1">
                  <a:solidFill>
                    <a:srgbClr val="464646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6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56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FB2-E830-5052-8C1F-653A1838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Overview</a:t>
            </a:r>
            <a:endParaRPr lang="en-CA"/>
          </a:p>
        </p:txBody>
      </p:sp>
      <p:sp>
        <p:nvSpPr>
          <p:cNvPr id="13" name="Google Shape;9286;p186">
            <a:extLst>
              <a:ext uri="{FF2B5EF4-FFF2-40B4-BE49-F238E27FC236}">
                <a16:creationId xmlns:a16="http://schemas.microsoft.com/office/drawing/2014/main" id="{E7A02A17-2689-49E4-8AC0-64D72CEE00E8}"/>
              </a:ext>
            </a:extLst>
          </p:cNvPr>
          <p:cNvSpPr/>
          <p:nvPr/>
        </p:nvSpPr>
        <p:spPr>
          <a:xfrm>
            <a:off x="7555113" y="1570122"/>
            <a:ext cx="1634217" cy="4359944"/>
          </a:xfrm>
          <a:custGeom>
            <a:avLst/>
            <a:gdLst/>
            <a:ahLst/>
            <a:cxnLst/>
            <a:rect l="l" t="t" r="r" b="b"/>
            <a:pathLst>
              <a:path w="658" h="1862" extrusionOk="0">
                <a:moveTo>
                  <a:pt x="322" y="0"/>
                </a:moveTo>
                <a:lnTo>
                  <a:pt x="322" y="0"/>
                </a:lnTo>
                <a:lnTo>
                  <a:pt x="294" y="2"/>
                </a:lnTo>
                <a:lnTo>
                  <a:pt x="264" y="8"/>
                </a:lnTo>
                <a:lnTo>
                  <a:pt x="226" y="18"/>
                </a:lnTo>
                <a:lnTo>
                  <a:pt x="206" y="24"/>
                </a:lnTo>
                <a:lnTo>
                  <a:pt x="184" y="32"/>
                </a:lnTo>
                <a:lnTo>
                  <a:pt x="162" y="44"/>
                </a:lnTo>
                <a:lnTo>
                  <a:pt x="140" y="56"/>
                </a:lnTo>
                <a:lnTo>
                  <a:pt x="120" y="70"/>
                </a:lnTo>
                <a:lnTo>
                  <a:pt x="98" y="88"/>
                </a:lnTo>
                <a:lnTo>
                  <a:pt x="80" y="108"/>
                </a:lnTo>
                <a:lnTo>
                  <a:pt x="62" y="130"/>
                </a:lnTo>
                <a:lnTo>
                  <a:pt x="294" y="130"/>
                </a:lnTo>
                <a:lnTo>
                  <a:pt x="294" y="130"/>
                </a:lnTo>
                <a:lnTo>
                  <a:pt x="322" y="128"/>
                </a:lnTo>
                <a:lnTo>
                  <a:pt x="322" y="128"/>
                </a:lnTo>
                <a:lnTo>
                  <a:pt x="344" y="130"/>
                </a:lnTo>
                <a:lnTo>
                  <a:pt x="364" y="134"/>
                </a:lnTo>
                <a:lnTo>
                  <a:pt x="386" y="140"/>
                </a:lnTo>
                <a:lnTo>
                  <a:pt x="406" y="148"/>
                </a:lnTo>
                <a:lnTo>
                  <a:pt x="424" y="158"/>
                </a:lnTo>
                <a:lnTo>
                  <a:pt x="442" y="170"/>
                </a:lnTo>
                <a:lnTo>
                  <a:pt x="458" y="184"/>
                </a:lnTo>
                <a:lnTo>
                  <a:pt x="474" y="200"/>
                </a:lnTo>
                <a:lnTo>
                  <a:pt x="486" y="216"/>
                </a:lnTo>
                <a:lnTo>
                  <a:pt x="498" y="234"/>
                </a:lnTo>
                <a:lnTo>
                  <a:pt x="508" y="252"/>
                </a:lnTo>
                <a:lnTo>
                  <a:pt x="516" y="272"/>
                </a:lnTo>
                <a:lnTo>
                  <a:pt x="520" y="292"/>
                </a:lnTo>
                <a:lnTo>
                  <a:pt x="524" y="314"/>
                </a:lnTo>
                <a:lnTo>
                  <a:pt x="524" y="336"/>
                </a:lnTo>
                <a:lnTo>
                  <a:pt x="522" y="358"/>
                </a:lnTo>
                <a:lnTo>
                  <a:pt x="522" y="358"/>
                </a:lnTo>
                <a:lnTo>
                  <a:pt x="516" y="384"/>
                </a:lnTo>
                <a:lnTo>
                  <a:pt x="506" y="410"/>
                </a:lnTo>
                <a:lnTo>
                  <a:pt x="496" y="434"/>
                </a:lnTo>
                <a:lnTo>
                  <a:pt x="482" y="456"/>
                </a:lnTo>
                <a:lnTo>
                  <a:pt x="468" y="476"/>
                </a:lnTo>
                <a:lnTo>
                  <a:pt x="450" y="496"/>
                </a:lnTo>
                <a:lnTo>
                  <a:pt x="432" y="512"/>
                </a:lnTo>
                <a:lnTo>
                  <a:pt x="414" y="528"/>
                </a:lnTo>
                <a:lnTo>
                  <a:pt x="394" y="544"/>
                </a:lnTo>
                <a:lnTo>
                  <a:pt x="372" y="556"/>
                </a:lnTo>
                <a:lnTo>
                  <a:pt x="350" y="568"/>
                </a:lnTo>
                <a:lnTo>
                  <a:pt x="328" y="580"/>
                </a:lnTo>
                <a:lnTo>
                  <a:pt x="282" y="598"/>
                </a:lnTo>
                <a:lnTo>
                  <a:pt x="238" y="612"/>
                </a:lnTo>
                <a:lnTo>
                  <a:pt x="238" y="612"/>
                </a:lnTo>
                <a:lnTo>
                  <a:pt x="216" y="618"/>
                </a:lnTo>
                <a:lnTo>
                  <a:pt x="194" y="626"/>
                </a:lnTo>
                <a:lnTo>
                  <a:pt x="174" y="636"/>
                </a:lnTo>
                <a:lnTo>
                  <a:pt x="152" y="646"/>
                </a:lnTo>
                <a:lnTo>
                  <a:pt x="132" y="656"/>
                </a:lnTo>
                <a:lnTo>
                  <a:pt x="112" y="670"/>
                </a:lnTo>
                <a:lnTo>
                  <a:pt x="94" y="684"/>
                </a:lnTo>
                <a:lnTo>
                  <a:pt x="76" y="698"/>
                </a:lnTo>
                <a:lnTo>
                  <a:pt x="60" y="714"/>
                </a:lnTo>
                <a:lnTo>
                  <a:pt x="46" y="732"/>
                </a:lnTo>
                <a:lnTo>
                  <a:pt x="32" y="750"/>
                </a:lnTo>
                <a:lnTo>
                  <a:pt x="22" y="770"/>
                </a:lnTo>
                <a:lnTo>
                  <a:pt x="12" y="792"/>
                </a:lnTo>
                <a:lnTo>
                  <a:pt x="6" y="812"/>
                </a:lnTo>
                <a:lnTo>
                  <a:pt x="2" y="836"/>
                </a:lnTo>
                <a:lnTo>
                  <a:pt x="0" y="860"/>
                </a:lnTo>
                <a:lnTo>
                  <a:pt x="0" y="1808"/>
                </a:lnTo>
                <a:lnTo>
                  <a:pt x="0" y="1808"/>
                </a:lnTo>
                <a:lnTo>
                  <a:pt x="2" y="1820"/>
                </a:lnTo>
                <a:lnTo>
                  <a:pt x="4" y="1830"/>
                </a:lnTo>
                <a:lnTo>
                  <a:pt x="10" y="1838"/>
                </a:lnTo>
                <a:lnTo>
                  <a:pt x="16" y="1846"/>
                </a:lnTo>
                <a:lnTo>
                  <a:pt x="24" y="1854"/>
                </a:lnTo>
                <a:lnTo>
                  <a:pt x="32" y="1858"/>
                </a:lnTo>
                <a:lnTo>
                  <a:pt x="42" y="1862"/>
                </a:lnTo>
                <a:lnTo>
                  <a:pt x="54" y="1862"/>
                </a:lnTo>
                <a:lnTo>
                  <a:pt x="604" y="1862"/>
                </a:lnTo>
                <a:lnTo>
                  <a:pt x="604" y="1862"/>
                </a:lnTo>
                <a:lnTo>
                  <a:pt x="616" y="1862"/>
                </a:lnTo>
                <a:lnTo>
                  <a:pt x="626" y="1858"/>
                </a:lnTo>
                <a:lnTo>
                  <a:pt x="634" y="1854"/>
                </a:lnTo>
                <a:lnTo>
                  <a:pt x="642" y="1846"/>
                </a:lnTo>
                <a:lnTo>
                  <a:pt x="650" y="1838"/>
                </a:lnTo>
                <a:lnTo>
                  <a:pt x="654" y="1830"/>
                </a:lnTo>
                <a:lnTo>
                  <a:pt x="658" y="1820"/>
                </a:lnTo>
                <a:lnTo>
                  <a:pt x="658" y="1808"/>
                </a:lnTo>
                <a:lnTo>
                  <a:pt x="658" y="860"/>
                </a:lnTo>
                <a:lnTo>
                  <a:pt x="658" y="326"/>
                </a:lnTo>
                <a:lnTo>
                  <a:pt x="658" y="326"/>
                </a:lnTo>
                <a:lnTo>
                  <a:pt x="656" y="312"/>
                </a:lnTo>
                <a:lnTo>
                  <a:pt x="650" y="276"/>
                </a:lnTo>
                <a:lnTo>
                  <a:pt x="644" y="252"/>
                </a:lnTo>
                <a:lnTo>
                  <a:pt x="636" y="226"/>
                </a:lnTo>
                <a:lnTo>
                  <a:pt x="624" y="198"/>
                </a:lnTo>
                <a:lnTo>
                  <a:pt x="608" y="168"/>
                </a:lnTo>
                <a:lnTo>
                  <a:pt x="590" y="138"/>
                </a:lnTo>
                <a:lnTo>
                  <a:pt x="568" y="108"/>
                </a:lnTo>
                <a:lnTo>
                  <a:pt x="554" y="94"/>
                </a:lnTo>
                <a:lnTo>
                  <a:pt x="540" y="82"/>
                </a:lnTo>
                <a:lnTo>
                  <a:pt x="524" y="68"/>
                </a:lnTo>
                <a:lnTo>
                  <a:pt x="508" y="56"/>
                </a:lnTo>
                <a:lnTo>
                  <a:pt x="490" y="46"/>
                </a:lnTo>
                <a:lnTo>
                  <a:pt x="470" y="34"/>
                </a:lnTo>
                <a:lnTo>
                  <a:pt x="450" y="26"/>
                </a:lnTo>
                <a:lnTo>
                  <a:pt x="428" y="18"/>
                </a:lnTo>
                <a:lnTo>
                  <a:pt x="404" y="12"/>
                </a:lnTo>
                <a:lnTo>
                  <a:pt x="378" y="6"/>
                </a:lnTo>
                <a:lnTo>
                  <a:pt x="352" y="2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9287;p186">
            <a:extLst>
              <a:ext uri="{FF2B5EF4-FFF2-40B4-BE49-F238E27FC236}">
                <a16:creationId xmlns:a16="http://schemas.microsoft.com/office/drawing/2014/main" id="{93D7C51A-8A20-455A-A858-C0F8EEA2F0EC}"/>
              </a:ext>
            </a:extLst>
          </p:cNvPr>
          <p:cNvGrpSpPr/>
          <p:nvPr/>
        </p:nvGrpSpPr>
        <p:grpSpPr>
          <a:xfrm>
            <a:off x="5578222" y="5071843"/>
            <a:ext cx="1262419" cy="440231"/>
            <a:chOff x="2219203" y="5015859"/>
            <a:chExt cx="791822" cy="440231"/>
          </a:xfrm>
        </p:grpSpPr>
        <p:sp>
          <p:nvSpPr>
            <p:cNvPr id="15" name="Google Shape;9288;p186">
              <a:extLst>
                <a:ext uri="{FF2B5EF4-FFF2-40B4-BE49-F238E27FC236}">
                  <a16:creationId xmlns:a16="http://schemas.microsoft.com/office/drawing/2014/main" id="{AB4DD6AA-7C35-4497-95D0-EDADE8A956E4}"/>
                </a:ext>
              </a:extLst>
            </p:cNvPr>
            <p:cNvSpPr/>
            <p:nvPr/>
          </p:nvSpPr>
          <p:spPr>
            <a:xfrm>
              <a:off x="2219205" y="5015859"/>
              <a:ext cx="79182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Title here</a:t>
              </a:r>
              <a:endPara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289;p186">
              <a:extLst>
                <a:ext uri="{FF2B5EF4-FFF2-40B4-BE49-F238E27FC236}">
                  <a16:creationId xmlns:a16="http://schemas.microsoft.com/office/drawing/2014/main" id="{6561D535-8A1F-4105-B168-6F3A6D91D008}"/>
                </a:ext>
              </a:extLst>
            </p:cNvPr>
            <p:cNvSpPr/>
            <p:nvPr/>
          </p:nvSpPr>
          <p:spPr>
            <a:xfrm>
              <a:off x="2219203" y="5240646"/>
              <a:ext cx="78387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 to go</a:t>
              </a:r>
              <a:endPara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299;p186">
            <a:extLst>
              <a:ext uri="{FF2B5EF4-FFF2-40B4-BE49-F238E27FC236}">
                <a16:creationId xmlns:a16="http://schemas.microsoft.com/office/drawing/2014/main" id="{6546A1DA-FF67-4AD8-9FAB-74039F9A3808}"/>
              </a:ext>
            </a:extLst>
          </p:cNvPr>
          <p:cNvSpPr txBox="1"/>
          <p:nvPr/>
        </p:nvSpPr>
        <p:spPr>
          <a:xfrm>
            <a:off x="6301585" y="2997851"/>
            <a:ext cx="669324" cy="49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2" name="Google Shape;9303;p186">
            <a:extLst>
              <a:ext uri="{FF2B5EF4-FFF2-40B4-BE49-F238E27FC236}">
                <a16:creationId xmlns:a16="http://schemas.microsoft.com/office/drawing/2014/main" id="{1DB5EE69-9374-4A92-B97A-86465156B5CF}"/>
              </a:ext>
            </a:extLst>
          </p:cNvPr>
          <p:cNvSpPr/>
          <p:nvPr/>
        </p:nvSpPr>
        <p:spPr>
          <a:xfrm>
            <a:off x="5825891" y="411662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76" h="576" extrusionOk="0">
                <a:moveTo>
                  <a:pt x="0" y="0"/>
                </a:moveTo>
                <a:cubicBezTo>
                  <a:pt x="0" y="576"/>
                  <a:pt x="0" y="576"/>
                  <a:pt x="0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0"/>
                  <a:pt x="576" y="0"/>
                  <a:pt x="576" y="0"/>
                </a:cubicBezTo>
                <a:lnTo>
                  <a:pt x="0" y="0"/>
                </a:lnTo>
                <a:close/>
                <a:moveTo>
                  <a:pt x="551" y="551"/>
                </a:moveTo>
                <a:cubicBezTo>
                  <a:pt x="25" y="551"/>
                  <a:pt x="25" y="551"/>
                  <a:pt x="25" y="551"/>
                </a:cubicBezTo>
                <a:cubicBezTo>
                  <a:pt x="25" y="25"/>
                  <a:pt x="25" y="25"/>
                  <a:pt x="25" y="25"/>
                </a:cubicBezTo>
                <a:cubicBezTo>
                  <a:pt x="551" y="25"/>
                  <a:pt x="551" y="25"/>
                  <a:pt x="551" y="25"/>
                </a:cubicBezTo>
                <a:lnTo>
                  <a:pt x="551" y="551"/>
                </a:lnTo>
                <a:close/>
                <a:moveTo>
                  <a:pt x="300" y="513"/>
                </a:moveTo>
                <a:cubicBezTo>
                  <a:pt x="276" y="513"/>
                  <a:pt x="276" y="513"/>
                  <a:pt x="276" y="513"/>
                </a:cubicBezTo>
                <a:cubicBezTo>
                  <a:pt x="276" y="447"/>
                  <a:pt x="276" y="447"/>
                  <a:pt x="276" y="447"/>
                </a:cubicBezTo>
                <a:cubicBezTo>
                  <a:pt x="251" y="458"/>
                  <a:pt x="205" y="474"/>
                  <a:pt x="156" y="469"/>
                </a:cubicBezTo>
                <a:cubicBezTo>
                  <a:pt x="140" y="468"/>
                  <a:pt x="140" y="468"/>
                  <a:pt x="140" y="468"/>
                </a:cubicBezTo>
                <a:cubicBezTo>
                  <a:pt x="145" y="453"/>
                  <a:pt x="145" y="453"/>
                  <a:pt x="145" y="453"/>
                </a:cubicBezTo>
                <a:cubicBezTo>
                  <a:pt x="153" y="433"/>
                  <a:pt x="163" y="417"/>
                  <a:pt x="173" y="407"/>
                </a:cubicBezTo>
                <a:cubicBezTo>
                  <a:pt x="136" y="400"/>
                  <a:pt x="72" y="381"/>
                  <a:pt x="55" y="336"/>
                </a:cubicBezTo>
                <a:cubicBezTo>
                  <a:pt x="51" y="326"/>
                  <a:pt x="51" y="326"/>
                  <a:pt x="51" y="326"/>
                </a:cubicBezTo>
                <a:cubicBezTo>
                  <a:pt x="60" y="321"/>
                  <a:pt x="60" y="321"/>
                  <a:pt x="60" y="321"/>
                </a:cubicBezTo>
                <a:cubicBezTo>
                  <a:pt x="86" y="305"/>
                  <a:pt x="132" y="309"/>
                  <a:pt x="165" y="314"/>
                </a:cubicBezTo>
                <a:cubicBezTo>
                  <a:pt x="141" y="284"/>
                  <a:pt x="108" y="232"/>
                  <a:pt x="108" y="172"/>
                </a:cubicBezTo>
                <a:cubicBezTo>
                  <a:pt x="108" y="157"/>
                  <a:pt x="108" y="157"/>
                  <a:pt x="108" y="157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69" y="170"/>
                  <a:pt x="209" y="209"/>
                  <a:pt x="234" y="241"/>
                </a:cubicBezTo>
                <a:cubicBezTo>
                  <a:pt x="232" y="198"/>
                  <a:pt x="238" y="137"/>
                  <a:pt x="278" y="80"/>
                </a:cubicBezTo>
                <a:cubicBezTo>
                  <a:pt x="288" y="66"/>
                  <a:pt x="288" y="66"/>
                  <a:pt x="288" y="66"/>
                </a:cubicBezTo>
                <a:cubicBezTo>
                  <a:pt x="298" y="80"/>
                  <a:pt x="298" y="80"/>
                  <a:pt x="298" y="80"/>
                </a:cubicBezTo>
                <a:cubicBezTo>
                  <a:pt x="338" y="137"/>
                  <a:pt x="344" y="198"/>
                  <a:pt x="342" y="241"/>
                </a:cubicBezTo>
                <a:cubicBezTo>
                  <a:pt x="367" y="209"/>
                  <a:pt x="407" y="170"/>
                  <a:pt x="454" y="160"/>
                </a:cubicBezTo>
                <a:cubicBezTo>
                  <a:pt x="468" y="157"/>
                  <a:pt x="468" y="157"/>
                  <a:pt x="468" y="157"/>
                </a:cubicBezTo>
                <a:cubicBezTo>
                  <a:pt x="468" y="172"/>
                  <a:pt x="468" y="172"/>
                  <a:pt x="468" y="172"/>
                </a:cubicBezTo>
                <a:cubicBezTo>
                  <a:pt x="468" y="232"/>
                  <a:pt x="435" y="284"/>
                  <a:pt x="411" y="314"/>
                </a:cubicBezTo>
                <a:cubicBezTo>
                  <a:pt x="444" y="309"/>
                  <a:pt x="490" y="305"/>
                  <a:pt x="516" y="321"/>
                </a:cubicBezTo>
                <a:cubicBezTo>
                  <a:pt x="525" y="326"/>
                  <a:pt x="525" y="326"/>
                  <a:pt x="525" y="326"/>
                </a:cubicBezTo>
                <a:cubicBezTo>
                  <a:pt x="521" y="336"/>
                  <a:pt x="521" y="336"/>
                  <a:pt x="521" y="336"/>
                </a:cubicBezTo>
                <a:cubicBezTo>
                  <a:pt x="504" y="381"/>
                  <a:pt x="440" y="400"/>
                  <a:pt x="403" y="407"/>
                </a:cubicBezTo>
                <a:cubicBezTo>
                  <a:pt x="413" y="417"/>
                  <a:pt x="423" y="433"/>
                  <a:pt x="431" y="453"/>
                </a:cubicBezTo>
                <a:cubicBezTo>
                  <a:pt x="436" y="468"/>
                  <a:pt x="436" y="468"/>
                  <a:pt x="436" y="468"/>
                </a:cubicBezTo>
                <a:cubicBezTo>
                  <a:pt x="420" y="469"/>
                  <a:pt x="420" y="469"/>
                  <a:pt x="420" y="469"/>
                </a:cubicBezTo>
                <a:cubicBezTo>
                  <a:pt x="371" y="474"/>
                  <a:pt x="325" y="458"/>
                  <a:pt x="300" y="447"/>
                </a:cubicBezTo>
                <a:lnTo>
                  <a:pt x="300" y="513"/>
                </a:lnTo>
                <a:close/>
                <a:moveTo>
                  <a:pt x="84" y="337"/>
                </a:moveTo>
                <a:cubicBezTo>
                  <a:pt x="108" y="370"/>
                  <a:pt x="175" y="384"/>
                  <a:pt x="201" y="386"/>
                </a:cubicBezTo>
                <a:cubicBezTo>
                  <a:pt x="235" y="390"/>
                  <a:pt x="235" y="390"/>
                  <a:pt x="235" y="390"/>
                </a:cubicBezTo>
                <a:cubicBezTo>
                  <a:pt x="206" y="409"/>
                  <a:pt x="206" y="409"/>
                  <a:pt x="206" y="409"/>
                </a:cubicBezTo>
                <a:cubicBezTo>
                  <a:pt x="206" y="409"/>
                  <a:pt x="189" y="421"/>
                  <a:pt x="175" y="446"/>
                </a:cubicBezTo>
                <a:cubicBezTo>
                  <a:pt x="232" y="445"/>
                  <a:pt x="281" y="417"/>
                  <a:pt x="282" y="416"/>
                </a:cubicBezTo>
                <a:cubicBezTo>
                  <a:pt x="288" y="413"/>
                  <a:pt x="288" y="413"/>
                  <a:pt x="288" y="413"/>
                </a:cubicBezTo>
                <a:cubicBezTo>
                  <a:pt x="300" y="419"/>
                  <a:pt x="300" y="419"/>
                  <a:pt x="300" y="419"/>
                </a:cubicBezTo>
                <a:cubicBezTo>
                  <a:pt x="315" y="427"/>
                  <a:pt x="355" y="445"/>
                  <a:pt x="401" y="446"/>
                </a:cubicBezTo>
                <a:cubicBezTo>
                  <a:pt x="387" y="421"/>
                  <a:pt x="370" y="409"/>
                  <a:pt x="370" y="409"/>
                </a:cubicBezTo>
                <a:cubicBezTo>
                  <a:pt x="342" y="390"/>
                  <a:pt x="342" y="390"/>
                  <a:pt x="342" y="390"/>
                </a:cubicBezTo>
                <a:cubicBezTo>
                  <a:pt x="375" y="386"/>
                  <a:pt x="375" y="386"/>
                  <a:pt x="375" y="386"/>
                </a:cubicBezTo>
                <a:cubicBezTo>
                  <a:pt x="401" y="384"/>
                  <a:pt x="468" y="370"/>
                  <a:pt x="492" y="337"/>
                </a:cubicBezTo>
                <a:cubicBezTo>
                  <a:pt x="460" y="329"/>
                  <a:pt x="402" y="340"/>
                  <a:pt x="380" y="346"/>
                </a:cubicBezTo>
                <a:cubicBezTo>
                  <a:pt x="332" y="358"/>
                  <a:pt x="332" y="358"/>
                  <a:pt x="332" y="358"/>
                </a:cubicBezTo>
                <a:cubicBezTo>
                  <a:pt x="368" y="325"/>
                  <a:pt x="368" y="325"/>
                  <a:pt x="368" y="325"/>
                </a:cubicBezTo>
                <a:cubicBezTo>
                  <a:pt x="369" y="324"/>
                  <a:pt x="434" y="263"/>
                  <a:pt x="443" y="189"/>
                </a:cubicBezTo>
                <a:cubicBezTo>
                  <a:pt x="379" y="213"/>
                  <a:pt x="310" y="328"/>
                  <a:pt x="303" y="334"/>
                </a:cubicBezTo>
                <a:cubicBezTo>
                  <a:pt x="304" y="327"/>
                  <a:pt x="338" y="197"/>
                  <a:pt x="288" y="110"/>
                </a:cubicBezTo>
                <a:cubicBezTo>
                  <a:pt x="237" y="197"/>
                  <a:pt x="271" y="325"/>
                  <a:pt x="273" y="334"/>
                </a:cubicBezTo>
                <a:cubicBezTo>
                  <a:pt x="267" y="328"/>
                  <a:pt x="197" y="213"/>
                  <a:pt x="133" y="189"/>
                </a:cubicBezTo>
                <a:cubicBezTo>
                  <a:pt x="142" y="264"/>
                  <a:pt x="207" y="324"/>
                  <a:pt x="208" y="325"/>
                </a:cubicBezTo>
                <a:cubicBezTo>
                  <a:pt x="244" y="358"/>
                  <a:pt x="244" y="358"/>
                  <a:pt x="244" y="358"/>
                </a:cubicBezTo>
                <a:cubicBezTo>
                  <a:pt x="196" y="346"/>
                  <a:pt x="196" y="346"/>
                  <a:pt x="196" y="346"/>
                </a:cubicBezTo>
                <a:cubicBezTo>
                  <a:pt x="174" y="340"/>
                  <a:pt x="115" y="329"/>
                  <a:pt x="84" y="3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11519;p212">
            <a:extLst>
              <a:ext uri="{FF2B5EF4-FFF2-40B4-BE49-F238E27FC236}">
                <a16:creationId xmlns:a16="http://schemas.microsoft.com/office/drawing/2014/main" id="{F082A7FD-89E6-495B-92FB-2F054B21D9E2}"/>
              </a:ext>
            </a:extLst>
          </p:cNvPr>
          <p:cNvGrpSpPr/>
          <p:nvPr/>
        </p:nvGrpSpPr>
        <p:grpSpPr>
          <a:xfrm>
            <a:off x="2783638" y="2006082"/>
            <a:ext cx="6640279" cy="4331218"/>
            <a:chOff x="3114676" y="909638"/>
            <a:chExt cx="5948363" cy="5041900"/>
          </a:xfrm>
        </p:grpSpPr>
        <p:sp>
          <p:nvSpPr>
            <p:cNvPr id="29" name="Google Shape;11520;p212">
              <a:extLst>
                <a:ext uri="{FF2B5EF4-FFF2-40B4-BE49-F238E27FC236}">
                  <a16:creationId xmlns:a16="http://schemas.microsoft.com/office/drawing/2014/main" id="{AA438DE2-C184-43EE-A9DA-5144F2DE0DCF}"/>
                </a:ext>
              </a:extLst>
            </p:cNvPr>
            <p:cNvSpPr/>
            <p:nvPr/>
          </p:nvSpPr>
          <p:spPr>
            <a:xfrm>
              <a:off x="3114676" y="909638"/>
              <a:ext cx="5948363" cy="50419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" name="Google Shape;11521;p212">
              <a:extLst>
                <a:ext uri="{FF2B5EF4-FFF2-40B4-BE49-F238E27FC236}">
                  <a16:creationId xmlns:a16="http://schemas.microsoft.com/office/drawing/2014/main" id="{41BA8038-5E7A-485E-938C-051368BDE204}"/>
                </a:ext>
              </a:extLst>
            </p:cNvPr>
            <p:cNvSpPr/>
            <p:nvPr/>
          </p:nvSpPr>
          <p:spPr>
            <a:xfrm>
              <a:off x="3114676" y="909638"/>
              <a:ext cx="5883275" cy="4978400"/>
            </a:xfrm>
            <a:prstGeom prst="rect">
              <a:avLst/>
            </a:pr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1" name="Google Shape;11522;p212">
            <a:extLst>
              <a:ext uri="{FF2B5EF4-FFF2-40B4-BE49-F238E27FC236}">
                <a16:creationId xmlns:a16="http://schemas.microsoft.com/office/drawing/2014/main" id="{B6285509-3C37-403F-B7E9-CD54B276CEA1}"/>
              </a:ext>
            </a:extLst>
          </p:cNvPr>
          <p:cNvGrpSpPr/>
          <p:nvPr/>
        </p:nvGrpSpPr>
        <p:grpSpPr>
          <a:xfrm>
            <a:off x="3141578" y="2278953"/>
            <a:ext cx="5916328" cy="3643208"/>
            <a:chOff x="3168372" y="1681162"/>
            <a:chExt cx="5850341" cy="4240999"/>
          </a:xfrm>
        </p:grpSpPr>
        <p:grpSp>
          <p:nvGrpSpPr>
            <p:cNvPr id="32" name="Google Shape;11523;p212">
              <a:extLst>
                <a:ext uri="{FF2B5EF4-FFF2-40B4-BE49-F238E27FC236}">
                  <a16:creationId xmlns:a16="http://schemas.microsoft.com/office/drawing/2014/main" id="{C00E2B1A-2791-491F-B1C7-2BF24737B6A6}"/>
                </a:ext>
              </a:extLst>
            </p:cNvPr>
            <p:cNvGrpSpPr/>
            <p:nvPr/>
          </p:nvGrpSpPr>
          <p:grpSpPr>
            <a:xfrm>
              <a:off x="3168372" y="1681162"/>
              <a:ext cx="5850341" cy="4239862"/>
              <a:chOff x="3114676" y="909638"/>
              <a:chExt cx="5948363" cy="5041900"/>
            </a:xfrm>
          </p:grpSpPr>
          <p:sp>
            <p:nvSpPr>
              <p:cNvPr id="36" name="Google Shape;11524;p212">
                <a:extLst>
                  <a:ext uri="{FF2B5EF4-FFF2-40B4-BE49-F238E27FC236}">
                    <a16:creationId xmlns:a16="http://schemas.microsoft.com/office/drawing/2014/main" id="{DA8726A3-3368-490D-980B-872276EE2192}"/>
                  </a:ext>
                </a:extLst>
              </p:cNvPr>
              <p:cNvSpPr/>
              <p:nvPr/>
            </p:nvSpPr>
            <p:spPr>
              <a:xfrm>
                <a:off x="3114676" y="909638"/>
                <a:ext cx="5948363" cy="5041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7" name="Google Shape;11525;p212">
                <a:extLst>
                  <a:ext uri="{FF2B5EF4-FFF2-40B4-BE49-F238E27FC236}">
                    <a16:creationId xmlns:a16="http://schemas.microsoft.com/office/drawing/2014/main" id="{EAF1E5DE-08FA-4F2A-978D-8AE51037D2B1}"/>
                  </a:ext>
                </a:extLst>
              </p:cNvPr>
              <p:cNvSpPr/>
              <p:nvPr/>
            </p:nvSpPr>
            <p:spPr>
              <a:xfrm>
                <a:off x="3114676" y="909638"/>
                <a:ext cx="5883275" cy="497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grpSp>
          <p:nvGrpSpPr>
            <p:cNvPr id="33" name="Google Shape;11526;p212">
              <a:extLst>
                <a:ext uri="{FF2B5EF4-FFF2-40B4-BE49-F238E27FC236}">
                  <a16:creationId xmlns:a16="http://schemas.microsoft.com/office/drawing/2014/main" id="{476F1C63-9260-4DF6-9A5E-53BE46488825}"/>
                </a:ext>
              </a:extLst>
            </p:cNvPr>
            <p:cNvGrpSpPr/>
            <p:nvPr/>
          </p:nvGrpSpPr>
          <p:grpSpPr>
            <a:xfrm>
              <a:off x="3245992" y="1682299"/>
              <a:ext cx="5669408" cy="4239862"/>
              <a:chOff x="3114676" y="909638"/>
              <a:chExt cx="5948363" cy="5041900"/>
            </a:xfrm>
          </p:grpSpPr>
          <p:sp>
            <p:nvSpPr>
              <p:cNvPr id="34" name="Google Shape;11527;p212">
                <a:extLst>
                  <a:ext uri="{FF2B5EF4-FFF2-40B4-BE49-F238E27FC236}">
                    <a16:creationId xmlns:a16="http://schemas.microsoft.com/office/drawing/2014/main" id="{0A4A1FD0-BC5F-4DEC-81D0-8F82719AD615}"/>
                  </a:ext>
                </a:extLst>
              </p:cNvPr>
              <p:cNvSpPr/>
              <p:nvPr/>
            </p:nvSpPr>
            <p:spPr>
              <a:xfrm>
                <a:off x="3114676" y="909638"/>
                <a:ext cx="5948363" cy="5041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5" name="Google Shape;11528;p212">
                <a:extLst>
                  <a:ext uri="{FF2B5EF4-FFF2-40B4-BE49-F238E27FC236}">
                    <a16:creationId xmlns:a16="http://schemas.microsoft.com/office/drawing/2014/main" id="{4CEB61DE-3B43-4307-8D95-2CD578DD5E65}"/>
                  </a:ext>
                </a:extLst>
              </p:cNvPr>
              <p:cNvSpPr/>
              <p:nvPr/>
            </p:nvSpPr>
            <p:spPr>
              <a:xfrm>
                <a:off x="3114676" y="909638"/>
                <a:ext cx="5883275" cy="4978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</p:grpSp>
      <p:sp>
        <p:nvSpPr>
          <p:cNvPr id="38" name="Google Shape;11529;p212">
            <a:extLst>
              <a:ext uri="{FF2B5EF4-FFF2-40B4-BE49-F238E27FC236}">
                <a16:creationId xmlns:a16="http://schemas.microsoft.com/office/drawing/2014/main" id="{8A55E4EB-1ECC-4A3B-8E35-4677340CBC16}"/>
              </a:ext>
            </a:extLst>
          </p:cNvPr>
          <p:cNvSpPr/>
          <p:nvPr/>
        </p:nvSpPr>
        <p:spPr>
          <a:xfrm>
            <a:off x="2569369" y="4650842"/>
            <a:ext cx="801098" cy="548221"/>
          </a:xfrm>
          <a:prstGeom prst="rect">
            <a:avLst/>
          </a:prstGeom>
          <a:gradFill>
            <a:gsLst>
              <a:gs pos="0">
                <a:srgbClr val="232323"/>
              </a:gs>
              <a:gs pos="11000">
                <a:srgbClr val="343434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9" name="Google Shape;11530;p212">
            <a:extLst>
              <a:ext uri="{FF2B5EF4-FFF2-40B4-BE49-F238E27FC236}">
                <a16:creationId xmlns:a16="http://schemas.microsoft.com/office/drawing/2014/main" id="{629CE944-7AB2-4376-924B-F549618D9E9F}"/>
              </a:ext>
            </a:extLst>
          </p:cNvPr>
          <p:cNvGrpSpPr/>
          <p:nvPr/>
        </p:nvGrpSpPr>
        <p:grpSpPr>
          <a:xfrm>
            <a:off x="3622180" y="2253848"/>
            <a:ext cx="2240843" cy="847731"/>
            <a:chOff x="3529316" y="1728988"/>
            <a:chExt cx="2215850" cy="986830"/>
          </a:xfrm>
        </p:grpSpPr>
        <p:sp>
          <p:nvSpPr>
            <p:cNvPr id="40" name="Google Shape;11531;p212">
              <a:extLst>
                <a:ext uri="{FF2B5EF4-FFF2-40B4-BE49-F238E27FC236}">
                  <a16:creationId xmlns:a16="http://schemas.microsoft.com/office/drawing/2014/main" id="{4F7D5749-5C56-4618-A938-1E1B63CA9AB9}"/>
                </a:ext>
              </a:extLst>
            </p:cNvPr>
            <p:cNvSpPr/>
            <p:nvPr/>
          </p:nvSpPr>
          <p:spPr>
            <a:xfrm>
              <a:off x="3614586" y="1728988"/>
              <a:ext cx="10772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1532;p212">
              <a:extLst>
                <a:ext uri="{FF2B5EF4-FFF2-40B4-BE49-F238E27FC236}">
                  <a16:creationId xmlns:a16="http://schemas.microsoft.com/office/drawing/2014/main" id="{6EA04026-1DD4-42F5-9202-833CE4F0C315}"/>
                </a:ext>
              </a:extLst>
            </p:cNvPr>
            <p:cNvSpPr/>
            <p:nvPr/>
          </p:nvSpPr>
          <p:spPr>
            <a:xfrm>
              <a:off x="3529316" y="2007932"/>
              <a:ext cx="221585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2000" b="0" i="0">
                  <a:solidFill>
                    <a:srgbClr val="374151"/>
                  </a:solidFill>
                  <a:effectLst/>
                  <a:latin typeface="Söhne"/>
                </a:rPr>
                <a:t>The proposed solution involves developing and integrating an advanced next word predictor model into the website.</a:t>
              </a:r>
              <a:endParaRPr lang="en-CA" sz="2000"/>
            </a:p>
          </p:txBody>
        </p:sp>
      </p:grpSp>
      <p:grpSp>
        <p:nvGrpSpPr>
          <p:cNvPr id="42" name="Google Shape;11533;p212">
            <a:extLst>
              <a:ext uri="{FF2B5EF4-FFF2-40B4-BE49-F238E27FC236}">
                <a16:creationId xmlns:a16="http://schemas.microsoft.com/office/drawing/2014/main" id="{48437CA0-17CB-48F1-92EE-105203E403C8}"/>
              </a:ext>
            </a:extLst>
          </p:cNvPr>
          <p:cNvGrpSpPr/>
          <p:nvPr/>
        </p:nvGrpSpPr>
        <p:grpSpPr>
          <a:xfrm>
            <a:off x="8827294" y="2607505"/>
            <a:ext cx="801098" cy="546858"/>
            <a:chOff x="8780463" y="2517775"/>
            <a:chExt cx="792163" cy="636588"/>
          </a:xfrm>
        </p:grpSpPr>
        <p:sp>
          <p:nvSpPr>
            <p:cNvPr id="43" name="Google Shape;11534;p212">
              <a:extLst>
                <a:ext uri="{FF2B5EF4-FFF2-40B4-BE49-F238E27FC236}">
                  <a16:creationId xmlns:a16="http://schemas.microsoft.com/office/drawing/2014/main" id="{B87A4848-3511-4EF7-88B9-06BA11C080D0}"/>
                </a:ext>
              </a:extLst>
            </p:cNvPr>
            <p:cNvSpPr/>
            <p:nvPr/>
          </p:nvSpPr>
          <p:spPr>
            <a:xfrm>
              <a:off x="8780463" y="2517775"/>
              <a:ext cx="792163" cy="636588"/>
            </a:xfrm>
            <a:prstGeom prst="rect">
              <a:avLst/>
            </a:prstGeom>
            <a:solidFill>
              <a:srgbClr val="E030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4" name="Google Shape;11535;p212">
              <a:extLst>
                <a:ext uri="{FF2B5EF4-FFF2-40B4-BE49-F238E27FC236}">
                  <a16:creationId xmlns:a16="http://schemas.microsoft.com/office/drawing/2014/main" id="{8EC896A0-C0D1-4482-B58E-BBE17AF7D221}"/>
                </a:ext>
              </a:extLst>
            </p:cNvPr>
            <p:cNvSpPr/>
            <p:nvPr/>
          </p:nvSpPr>
          <p:spPr>
            <a:xfrm>
              <a:off x="8780463" y="2517775"/>
              <a:ext cx="792163" cy="131763"/>
            </a:xfrm>
            <a:prstGeom prst="rect">
              <a:avLst/>
            </a:prstGeom>
            <a:solidFill>
              <a:srgbClr val="E030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5" name="Google Shape;11536;p212">
              <a:extLst>
                <a:ext uri="{FF2B5EF4-FFF2-40B4-BE49-F238E27FC236}">
                  <a16:creationId xmlns:a16="http://schemas.microsoft.com/office/drawing/2014/main" id="{70EF396F-FC82-4F39-939B-970370D89808}"/>
                </a:ext>
              </a:extLst>
            </p:cNvPr>
            <p:cNvSpPr/>
            <p:nvPr/>
          </p:nvSpPr>
          <p:spPr>
            <a:xfrm>
              <a:off x="9126008" y="2671892"/>
              <a:ext cx="329184" cy="328355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0" y="0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7" y="0"/>
                    <a:pt x="347" y="0"/>
                    <a:pt x="347" y="0"/>
                  </a:cubicBezTo>
                  <a:lnTo>
                    <a:pt x="0" y="0"/>
                  </a:lnTo>
                  <a:close/>
                  <a:moveTo>
                    <a:pt x="332" y="14"/>
                  </a:moveTo>
                  <a:cubicBezTo>
                    <a:pt x="332" y="163"/>
                    <a:pt x="332" y="163"/>
                    <a:pt x="332" y="163"/>
                  </a:cubicBezTo>
                  <a:cubicBezTo>
                    <a:pt x="325" y="154"/>
                    <a:pt x="310" y="137"/>
                    <a:pt x="289" y="120"/>
                  </a:cubicBezTo>
                  <a:cubicBezTo>
                    <a:pt x="251" y="88"/>
                    <a:pt x="211" y="71"/>
                    <a:pt x="174" y="71"/>
                  </a:cubicBezTo>
                  <a:cubicBezTo>
                    <a:pt x="136" y="71"/>
                    <a:pt x="96" y="88"/>
                    <a:pt x="58" y="120"/>
                  </a:cubicBezTo>
                  <a:cubicBezTo>
                    <a:pt x="37" y="137"/>
                    <a:pt x="22" y="154"/>
                    <a:pt x="15" y="163"/>
                  </a:cubicBezTo>
                  <a:cubicBezTo>
                    <a:pt x="15" y="14"/>
                    <a:pt x="15" y="14"/>
                    <a:pt x="15" y="14"/>
                  </a:cubicBezTo>
                  <a:lnTo>
                    <a:pt x="332" y="14"/>
                  </a:lnTo>
                  <a:close/>
                  <a:moveTo>
                    <a:pt x="321" y="173"/>
                  </a:moveTo>
                  <a:cubicBezTo>
                    <a:pt x="306" y="191"/>
                    <a:pt x="245" y="260"/>
                    <a:pt x="174" y="260"/>
                  </a:cubicBezTo>
                  <a:cubicBezTo>
                    <a:pt x="102" y="260"/>
                    <a:pt x="41" y="191"/>
                    <a:pt x="26" y="173"/>
                  </a:cubicBezTo>
                  <a:cubicBezTo>
                    <a:pt x="41" y="155"/>
                    <a:pt x="102" y="86"/>
                    <a:pt x="174" y="86"/>
                  </a:cubicBezTo>
                  <a:cubicBezTo>
                    <a:pt x="245" y="86"/>
                    <a:pt x="306" y="155"/>
                    <a:pt x="321" y="173"/>
                  </a:cubicBezTo>
                  <a:close/>
                  <a:moveTo>
                    <a:pt x="15" y="331"/>
                  </a:moveTo>
                  <a:cubicBezTo>
                    <a:pt x="15" y="183"/>
                    <a:pt x="15" y="183"/>
                    <a:pt x="15" y="183"/>
                  </a:cubicBezTo>
                  <a:cubicBezTo>
                    <a:pt x="22" y="191"/>
                    <a:pt x="37" y="208"/>
                    <a:pt x="58" y="226"/>
                  </a:cubicBezTo>
                  <a:cubicBezTo>
                    <a:pt x="96" y="258"/>
                    <a:pt x="136" y="275"/>
                    <a:pt x="174" y="275"/>
                  </a:cubicBezTo>
                  <a:cubicBezTo>
                    <a:pt x="211" y="275"/>
                    <a:pt x="251" y="258"/>
                    <a:pt x="289" y="226"/>
                  </a:cubicBezTo>
                  <a:cubicBezTo>
                    <a:pt x="310" y="208"/>
                    <a:pt x="325" y="191"/>
                    <a:pt x="332" y="183"/>
                  </a:cubicBezTo>
                  <a:cubicBezTo>
                    <a:pt x="332" y="331"/>
                    <a:pt x="332" y="331"/>
                    <a:pt x="332" y="331"/>
                  </a:cubicBezTo>
                  <a:lnTo>
                    <a:pt x="15" y="331"/>
                  </a:lnTo>
                  <a:close/>
                  <a:moveTo>
                    <a:pt x="174" y="96"/>
                  </a:moveTo>
                  <a:cubicBezTo>
                    <a:pt x="131" y="96"/>
                    <a:pt x="96" y="130"/>
                    <a:pt x="96" y="173"/>
                  </a:cubicBezTo>
                  <a:cubicBezTo>
                    <a:pt x="96" y="215"/>
                    <a:pt x="131" y="250"/>
                    <a:pt x="174" y="250"/>
                  </a:cubicBezTo>
                  <a:cubicBezTo>
                    <a:pt x="216" y="250"/>
                    <a:pt x="251" y="215"/>
                    <a:pt x="251" y="173"/>
                  </a:cubicBezTo>
                  <a:cubicBezTo>
                    <a:pt x="251" y="130"/>
                    <a:pt x="216" y="96"/>
                    <a:pt x="174" y="96"/>
                  </a:cubicBezTo>
                  <a:close/>
                  <a:moveTo>
                    <a:pt x="235" y="165"/>
                  </a:moveTo>
                  <a:cubicBezTo>
                    <a:pt x="181" y="165"/>
                    <a:pt x="181" y="165"/>
                    <a:pt x="181" y="165"/>
                  </a:cubicBezTo>
                  <a:cubicBezTo>
                    <a:pt x="181" y="111"/>
                    <a:pt x="181" y="111"/>
                    <a:pt x="181" y="111"/>
                  </a:cubicBezTo>
                  <a:cubicBezTo>
                    <a:pt x="209" y="114"/>
                    <a:pt x="232" y="137"/>
                    <a:pt x="235" y="165"/>
                  </a:cubicBezTo>
                  <a:close/>
                  <a:moveTo>
                    <a:pt x="166" y="111"/>
                  </a:moveTo>
                  <a:cubicBezTo>
                    <a:pt x="166" y="165"/>
                    <a:pt x="166" y="165"/>
                    <a:pt x="166" y="165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5" y="137"/>
                    <a:pt x="138" y="114"/>
                    <a:pt x="166" y="111"/>
                  </a:cubicBezTo>
                  <a:close/>
                  <a:moveTo>
                    <a:pt x="112" y="180"/>
                  </a:moveTo>
                  <a:cubicBezTo>
                    <a:pt x="166" y="180"/>
                    <a:pt x="166" y="180"/>
                    <a:pt x="166" y="180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38" y="231"/>
                    <a:pt x="115" y="209"/>
                    <a:pt x="112" y="180"/>
                  </a:cubicBezTo>
                  <a:close/>
                  <a:moveTo>
                    <a:pt x="181" y="235"/>
                  </a:moveTo>
                  <a:cubicBezTo>
                    <a:pt x="181" y="180"/>
                    <a:pt x="181" y="180"/>
                    <a:pt x="181" y="180"/>
                  </a:cubicBezTo>
                  <a:cubicBezTo>
                    <a:pt x="235" y="180"/>
                    <a:pt x="235" y="180"/>
                    <a:pt x="235" y="180"/>
                  </a:cubicBezTo>
                  <a:cubicBezTo>
                    <a:pt x="232" y="209"/>
                    <a:pt x="209" y="231"/>
                    <a:pt x="181" y="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D04A0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6" name="Google Shape;11537;p212">
            <a:extLst>
              <a:ext uri="{FF2B5EF4-FFF2-40B4-BE49-F238E27FC236}">
                <a16:creationId xmlns:a16="http://schemas.microsoft.com/office/drawing/2014/main" id="{2D70412A-A511-4F8B-BAD0-C83C630F2BA5}"/>
              </a:ext>
            </a:extLst>
          </p:cNvPr>
          <p:cNvGrpSpPr/>
          <p:nvPr/>
        </p:nvGrpSpPr>
        <p:grpSpPr>
          <a:xfrm>
            <a:off x="8827294" y="3587217"/>
            <a:ext cx="799492" cy="548221"/>
            <a:chOff x="8780463" y="3497263"/>
            <a:chExt cx="790575" cy="638175"/>
          </a:xfrm>
        </p:grpSpPr>
        <p:sp>
          <p:nvSpPr>
            <p:cNvPr id="47" name="Google Shape;11538;p212">
              <a:extLst>
                <a:ext uri="{FF2B5EF4-FFF2-40B4-BE49-F238E27FC236}">
                  <a16:creationId xmlns:a16="http://schemas.microsoft.com/office/drawing/2014/main" id="{D4E58D59-3DAB-447F-8C43-E59EACE09BDC}"/>
                </a:ext>
              </a:extLst>
            </p:cNvPr>
            <p:cNvSpPr/>
            <p:nvPr/>
          </p:nvSpPr>
          <p:spPr>
            <a:xfrm>
              <a:off x="8780463" y="3497263"/>
              <a:ext cx="790575" cy="638175"/>
            </a:xfrm>
            <a:prstGeom prst="rect">
              <a:avLst/>
            </a:prstGeom>
            <a:solidFill>
              <a:srgbClr val="EB8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8" name="Google Shape;11539;p212">
              <a:extLst>
                <a:ext uri="{FF2B5EF4-FFF2-40B4-BE49-F238E27FC236}">
                  <a16:creationId xmlns:a16="http://schemas.microsoft.com/office/drawing/2014/main" id="{6901490D-637B-4A3D-82F4-123EA480CD5C}"/>
                </a:ext>
              </a:extLst>
            </p:cNvPr>
            <p:cNvSpPr/>
            <p:nvPr/>
          </p:nvSpPr>
          <p:spPr>
            <a:xfrm>
              <a:off x="8780463" y="3749675"/>
              <a:ext cx="790575" cy="133350"/>
            </a:xfrm>
            <a:prstGeom prst="rect">
              <a:avLst/>
            </a:prstGeom>
            <a:solidFill>
              <a:srgbClr val="EB8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9" name="Google Shape;11540;p212">
              <a:extLst>
                <a:ext uri="{FF2B5EF4-FFF2-40B4-BE49-F238E27FC236}">
                  <a16:creationId xmlns:a16="http://schemas.microsoft.com/office/drawing/2014/main" id="{65E46D19-402F-41AC-A62B-36FB141BC07E}"/>
                </a:ext>
              </a:extLst>
            </p:cNvPr>
            <p:cNvSpPr/>
            <p:nvPr/>
          </p:nvSpPr>
          <p:spPr>
            <a:xfrm>
              <a:off x="9126839" y="3651758"/>
              <a:ext cx="328353" cy="329184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0" y="0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0"/>
                    <a:pt x="346" y="0"/>
                    <a:pt x="346" y="0"/>
                  </a:cubicBezTo>
                  <a:lnTo>
                    <a:pt x="0" y="0"/>
                  </a:lnTo>
                  <a:close/>
                  <a:moveTo>
                    <a:pt x="331" y="332"/>
                  </a:moveTo>
                  <a:cubicBezTo>
                    <a:pt x="15" y="332"/>
                    <a:pt x="15" y="332"/>
                    <a:pt x="15" y="33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31" y="15"/>
                    <a:pt x="331" y="15"/>
                    <a:pt x="331" y="15"/>
                  </a:cubicBezTo>
                  <a:lnTo>
                    <a:pt x="331" y="332"/>
                  </a:lnTo>
                  <a:close/>
                  <a:moveTo>
                    <a:pt x="96" y="171"/>
                  </a:moveTo>
                  <a:cubicBezTo>
                    <a:pt x="105" y="202"/>
                    <a:pt x="133" y="224"/>
                    <a:pt x="166" y="227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11" y="261"/>
                    <a:pt x="111" y="261"/>
                    <a:pt x="111" y="261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235" y="313"/>
                    <a:pt x="235" y="313"/>
                    <a:pt x="235" y="31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180" y="261"/>
                    <a:pt x="180" y="261"/>
                    <a:pt x="180" y="261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213" y="224"/>
                    <a:pt x="240" y="202"/>
                    <a:pt x="250" y="171"/>
                  </a:cubicBezTo>
                  <a:cubicBezTo>
                    <a:pt x="277" y="170"/>
                    <a:pt x="298" y="147"/>
                    <a:pt x="298" y="120"/>
                  </a:cubicBezTo>
                  <a:cubicBezTo>
                    <a:pt x="298" y="94"/>
                    <a:pt x="279" y="73"/>
                    <a:pt x="254" y="69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67" y="73"/>
                    <a:pt x="48" y="94"/>
                    <a:pt x="48" y="120"/>
                  </a:cubicBezTo>
                  <a:cubicBezTo>
                    <a:pt x="48" y="147"/>
                    <a:pt x="69" y="170"/>
                    <a:pt x="96" y="171"/>
                  </a:cubicBezTo>
                  <a:close/>
                  <a:moveTo>
                    <a:pt x="220" y="299"/>
                  </a:moveTo>
                  <a:cubicBezTo>
                    <a:pt x="125" y="299"/>
                    <a:pt x="125" y="299"/>
                    <a:pt x="125" y="299"/>
                  </a:cubicBezTo>
                  <a:cubicBezTo>
                    <a:pt x="125" y="276"/>
                    <a:pt x="125" y="276"/>
                    <a:pt x="125" y="276"/>
                  </a:cubicBezTo>
                  <a:cubicBezTo>
                    <a:pt x="220" y="276"/>
                    <a:pt x="220" y="276"/>
                    <a:pt x="220" y="276"/>
                  </a:cubicBezTo>
                  <a:lnTo>
                    <a:pt x="220" y="299"/>
                  </a:lnTo>
                  <a:close/>
                  <a:moveTo>
                    <a:pt x="284" y="120"/>
                  </a:moveTo>
                  <a:cubicBezTo>
                    <a:pt x="284" y="138"/>
                    <a:pt x="271" y="153"/>
                    <a:pt x="254" y="156"/>
                  </a:cubicBezTo>
                  <a:cubicBezTo>
                    <a:pt x="254" y="153"/>
                    <a:pt x="254" y="150"/>
                    <a:pt x="254" y="146"/>
                  </a:cubicBezTo>
                  <a:cubicBezTo>
                    <a:pt x="254" y="84"/>
                    <a:pt x="254" y="84"/>
                    <a:pt x="254" y="84"/>
                  </a:cubicBezTo>
                  <a:cubicBezTo>
                    <a:pt x="271" y="88"/>
                    <a:pt x="284" y="103"/>
                    <a:pt x="284" y="120"/>
                  </a:cubicBezTo>
                  <a:close/>
                  <a:moveTo>
                    <a:pt x="106" y="56"/>
                  </a:moveTo>
                  <a:cubicBezTo>
                    <a:pt x="240" y="56"/>
                    <a:pt x="240" y="56"/>
                    <a:pt x="240" y="56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40" y="183"/>
                    <a:pt x="210" y="213"/>
                    <a:pt x="173" y="213"/>
                  </a:cubicBezTo>
                  <a:cubicBezTo>
                    <a:pt x="136" y="213"/>
                    <a:pt x="106" y="183"/>
                    <a:pt x="106" y="146"/>
                  </a:cubicBezTo>
                  <a:lnTo>
                    <a:pt x="106" y="56"/>
                  </a:lnTo>
                  <a:close/>
                  <a:moveTo>
                    <a:pt x="92" y="84"/>
                  </a:moveTo>
                  <a:cubicBezTo>
                    <a:pt x="92" y="146"/>
                    <a:pt x="92" y="146"/>
                    <a:pt x="92" y="146"/>
                  </a:cubicBezTo>
                  <a:cubicBezTo>
                    <a:pt x="92" y="150"/>
                    <a:pt x="92" y="153"/>
                    <a:pt x="92" y="156"/>
                  </a:cubicBezTo>
                  <a:cubicBezTo>
                    <a:pt x="75" y="153"/>
                    <a:pt x="62" y="138"/>
                    <a:pt x="62" y="120"/>
                  </a:cubicBezTo>
                  <a:cubicBezTo>
                    <a:pt x="62" y="103"/>
                    <a:pt x="75" y="88"/>
                    <a:pt x="92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D04A0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0" name="Google Shape;11541;p212">
            <a:extLst>
              <a:ext uri="{FF2B5EF4-FFF2-40B4-BE49-F238E27FC236}">
                <a16:creationId xmlns:a16="http://schemas.microsoft.com/office/drawing/2014/main" id="{E6C4F4C7-EBCD-4D58-867C-53EF6289AD51}"/>
              </a:ext>
            </a:extLst>
          </p:cNvPr>
          <p:cNvGrpSpPr/>
          <p:nvPr/>
        </p:nvGrpSpPr>
        <p:grpSpPr>
          <a:xfrm>
            <a:off x="2569368" y="2501367"/>
            <a:ext cx="804309" cy="548221"/>
            <a:chOff x="2522538" y="2411413"/>
            <a:chExt cx="795338" cy="638175"/>
          </a:xfrm>
        </p:grpSpPr>
        <p:sp>
          <p:nvSpPr>
            <p:cNvPr id="51" name="Google Shape;11542;p212">
              <a:extLst>
                <a:ext uri="{FF2B5EF4-FFF2-40B4-BE49-F238E27FC236}">
                  <a16:creationId xmlns:a16="http://schemas.microsoft.com/office/drawing/2014/main" id="{21BBF3E8-90B5-428E-9204-80406ACBA772}"/>
                </a:ext>
              </a:extLst>
            </p:cNvPr>
            <p:cNvSpPr/>
            <p:nvPr/>
          </p:nvSpPr>
          <p:spPr>
            <a:xfrm>
              <a:off x="2522538" y="2411413"/>
              <a:ext cx="795338" cy="638175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2" name="Google Shape;11543;p212">
              <a:extLst>
                <a:ext uri="{FF2B5EF4-FFF2-40B4-BE49-F238E27FC236}">
                  <a16:creationId xmlns:a16="http://schemas.microsoft.com/office/drawing/2014/main" id="{3D9DB700-9333-4E68-942E-ED594E68C1B0}"/>
                </a:ext>
              </a:extLst>
            </p:cNvPr>
            <p:cNvSpPr/>
            <p:nvPr/>
          </p:nvSpPr>
          <p:spPr>
            <a:xfrm>
              <a:off x="2522538" y="2411413"/>
              <a:ext cx="795338" cy="136525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3" name="Google Shape;11544;p212">
              <a:extLst>
                <a:ext uri="{FF2B5EF4-FFF2-40B4-BE49-F238E27FC236}">
                  <a16:creationId xmlns:a16="http://schemas.microsoft.com/office/drawing/2014/main" id="{0CACA100-337E-4A07-B0F8-C9C1A10FDB02}"/>
                </a:ext>
              </a:extLst>
            </p:cNvPr>
            <p:cNvSpPr/>
            <p:nvPr/>
          </p:nvSpPr>
          <p:spPr>
            <a:xfrm>
              <a:off x="2666053" y="2565908"/>
              <a:ext cx="328251" cy="329184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0" y="0"/>
                  </a:moveTo>
                  <a:cubicBezTo>
                    <a:pt x="0" y="576"/>
                    <a:pt x="0" y="576"/>
                    <a:pt x="0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  <a:moveTo>
                    <a:pt x="551" y="551"/>
                  </a:moveTo>
                  <a:cubicBezTo>
                    <a:pt x="24" y="551"/>
                    <a:pt x="24" y="551"/>
                    <a:pt x="24" y="55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51" y="24"/>
                    <a:pt x="551" y="24"/>
                    <a:pt x="551" y="24"/>
                  </a:cubicBezTo>
                  <a:lnTo>
                    <a:pt x="551" y="551"/>
                  </a:lnTo>
                  <a:close/>
                  <a:moveTo>
                    <a:pt x="205" y="449"/>
                  </a:moveTo>
                  <a:cubicBezTo>
                    <a:pt x="197" y="475"/>
                    <a:pt x="197" y="475"/>
                    <a:pt x="197" y="475"/>
                  </a:cubicBezTo>
                  <a:cubicBezTo>
                    <a:pt x="128" y="442"/>
                    <a:pt x="80" y="370"/>
                    <a:pt x="80" y="288"/>
                  </a:cubicBezTo>
                  <a:cubicBezTo>
                    <a:pt x="80" y="176"/>
                    <a:pt x="168" y="85"/>
                    <a:pt x="278" y="79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82" y="45"/>
                    <a:pt x="282" y="45"/>
                    <a:pt x="282" y="45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282" y="143"/>
                    <a:pt x="282" y="143"/>
                    <a:pt x="282" y="143"/>
                  </a:cubicBezTo>
                  <a:cubicBezTo>
                    <a:pt x="263" y="124"/>
                    <a:pt x="263" y="124"/>
                    <a:pt x="263" y="124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184" y="110"/>
                    <a:pt x="107" y="190"/>
                    <a:pt x="107" y="288"/>
                  </a:cubicBezTo>
                  <a:cubicBezTo>
                    <a:pt x="107" y="358"/>
                    <a:pt x="147" y="419"/>
                    <a:pt x="205" y="449"/>
                  </a:cubicBezTo>
                  <a:close/>
                  <a:moveTo>
                    <a:pt x="295" y="496"/>
                  </a:moveTo>
                  <a:cubicBezTo>
                    <a:pt x="310" y="511"/>
                    <a:pt x="310" y="511"/>
                    <a:pt x="310" y="511"/>
                  </a:cubicBezTo>
                  <a:cubicBezTo>
                    <a:pt x="291" y="530"/>
                    <a:pt x="291" y="530"/>
                    <a:pt x="291" y="530"/>
                  </a:cubicBezTo>
                  <a:cubicBezTo>
                    <a:pt x="242" y="481"/>
                    <a:pt x="242" y="481"/>
                    <a:pt x="242" y="481"/>
                  </a:cubicBezTo>
                  <a:cubicBezTo>
                    <a:pt x="291" y="432"/>
                    <a:pt x="291" y="432"/>
                    <a:pt x="291" y="432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292" y="469"/>
                    <a:pt x="292" y="469"/>
                    <a:pt x="292" y="469"/>
                  </a:cubicBezTo>
                  <a:cubicBezTo>
                    <a:pt x="391" y="468"/>
                    <a:pt x="470" y="387"/>
                    <a:pt x="470" y="288"/>
                  </a:cubicBezTo>
                  <a:cubicBezTo>
                    <a:pt x="470" y="214"/>
                    <a:pt x="426" y="151"/>
                    <a:pt x="363" y="122"/>
                  </a:cubicBezTo>
                  <a:cubicBezTo>
                    <a:pt x="371" y="96"/>
                    <a:pt x="371" y="96"/>
                    <a:pt x="371" y="96"/>
                  </a:cubicBezTo>
                  <a:cubicBezTo>
                    <a:pt x="445" y="128"/>
                    <a:pt x="497" y="202"/>
                    <a:pt x="497" y="288"/>
                  </a:cubicBezTo>
                  <a:cubicBezTo>
                    <a:pt x="497" y="401"/>
                    <a:pt x="407" y="493"/>
                    <a:pt x="295" y="496"/>
                  </a:cubicBezTo>
                  <a:close/>
                  <a:moveTo>
                    <a:pt x="289" y="157"/>
                  </a:moveTo>
                  <a:cubicBezTo>
                    <a:pt x="217" y="157"/>
                    <a:pt x="158" y="216"/>
                    <a:pt x="158" y="288"/>
                  </a:cubicBezTo>
                  <a:cubicBezTo>
                    <a:pt x="158" y="360"/>
                    <a:pt x="217" y="418"/>
                    <a:pt x="289" y="418"/>
                  </a:cubicBezTo>
                  <a:cubicBezTo>
                    <a:pt x="360" y="418"/>
                    <a:pt x="419" y="360"/>
                    <a:pt x="419" y="288"/>
                  </a:cubicBezTo>
                  <a:cubicBezTo>
                    <a:pt x="419" y="216"/>
                    <a:pt x="360" y="157"/>
                    <a:pt x="289" y="157"/>
                  </a:cubicBezTo>
                  <a:close/>
                  <a:moveTo>
                    <a:pt x="183" y="300"/>
                  </a:moveTo>
                  <a:cubicBezTo>
                    <a:pt x="211" y="300"/>
                    <a:pt x="211" y="300"/>
                    <a:pt x="211" y="300"/>
                  </a:cubicBezTo>
                  <a:cubicBezTo>
                    <a:pt x="212" y="311"/>
                    <a:pt x="214" y="320"/>
                    <a:pt x="216" y="330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87" y="320"/>
                    <a:pt x="185" y="310"/>
                    <a:pt x="183" y="300"/>
                  </a:cubicBezTo>
                  <a:close/>
                  <a:moveTo>
                    <a:pt x="301" y="221"/>
                  </a:moveTo>
                  <a:cubicBezTo>
                    <a:pt x="301" y="193"/>
                    <a:pt x="301" y="193"/>
                    <a:pt x="301" y="193"/>
                  </a:cubicBezTo>
                  <a:cubicBezTo>
                    <a:pt x="308" y="200"/>
                    <a:pt x="317" y="209"/>
                    <a:pt x="326" y="221"/>
                  </a:cubicBezTo>
                  <a:lnTo>
                    <a:pt x="301" y="221"/>
                  </a:lnTo>
                  <a:close/>
                  <a:moveTo>
                    <a:pt x="338" y="246"/>
                  </a:moveTo>
                  <a:cubicBezTo>
                    <a:pt x="342" y="255"/>
                    <a:pt x="344" y="265"/>
                    <a:pt x="345" y="275"/>
                  </a:cubicBezTo>
                  <a:cubicBezTo>
                    <a:pt x="301" y="275"/>
                    <a:pt x="301" y="275"/>
                    <a:pt x="301" y="275"/>
                  </a:cubicBezTo>
                  <a:cubicBezTo>
                    <a:pt x="301" y="246"/>
                    <a:pt x="301" y="246"/>
                    <a:pt x="301" y="246"/>
                  </a:cubicBezTo>
                  <a:lnTo>
                    <a:pt x="338" y="246"/>
                  </a:lnTo>
                  <a:close/>
                  <a:moveTo>
                    <a:pt x="276" y="194"/>
                  </a:moveTo>
                  <a:cubicBezTo>
                    <a:pt x="276" y="221"/>
                    <a:pt x="276" y="221"/>
                    <a:pt x="276" y="221"/>
                  </a:cubicBezTo>
                  <a:cubicBezTo>
                    <a:pt x="254" y="221"/>
                    <a:pt x="254" y="221"/>
                    <a:pt x="254" y="221"/>
                  </a:cubicBezTo>
                  <a:cubicBezTo>
                    <a:pt x="261" y="209"/>
                    <a:pt x="269" y="200"/>
                    <a:pt x="276" y="194"/>
                  </a:cubicBezTo>
                  <a:close/>
                  <a:moveTo>
                    <a:pt x="276" y="246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36" y="275"/>
                    <a:pt x="236" y="275"/>
                    <a:pt x="236" y="275"/>
                  </a:cubicBezTo>
                  <a:cubicBezTo>
                    <a:pt x="237" y="265"/>
                    <a:pt x="239" y="255"/>
                    <a:pt x="242" y="246"/>
                  </a:cubicBezTo>
                  <a:lnTo>
                    <a:pt x="276" y="246"/>
                  </a:lnTo>
                  <a:close/>
                  <a:moveTo>
                    <a:pt x="211" y="275"/>
                  </a:moveTo>
                  <a:cubicBezTo>
                    <a:pt x="183" y="275"/>
                    <a:pt x="183" y="275"/>
                    <a:pt x="183" y="275"/>
                  </a:cubicBezTo>
                  <a:cubicBezTo>
                    <a:pt x="185" y="265"/>
                    <a:pt x="187" y="255"/>
                    <a:pt x="191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4" y="255"/>
                    <a:pt x="212" y="265"/>
                    <a:pt x="211" y="275"/>
                  </a:cubicBezTo>
                  <a:close/>
                  <a:moveTo>
                    <a:pt x="236" y="300"/>
                  </a:moveTo>
                  <a:cubicBezTo>
                    <a:pt x="276" y="300"/>
                    <a:pt x="276" y="300"/>
                    <a:pt x="276" y="300"/>
                  </a:cubicBezTo>
                  <a:cubicBezTo>
                    <a:pt x="276" y="330"/>
                    <a:pt x="276" y="330"/>
                    <a:pt x="276" y="330"/>
                  </a:cubicBezTo>
                  <a:cubicBezTo>
                    <a:pt x="242" y="330"/>
                    <a:pt x="242" y="330"/>
                    <a:pt x="242" y="330"/>
                  </a:cubicBezTo>
                  <a:cubicBezTo>
                    <a:pt x="239" y="321"/>
                    <a:pt x="237" y="311"/>
                    <a:pt x="236" y="300"/>
                  </a:cubicBezTo>
                  <a:close/>
                  <a:moveTo>
                    <a:pt x="276" y="354"/>
                  </a:moveTo>
                  <a:cubicBezTo>
                    <a:pt x="276" y="382"/>
                    <a:pt x="276" y="382"/>
                    <a:pt x="276" y="382"/>
                  </a:cubicBezTo>
                  <a:cubicBezTo>
                    <a:pt x="269" y="375"/>
                    <a:pt x="261" y="366"/>
                    <a:pt x="254" y="354"/>
                  </a:cubicBezTo>
                  <a:lnTo>
                    <a:pt x="276" y="354"/>
                  </a:lnTo>
                  <a:close/>
                  <a:moveTo>
                    <a:pt x="301" y="383"/>
                  </a:moveTo>
                  <a:cubicBezTo>
                    <a:pt x="301" y="354"/>
                    <a:pt x="301" y="354"/>
                    <a:pt x="301" y="354"/>
                  </a:cubicBezTo>
                  <a:cubicBezTo>
                    <a:pt x="325" y="354"/>
                    <a:pt x="325" y="354"/>
                    <a:pt x="325" y="354"/>
                  </a:cubicBezTo>
                  <a:cubicBezTo>
                    <a:pt x="317" y="366"/>
                    <a:pt x="308" y="376"/>
                    <a:pt x="301" y="383"/>
                  </a:cubicBezTo>
                  <a:close/>
                  <a:moveTo>
                    <a:pt x="301" y="330"/>
                  </a:moveTo>
                  <a:cubicBezTo>
                    <a:pt x="301" y="300"/>
                    <a:pt x="301" y="300"/>
                    <a:pt x="301" y="300"/>
                  </a:cubicBezTo>
                  <a:cubicBezTo>
                    <a:pt x="345" y="300"/>
                    <a:pt x="345" y="300"/>
                    <a:pt x="345" y="300"/>
                  </a:cubicBezTo>
                  <a:cubicBezTo>
                    <a:pt x="344" y="311"/>
                    <a:pt x="342" y="321"/>
                    <a:pt x="338" y="330"/>
                  </a:cubicBezTo>
                  <a:lnTo>
                    <a:pt x="301" y="330"/>
                  </a:lnTo>
                  <a:close/>
                  <a:moveTo>
                    <a:pt x="370" y="300"/>
                  </a:moveTo>
                  <a:cubicBezTo>
                    <a:pt x="394" y="300"/>
                    <a:pt x="394" y="300"/>
                    <a:pt x="394" y="300"/>
                  </a:cubicBezTo>
                  <a:cubicBezTo>
                    <a:pt x="392" y="310"/>
                    <a:pt x="390" y="320"/>
                    <a:pt x="386" y="330"/>
                  </a:cubicBezTo>
                  <a:cubicBezTo>
                    <a:pt x="364" y="330"/>
                    <a:pt x="364" y="330"/>
                    <a:pt x="364" y="330"/>
                  </a:cubicBezTo>
                  <a:cubicBezTo>
                    <a:pt x="367" y="320"/>
                    <a:pt x="369" y="311"/>
                    <a:pt x="370" y="300"/>
                  </a:cubicBezTo>
                  <a:close/>
                  <a:moveTo>
                    <a:pt x="370" y="275"/>
                  </a:moveTo>
                  <a:cubicBezTo>
                    <a:pt x="369" y="265"/>
                    <a:pt x="367" y="255"/>
                    <a:pt x="364" y="246"/>
                  </a:cubicBezTo>
                  <a:cubicBezTo>
                    <a:pt x="386" y="246"/>
                    <a:pt x="386" y="246"/>
                    <a:pt x="386" y="246"/>
                  </a:cubicBezTo>
                  <a:cubicBezTo>
                    <a:pt x="390" y="255"/>
                    <a:pt x="392" y="265"/>
                    <a:pt x="394" y="275"/>
                  </a:cubicBezTo>
                  <a:lnTo>
                    <a:pt x="370" y="275"/>
                  </a:lnTo>
                  <a:close/>
                  <a:moveTo>
                    <a:pt x="371" y="221"/>
                  </a:moveTo>
                  <a:cubicBezTo>
                    <a:pt x="354" y="221"/>
                    <a:pt x="354" y="221"/>
                    <a:pt x="354" y="221"/>
                  </a:cubicBezTo>
                  <a:cubicBezTo>
                    <a:pt x="348" y="210"/>
                    <a:pt x="342" y="201"/>
                    <a:pt x="335" y="192"/>
                  </a:cubicBezTo>
                  <a:cubicBezTo>
                    <a:pt x="349" y="199"/>
                    <a:pt x="361" y="209"/>
                    <a:pt x="371" y="221"/>
                  </a:cubicBezTo>
                  <a:close/>
                  <a:moveTo>
                    <a:pt x="245" y="191"/>
                  </a:moveTo>
                  <a:cubicBezTo>
                    <a:pt x="239" y="199"/>
                    <a:pt x="232" y="210"/>
                    <a:pt x="226" y="221"/>
                  </a:cubicBezTo>
                  <a:cubicBezTo>
                    <a:pt x="206" y="221"/>
                    <a:pt x="206" y="221"/>
                    <a:pt x="206" y="221"/>
                  </a:cubicBezTo>
                  <a:cubicBezTo>
                    <a:pt x="217" y="208"/>
                    <a:pt x="230" y="198"/>
                    <a:pt x="245" y="191"/>
                  </a:cubicBezTo>
                  <a:close/>
                  <a:moveTo>
                    <a:pt x="206" y="354"/>
                  </a:moveTo>
                  <a:cubicBezTo>
                    <a:pt x="226" y="354"/>
                    <a:pt x="226" y="354"/>
                    <a:pt x="226" y="354"/>
                  </a:cubicBezTo>
                  <a:cubicBezTo>
                    <a:pt x="232" y="366"/>
                    <a:pt x="239" y="376"/>
                    <a:pt x="245" y="385"/>
                  </a:cubicBezTo>
                  <a:cubicBezTo>
                    <a:pt x="230" y="378"/>
                    <a:pt x="217" y="367"/>
                    <a:pt x="206" y="354"/>
                  </a:cubicBezTo>
                  <a:close/>
                  <a:moveTo>
                    <a:pt x="335" y="383"/>
                  </a:moveTo>
                  <a:cubicBezTo>
                    <a:pt x="342" y="375"/>
                    <a:pt x="348" y="365"/>
                    <a:pt x="354" y="354"/>
                  </a:cubicBezTo>
                  <a:cubicBezTo>
                    <a:pt x="371" y="354"/>
                    <a:pt x="371" y="354"/>
                    <a:pt x="371" y="354"/>
                  </a:cubicBezTo>
                  <a:cubicBezTo>
                    <a:pt x="361" y="366"/>
                    <a:pt x="349" y="376"/>
                    <a:pt x="335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D04A0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4" name="Google Shape;11545;p212">
            <a:extLst>
              <a:ext uri="{FF2B5EF4-FFF2-40B4-BE49-F238E27FC236}">
                <a16:creationId xmlns:a16="http://schemas.microsoft.com/office/drawing/2014/main" id="{20C8E235-0ECA-4447-B359-71DE3C7EDD9A}"/>
              </a:ext>
            </a:extLst>
          </p:cNvPr>
          <p:cNvGrpSpPr/>
          <p:nvPr/>
        </p:nvGrpSpPr>
        <p:grpSpPr>
          <a:xfrm>
            <a:off x="2569368" y="3587217"/>
            <a:ext cx="804309" cy="548221"/>
            <a:chOff x="2522538" y="3497263"/>
            <a:chExt cx="795338" cy="638175"/>
          </a:xfrm>
        </p:grpSpPr>
        <p:sp>
          <p:nvSpPr>
            <p:cNvPr id="55" name="Google Shape;11546;p212">
              <a:extLst>
                <a:ext uri="{FF2B5EF4-FFF2-40B4-BE49-F238E27FC236}">
                  <a16:creationId xmlns:a16="http://schemas.microsoft.com/office/drawing/2014/main" id="{2D369382-C4CC-4356-8A5E-F9B467833E76}"/>
                </a:ext>
              </a:extLst>
            </p:cNvPr>
            <p:cNvSpPr/>
            <p:nvPr/>
          </p:nvSpPr>
          <p:spPr>
            <a:xfrm>
              <a:off x="2522538" y="3497263"/>
              <a:ext cx="795338" cy="638175"/>
            </a:xfrm>
            <a:prstGeom prst="rect">
              <a:avLst/>
            </a:prstGeom>
            <a:solidFill>
              <a:srgbClr val="D04A0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" name="Google Shape;11547;p212">
              <a:extLst>
                <a:ext uri="{FF2B5EF4-FFF2-40B4-BE49-F238E27FC236}">
                  <a16:creationId xmlns:a16="http://schemas.microsoft.com/office/drawing/2014/main" id="{20BCDADD-C88B-4002-A775-B3ADA0C8A280}"/>
                </a:ext>
              </a:extLst>
            </p:cNvPr>
            <p:cNvSpPr/>
            <p:nvPr/>
          </p:nvSpPr>
          <p:spPr>
            <a:xfrm>
              <a:off x="2522538" y="3497263"/>
              <a:ext cx="795338" cy="133350"/>
            </a:xfrm>
            <a:prstGeom prst="rect">
              <a:avLst/>
            </a:prstGeom>
            <a:solidFill>
              <a:srgbClr val="D04A0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7" name="Google Shape;11548;p212">
              <a:extLst>
                <a:ext uri="{FF2B5EF4-FFF2-40B4-BE49-F238E27FC236}">
                  <a16:creationId xmlns:a16="http://schemas.microsoft.com/office/drawing/2014/main" id="{BBAD57CD-0F89-4D07-A9C1-63432FB90A2F}"/>
                </a:ext>
              </a:extLst>
            </p:cNvPr>
            <p:cNvSpPr/>
            <p:nvPr/>
          </p:nvSpPr>
          <p:spPr>
            <a:xfrm>
              <a:off x="2666053" y="3651758"/>
              <a:ext cx="328717" cy="329184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336" y="387"/>
                  </a:moveTo>
                  <a:cubicBezTo>
                    <a:pt x="241" y="387"/>
                    <a:pt x="241" y="387"/>
                    <a:pt x="241" y="387"/>
                  </a:cubicBezTo>
                  <a:cubicBezTo>
                    <a:pt x="241" y="363"/>
                    <a:pt x="241" y="363"/>
                    <a:pt x="241" y="363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227"/>
                    <a:pt x="265" y="227"/>
                    <a:pt x="265" y="227"/>
                  </a:cubicBezTo>
                  <a:cubicBezTo>
                    <a:pt x="241" y="227"/>
                    <a:pt x="241" y="227"/>
                    <a:pt x="241" y="227"/>
                  </a:cubicBezTo>
                  <a:cubicBezTo>
                    <a:pt x="241" y="203"/>
                    <a:pt x="241" y="203"/>
                    <a:pt x="241" y="203"/>
                  </a:cubicBezTo>
                  <a:cubicBezTo>
                    <a:pt x="313" y="203"/>
                    <a:pt x="313" y="203"/>
                    <a:pt x="313" y="203"/>
                  </a:cubicBezTo>
                  <a:cubicBezTo>
                    <a:pt x="313" y="363"/>
                    <a:pt x="313" y="363"/>
                    <a:pt x="313" y="363"/>
                  </a:cubicBezTo>
                  <a:cubicBezTo>
                    <a:pt x="336" y="363"/>
                    <a:pt x="336" y="363"/>
                    <a:pt x="336" y="363"/>
                  </a:cubicBezTo>
                  <a:lnTo>
                    <a:pt x="336" y="387"/>
                  </a:lnTo>
                  <a:close/>
                  <a:moveTo>
                    <a:pt x="361" y="339"/>
                  </a:moveTo>
                  <a:cubicBezTo>
                    <a:pt x="336" y="339"/>
                    <a:pt x="336" y="339"/>
                    <a:pt x="336" y="339"/>
                  </a:cubicBezTo>
                  <a:cubicBezTo>
                    <a:pt x="336" y="179"/>
                    <a:pt x="336" y="179"/>
                    <a:pt x="336" y="179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17" y="251"/>
                    <a:pt x="217" y="251"/>
                    <a:pt x="217" y="251"/>
                  </a:cubicBezTo>
                  <a:cubicBezTo>
                    <a:pt x="241" y="251"/>
                    <a:pt x="241" y="251"/>
                    <a:pt x="241" y="251"/>
                  </a:cubicBezTo>
                  <a:cubicBezTo>
                    <a:pt x="241" y="339"/>
                    <a:pt x="241" y="339"/>
                    <a:pt x="241" y="339"/>
                  </a:cubicBezTo>
                  <a:cubicBezTo>
                    <a:pt x="217" y="339"/>
                    <a:pt x="217" y="339"/>
                    <a:pt x="217" y="339"/>
                  </a:cubicBezTo>
                  <a:cubicBezTo>
                    <a:pt x="217" y="411"/>
                    <a:pt x="217" y="411"/>
                    <a:pt x="217" y="411"/>
                  </a:cubicBezTo>
                  <a:cubicBezTo>
                    <a:pt x="361" y="411"/>
                    <a:pt x="361" y="411"/>
                    <a:pt x="361" y="411"/>
                  </a:cubicBezTo>
                  <a:lnTo>
                    <a:pt x="361" y="339"/>
                  </a:lnTo>
                  <a:close/>
                  <a:moveTo>
                    <a:pt x="289" y="83"/>
                  </a:moveTo>
                  <a:cubicBezTo>
                    <a:pt x="289" y="83"/>
                    <a:pt x="289" y="83"/>
                    <a:pt x="289" y="83"/>
                  </a:cubicBezTo>
                  <a:cubicBezTo>
                    <a:pt x="302" y="83"/>
                    <a:pt x="313" y="94"/>
                    <a:pt x="313" y="107"/>
                  </a:cubicBezTo>
                  <a:cubicBezTo>
                    <a:pt x="313" y="121"/>
                    <a:pt x="302" y="131"/>
                    <a:pt x="289" y="131"/>
                  </a:cubicBezTo>
                  <a:cubicBezTo>
                    <a:pt x="275" y="131"/>
                    <a:pt x="265" y="121"/>
                    <a:pt x="265" y="107"/>
                  </a:cubicBezTo>
                  <a:cubicBezTo>
                    <a:pt x="265" y="94"/>
                    <a:pt x="275" y="83"/>
                    <a:pt x="289" y="83"/>
                  </a:cubicBezTo>
                  <a:close/>
                  <a:moveTo>
                    <a:pt x="289" y="155"/>
                  </a:moveTo>
                  <a:cubicBezTo>
                    <a:pt x="289" y="155"/>
                    <a:pt x="289" y="155"/>
                    <a:pt x="289" y="155"/>
                  </a:cubicBezTo>
                  <a:cubicBezTo>
                    <a:pt x="315" y="155"/>
                    <a:pt x="336" y="134"/>
                    <a:pt x="336" y="107"/>
                  </a:cubicBezTo>
                  <a:cubicBezTo>
                    <a:pt x="336" y="81"/>
                    <a:pt x="315" y="59"/>
                    <a:pt x="289" y="59"/>
                  </a:cubicBezTo>
                  <a:cubicBezTo>
                    <a:pt x="262" y="59"/>
                    <a:pt x="241" y="81"/>
                    <a:pt x="241" y="107"/>
                  </a:cubicBezTo>
                  <a:cubicBezTo>
                    <a:pt x="241" y="134"/>
                    <a:pt x="262" y="155"/>
                    <a:pt x="289" y="155"/>
                  </a:cubicBezTo>
                  <a:close/>
                  <a:moveTo>
                    <a:pt x="552" y="448"/>
                  </a:moveTo>
                  <a:cubicBezTo>
                    <a:pt x="173" y="448"/>
                    <a:pt x="173" y="448"/>
                    <a:pt x="173" y="448"/>
                  </a:cubicBezTo>
                  <a:cubicBezTo>
                    <a:pt x="104" y="517"/>
                    <a:pt x="104" y="517"/>
                    <a:pt x="104" y="517"/>
                  </a:cubicBezTo>
                  <a:cubicBezTo>
                    <a:pt x="104" y="448"/>
                    <a:pt x="104" y="448"/>
                    <a:pt x="104" y="448"/>
                  </a:cubicBezTo>
                  <a:cubicBezTo>
                    <a:pt x="25" y="448"/>
                    <a:pt x="25" y="448"/>
                    <a:pt x="25" y="448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52" y="25"/>
                    <a:pt x="552" y="25"/>
                    <a:pt x="552" y="25"/>
                  </a:cubicBezTo>
                  <a:lnTo>
                    <a:pt x="552" y="448"/>
                  </a:lnTo>
                  <a:close/>
                  <a:moveTo>
                    <a:pt x="0" y="0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79" y="473"/>
                    <a:pt x="79" y="473"/>
                    <a:pt x="79" y="473"/>
                  </a:cubicBezTo>
                  <a:cubicBezTo>
                    <a:pt x="79" y="576"/>
                    <a:pt x="79" y="576"/>
                    <a:pt x="79" y="576"/>
                  </a:cubicBezTo>
                  <a:cubicBezTo>
                    <a:pt x="183" y="473"/>
                    <a:pt x="183" y="473"/>
                    <a:pt x="183" y="473"/>
                  </a:cubicBezTo>
                  <a:cubicBezTo>
                    <a:pt x="576" y="473"/>
                    <a:pt x="576" y="473"/>
                    <a:pt x="576" y="473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D04A0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58" name="Google Shape;11549;p212">
            <a:extLst>
              <a:ext uri="{FF2B5EF4-FFF2-40B4-BE49-F238E27FC236}">
                <a16:creationId xmlns:a16="http://schemas.microsoft.com/office/drawing/2014/main" id="{8277B8B7-7425-47FD-A1AB-332E94AF4FC9}"/>
              </a:ext>
            </a:extLst>
          </p:cNvPr>
          <p:cNvSpPr/>
          <p:nvPr/>
        </p:nvSpPr>
        <p:spPr>
          <a:xfrm>
            <a:off x="2712884" y="4761783"/>
            <a:ext cx="331953" cy="282784"/>
          </a:xfrm>
          <a:custGeom>
            <a:avLst/>
            <a:gdLst/>
            <a:ahLst/>
            <a:cxnLst/>
            <a:rect l="l" t="t" r="r" b="b"/>
            <a:pathLst>
              <a:path w="704" h="706" extrusionOk="0">
                <a:moveTo>
                  <a:pt x="704" y="0"/>
                </a:moveTo>
                <a:lnTo>
                  <a:pt x="0" y="0"/>
                </a:lnTo>
                <a:lnTo>
                  <a:pt x="0" y="706"/>
                </a:lnTo>
                <a:lnTo>
                  <a:pt x="704" y="706"/>
                </a:lnTo>
                <a:lnTo>
                  <a:pt x="704" y="706"/>
                </a:lnTo>
                <a:lnTo>
                  <a:pt x="704" y="0"/>
                </a:lnTo>
                <a:lnTo>
                  <a:pt x="704" y="0"/>
                </a:lnTo>
                <a:close/>
                <a:moveTo>
                  <a:pt x="30" y="677"/>
                </a:moveTo>
                <a:lnTo>
                  <a:pt x="30" y="31"/>
                </a:lnTo>
                <a:lnTo>
                  <a:pt x="675" y="31"/>
                </a:lnTo>
                <a:lnTo>
                  <a:pt x="675" y="677"/>
                </a:lnTo>
                <a:lnTo>
                  <a:pt x="30" y="677"/>
                </a:lnTo>
                <a:close/>
                <a:moveTo>
                  <a:pt x="607" y="242"/>
                </a:moveTo>
                <a:lnTo>
                  <a:pt x="484" y="134"/>
                </a:lnTo>
                <a:lnTo>
                  <a:pt x="475" y="128"/>
                </a:lnTo>
                <a:lnTo>
                  <a:pt x="464" y="128"/>
                </a:lnTo>
                <a:lnTo>
                  <a:pt x="239" y="128"/>
                </a:lnTo>
                <a:lnTo>
                  <a:pt x="228" y="128"/>
                </a:lnTo>
                <a:lnTo>
                  <a:pt x="221" y="134"/>
                </a:lnTo>
                <a:lnTo>
                  <a:pt x="98" y="242"/>
                </a:lnTo>
                <a:lnTo>
                  <a:pt x="74" y="261"/>
                </a:lnTo>
                <a:lnTo>
                  <a:pt x="94" y="285"/>
                </a:lnTo>
                <a:lnTo>
                  <a:pt x="330" y="563"/>
                </a:lnTo>
                <a:lnTo>
                  <a:pt x="353" y="590"/>
                </a:lnTo>
                <a:lnTo>
                  <a:pt x="375" y="563"/>
                </a:lnTo>
                <a:lnTo>
                  <a:pt x="611" y="285"/>
                </a:lnTo>
                <a:lnTo>
                  <a:pt x="631" y="261"/>
                </a:lnTo>
                <a:lnTo>
                  <a:pt x="607" y="242"/>
                </a:lnTo>
                <a:close/>
                <a:moveTo>
                  <a:pt x="367" y="157"/>
                </a:moveTo>
                <a:lnTo>
                  <a:pt x="448" y="157"/>
                </a:lnTo>
                <a:lnTo>
                  <a:pt x="433" y="229"/>
                </a:lnTo>
                <a:lnTo>
                  <a:pt x="367" y="157"/>
                </a:lnTo>
                <a:close/>
                <a:moveTo>
                  <a:pt x="271" y="229"/>
                </a:moveTo>
                <a:lnTo>
                  <a:pt x="255" y="157"/>
                </a:lnTo>
                <a:lnTo>
                  <a:pt x="337" y="157"/>
                </a:lnTo>
                <a:lnTo>
                  <a:pt x="271" y="229"/>
                </a:lnTo>
                <a:close/>
                <a:moveTo>
                  <a:pt x="352" y="185"/>
                </a:moveTo>
                <a:lnTo>
                  <a:pt x="412" y="250"/>
                </a:lnTo>
                <a:lnTo>
                  <a:pt x="292" y="250"/>
                </a:lnTo>
                <a:lnTo>
                  <a:pt x="352" y="185"/>
                </a:lnTo>
                <a:close/>
                <a:moveTo>
                  <a:pt x="426" y="281"/>
                </a:moveTo>
                <a:lnTo>
                  <a:pt x="352" y="506"/>
                </a:lnTo>
                <a:lnTo>
                  <a:pt x="279" y="281"/>
                </a:lnTo>
                <a:lnTo>
                  <a:pt x="426" y="281"/>
                </a:lnTo>
                <a:close/>
                <a:moveTo>
                  <a:pt x="247" y="281"/>
                </a:moveTo>
                <a:lnTo>
                  <a:pt x="319" y="503"/>
                </a:lnTo>
                <a:lnTo>
                  <a:pt x="131" y="281"/>
                </a:lnTo>
                <a:lnTo>
                  <a:pt x="247" y="281"/>
                </a:lnTo>
                <a:close/>
                <a:moveTo>
                  <a:pt x="457" y="281"/>
                </a:moveTo>
                <a:lnTo>
                  <a:pt x="574" y="281"/>
                </a:lnTo>
                <a:lnTo>
                  <a:pt x="384" y="506"/>
                </a:lnTo>
                <a:lnTo>
                  <a:pt x="457" y="281"/>
                </a:lnTo>
                <a:close/>
                <a:moveTo>
                  <a:pt x="458" y="250"/>
                </a:moveTo>
                <a:lnTo>
                  <a:pt x="478" y="168"/>
                </a:lnTo>
                <a:lnTo>
                  <a:pt x="571" y="250"/>
                </a:lnTo>
                <a:lnTo>
                  <a:pt x="458" y="250"/>
                </a:lnTo>
                <a:close/>
                <a:moveTo>
                  <a:pt x="227" y="168"/>
                </a:moveTo>
                <a:lnTo>
                  <a:pt x="246" y="250"/>
                </a:lnTo>
                <a:lnTo>
                  <a:pt x="134" y="250"/>
                </a:lnTo>
                <a:lnTo>
                  <a:pt x="227" y="1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D04A0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9" name="Google Shape;11550;p212">
            <a:extLst>
              <a:ext uri="{FF2B5EF4-FFF2-40B4-BE49-F238E27FC236}">
                <a16:creationId xmlns:a16="http://schemas.microsoft.com/office/drawing/2014/main" id="{0286C64F-9AEE-4AC5-8733-A1A910AFB6EE}"/>
              </a:ext>
            </a:extLst>
          </p:cNvPr>
          <p:cNvGrpSpPr/>
          <p:nvPr/>
        </p:nvGrpSpPr>
        <p:grpSpPr>
          <a:xfrm>
            <a:off x="8827293" y="4590517"/>
            <a:ext cx="804309" cy="548221"/>
            <a:chOff x="8780463" y="4500563"/>
            <a:chExt cx="795338" cy="638175"/>
          </a:xfrm>
        </p:grpSpPr>
        <p:sp>
          <p:nvSpPr>
            <p:cNvPr id="60" name="Google Shape;11551;p212">
              <a:extLst>
                <a:ext uri="{FF2B5EF4-FFF2-40B4-BE49-F238E27FC236}">
                  <a16:creationId xmlns:a16="http://schemas.microsoft.com/office/drawing/2014/main" id="{8B268506-3F36-4A5B-BD09-2CACAA196314}"/>
                </a:ext>
              </a:extLst>
            </p:cNvPr>
            <p:cNvSpPr/>
            <p:nvPr/>
          </p:nvSpPr>
          <p:spPr>
            <a:xfrm>
              <a:off x="8780463" y="4500563"/>
              <a:ext cx="795338" cy="638175"/>
            </a:xfrm>
            <a:prstGeom prst="rect">
              <a:avLst/>
            </a:prstGeom>
            <a:solidFill>
              <a:srgbClr val="DB53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1" name="Google Shape;11552;p212">
              <a:extLst>
                <a:ext uri="{FF2B5EF4-FFF2-40B4-BE49-F238E27FC236}">
                  <a16:creationId xmlns:a16="http://schemas.microsoft.com/office/drawing/2014/main" id="{2F4B7328-887B-4289-AA6F-5A23A3B04E11}"/>
                </a:ext>
              </a:extLst>
            </p:cNvPr>
            <p:cNvSpPr/>
            <p:nvPr/>
          </p:nvSpPr>
          <p:spPr>
            <a:xfrm>
              <a:off x="8780463" y="4500563"/>
              <a:ext cx="795338" cy="131763"/>
            </a:xfrm>
            <a:prstGeom prst="rect">
              <a:avLst/>
            </a:prstGeom>
            <a:solidFill>
              <a:srgbClr val="DB53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2" name="Google Shape;11553;p212">
              <a:extLst>
                <a:ext uri="{FF2B5EF4-FFF2-40B4-BE49-F238E27FC236}">
                  <a16:creationId xmlns:a16="http://schemas.microsoft.com/office/drawing/2014/main" id="{B75B8521-0653-431A-91F2-0798D5106D0E}"/>
                </a:ext>
              </a:extLst>
            </p:cNvPr>
            <p:cNvSpPr/>
            <p:nvPr/>
          </p:nvSpPr>
          <p:spPr>
            <a:xfrm>
              <a:off x="9126941" y="4655058"/>
              <a:ext cx="328251" cy="329184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0" y="0"/>
                  </a:moveTo>
                  <a:cubicBezTo>
                    <a:pt x="0" y="576"/>
                    <a:pt x="0" y="576"/>
                    <a:pt x="0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  <a:moveTo>
                    <a:pt x="551" y="551"/>
                  </a:moveTo>
                  <a:cubicBezTo>
                    <a:pt x="24" y="551"/>
                    <a:pt x="24" y="551"/>
                    <a:pt x="24" y="55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51" y="24"/>
                    <a:pt x="551" y="24"/>
                    <a:pt x="551" y="24"/>
                  </a:cubicBezTo>
                  <a:lnTo>
                    <a:pt x="551" y="551"/>
                  </a:lnTo>
                  <a:close/>
                  <a:moveTo>
                    <a:pt x="205" y="449"/>
                  </a:moveTo>
                  <a:cubicBezTo>
                    <a:pt x="197" y="475"/>
                    <a:pt x="197" y="475"/>
                    <a:pt x="197" y="475"/>
                  </a:cubicBezTo>
                  <a:cubicBezTo>
                    <a:pt x="128" y="442"/>
                    <a:pt x="80" y="370"/>
                    <a:pt x="80" y="288"/>
                  </a:cubicBezTo>
                  <a:cubicBezTo>
                    <a:pt x="80" y="176"/>
                    <a:pt x="168" y="85"/>
                    <a:pt x="278" y="79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82" y="45"/>
                    <a:pt x="282" y="45"/>
                    <a:pt x="282" y="45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282" y="143"/>
                    <a:pt x="282" y="143"/>
                    <a:pt x="282" y="143"/>
                  </a:cubicBezTo>
                  <a:cubicBezTo>
                    <a:pt x="263" y="124"/>
                    <a:pt x="263" y="124"/>
                    <a:pt x="263" y="124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184" y="110"/>
                    <a:pt x="107" y="190"/>
                    <a:pt x="107" y="288"/>
                  </a:cubicBezTo>
                  <a:cubicBezTo>
                    <a:pt x="107" y="358"/>
                    <a:pt x="147" y="419"/>
                    <a:pt x="205" y="449"/>
                  </a:cubicBezTo>
                  <a:close/>
                  <a:moveTo>
                    <a:pt x="295" y="496"/>
                  </a:moveTo>
                  <a:cubicBezTo>
                    <a:pt x="310" y="511"/>
                    <a:pt x="310" y="511"/>
                    <a:pt x="310" y="511"/>
                  </a:cubicBezTo>
                  <a:cubicBezTo>
                    <a:pt x="291" y="530"/>
                    <a:pt x="291" y="530"/>
                    <a:pt x="291" y="530"/>
                  </a:cubicBezTo>
                  <a:cubicBezTo>
                    <a:pt x="242" y="481"/>
                    <a:pt x="242" y="481"/>
                    <a:pt x="242" y="481"/>
                  </a:cubicBezTo>
                  <a:cubicBezTo>
                    <a:pt x="291" y="432"/>
                    <a:pt x="291" y="432"/>
                    <a:pt x="291" y="432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292" y="469"/>
                    <a:pt x="292" y="469"/>
                    <a:pt x="292" y="469"/>
                  </a:cubicBezTo>
                  <a:cubicBezTo>
                    <a:pt x="391" y="468"/>
                    <a:pt x="470" y="387"/>
                    <a:pt x="470" y="288"/>
                  </a:cubicBezTo>
                  <a:cubicBezTo>
                    <a:pt x="470" y="214"/>
                    <a:pt x="426" y="151"/>
                    <a:pt x="363" y="122"/>
                  </a:cubicBezTo>
                  <a:cubicBezTo>
                    <a:pt x="371" y="96"/>
                    <a:pt x="371" y="96"/>
                    <a:pt x="371" y="96"/>
                  </a:cubicBezTo>
                  <a:cubicBezTo>
                    <a:pt x="445" y="128"/>
                    <a:pt x="497" y="202"/>
                    <a:pt x="497" y="288"/>
                  </a:cubicBezTo>
                  <a:cubicBezTo>
                    <a:pt x="497" y="401"/>
                    <a:pt x="407" y="493"/>
                    <a:pt x="295" y="496"/>
                  </a:cubicBezTo>
                  <a:close/>
                  <a:moveTo>
                    <a:pt x="289" y="157"/>
                  </a:moveTo>
                  <a:cubicBezTo>
                    <a:pt x="217" y="157"/>
                    <a:pt x="158" y="216"/>
                    <a:pt x="158" y="288"/>
                  </a:cubicBezTo>
                  <a:cubicBezTo>
                    <a:pt x="158" y="360"/>
                    <a:pt x="217" y="418"/>
                    <a:pt x="289" y="418"/>
                  </a:cubicBezTo>
                  <a:cubicBezTo>
                    <a:pt x="360" y="418"/>
                    <a:pt x="419" y="360"/>
                    <a:pt x="419" y="288"/>
                  </a:cubicBezTo>
                  <a:cubicBezTo>
                    <a:pt x="419" y="216"/>
                    <a:pt x="360" y="157"/>
                    <a:pt x="289" y="157"/>
                  </a:cubicBezTo>
                  <a:close/>
                  <a:moveTo>
                    <a:pt x="183" y="300"/>
                  </a:moveTo>
                  <a:cubicBezTo>
                    <a:pt x="211" y="300"/>
                    <a:pt x="211" y="300"/>
                    <a:pt x="211" y="300"/>
                  </a:cubicBezTo>
                  <a:cubicBezTo>
                    <a:pt x="212" y="311"/>
                    <a:pt x="214" y="320"/>
                    <a:pt x="216" y="330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87" y="320"/>
                    <a:pt x="185" y="310"/>
                    <a:pt x="183" y="300"/>
                  </a:cubicBezTo>
                  <a:close/>
                  <a:moveTo>
                    <a:pt x="301" y="221"/>
                  </a:moveTo>
                  <a:cubicBezTo>
                    <a:pt x="301" y="193"/>
                    <a:pt x="301" y="193"/>
                    <a:pt x="301" y="193"/>
                  </a:cubicBezTo>
                  <a:cubicBezTo>
                    <a:pt x="308" y="200"/>
                    <a:pt x="317" y="209"/>
                    <a:pt x="326" y="221"/>
                  </a:cubicBezTo>
                  <a:lnTo>
                    <a:pt x="301" y="221"/>
                  </a:lnTo>
                  <a:close/>
                  <a:moveTo>
                    <a:pt x="338" y="246"/>
                  </a:moveTo>
                  <a:cubicBezTo>
                    <a:pt x="342" y="255"/>
                    <a:pt x="344" y="265"/>
                    <a:pt x="345" y="275"/>
                  </a:cubicBezTo>
                  <a:cubicBezTo>
                    <a:pt x="301" y="275"/>
                    <a:pt x="301" y="275"/>
                    <a:pt x="301" y="275"/>
                  </a:cubicBezTo>
                  <a:cubicBezTo>
                    <a:pt x="301" y="246"/>
                    <a:pt x="301" y="246"/>
                    <a:pt x="301" y="246"/>
                  </a:cubicBezTo>
                  <a:lnTo>
                    <a:pt x="338" y="246"/>
                  </a:lnTo>
                  <a:close/>
                  <a:moveTo>
                    <a:pt x="276" y="194"/>
                  </a:moveTo>
                  <a:cubicBezTo>
                    <a:pt x="276" y="221"/>
                    <a:pt x="276" y="221"/>
                    <a:pt x="276" y="221"/>
                  </a:cubicBezTo>
                  <a:cubicBezTo>
                    <a:pt x="254" y="221"/>
                    <a:pt x="254" y="221"/>
                    <a:pt x="254" y="221"/>
                  </a:cubicBezTo>
                  <a:cubicBezTo>
                    <a:pt x="261" y="209"/>
                    <a:pt x="269" y="200"/>
                    <a:pt x="276" y="194"/>
                  </a:cubicBezTo>
                  <a:close/>
                  <a:moveTo>
                    <a:pt x="276" y="246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36" y="275"/>
                    <a:pt x="236" y="275"/>
                    <a:pt x="236" y="275"/>
                  </a:cubicBezTo>
                  <a:cubicBezTo>
                    <a:pt x="237" y="265"/>
                    <a:pt x="239" y="255"/>
                    <a:pt x="242" y="246"/>
                  </a:cubicBezTo>
                  <a:lnTo>
                    <a:pt x="276" y="246"/>
                  </a:lnTo>
                  <a:close/>
                  <a:moveTo>
                    <a:pt x="211" y="275"/>
                  </a:moveTo>
                  <a:cubicBezTo>
                    <a:pt x="183" y="275"/>
                    <a:pt x="183" y="275"/>
                    <a:pt x="183" y="275"/>
                  </a:cubicBezTo>
                  <a:cubicBezTo>
                    <a:pt x="185" y="265"/>
                    <a:pt x="187" y="255"/>
                    <a:pt x="191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4" y="255"/>
                    <a:pt x="212" y="265"/>
                    <a:pt x="211" y="275"/>
                  </a:cubicBezTo>
                  <a:close/>
                  <a:moveTo>
                    <a:pt x="236" y="300"/>
                  </a:moveTo>
                  <a:cubicBezTo>
                    <a:pt x="276" y="300"/>
                    <a:pt x="276" y="300"/>
                    <a:pt x="276" y="300"/>
                  </a:cubicBezTo>
                  <a:cubicBezTo>
                    <a:pt x="276" y="330"/>
                    <a:pt x="276" y="330"/>
                    <a:pt x="276" y="330"/>
                  </a:cubicBezTo>
                  <a:cubicBezTo>
                    <a:pt x="242" y="330"/>
                    <a:pt x="242" y="330"/>
                    <a:pt x="242" y="330"/>
                  </a:cubicBezTo>
                  <a:cubicBezTo>
                    <a:pt x="239" y="321"/>
                    <a:pt x="237" y="311"/>
                    <a:pt x="236" y="300"/>
                  </a:cubicBezTo>
                  <a:close/>
                  <a:moveTo>
                    <a:pt x="276" y="354"/>
                  </a:moveTo>
                  <a:cubicBezTo>
                    <a:pt x="276" y="382"/>
                    <a:pt x="276" y="382"/>
                    <a:pt x="276" y="382"/>
                  </a:cubicBezTo>
                  <a:cubicBezTo>
                    <a:pt x="269" y="375"/>
                    <a:pt x="261" y="366"/>
                    <a:pt x="254" y="354"/>
                  </a:cubicBezTo>
                  <a:lnTo>
                    <a:pt x="276" y="354"/>
                  </a:lnTo>
                  <a:close/>
                  <a:moveTo>
                    <a:pt x="301" y="383"/>
                  </a:moveTo>
                  <a:cubicBezTo>
                    <a:pt x="301" y="354"/>
                    <a:pt x="301" y="354"/>
                    <a:pt x="301" y="354"/>
                  </a:cubicBezTo>
                  <a:cubicBezTo>
                    <a:pt x="325" y="354"/>
                    <a:pt x="325" y="354"/>
                    <a:pt x="325" y="354"/>
                  </a:cubicBezTo>
                  <a:cubicBezTo>
                    <a:pt x="317" y="366"/>
                    <a:pt x="308" y="376"/>
                    <a:pt x="301" y="383"/>
                  </a:cubicBezTo>
                  <a:close/>
                  <a:moveTo>
                    <a:pt x="301" y="330"/>
                  </a:moveTo>
                  <a:cubicBezTo>
                    <a:pt x="301" y="300"/>
                    <a:pt x="301" y="300"/>
                    <a:pt x="301" y="300"/>
                  </a:cubicBezTo>
                  <a:cubicBezTo>
                    <a:pt x="345" y="300"/>
                    <a:pt x="345" y="300"/>
                    <a:pt x="345" y="300"/>
                  </a:cubicBezTo>
                  <a:cubicBezTo>
                    <a:pt x="344" y="311"/>
                    <a:pt x="342" y="321"/>
                    <a:pt x="338" y="330"/>
                  </a:cubicBezTo>
                  <a:lnTo>
                    <a:pt x="301" y="330"/>
                  </a:lnTo>
                  <a:close/>
                  <a:moveTo>
                    <a:pt x="370" y="300"/>
                  </a:moveTo>
                  <a:cubicBezTo>
                    <a:pt x="394" y="300"/>
                    <a:pt x="394" y="300"/>
                    <a:pt x="394" y="300"/>
                  </a:cubicBezTo>
                  <a:cubicBezTo>
                    <a:pt x="392" y="310"/>
                    <a:pt x="390" y="320"/>
                    <a:pt x="386" y="330"/>
                  </a:cubicBezTo>
                  <a:cubicBezTo>
                    <a:pt x="364" y="330"/>
                    <a:pt x="364" y="330"/>
                    <a:pt x="364" y="330"/>
                  </a:cubicBezTo>
                  <a:cubicBezTo>
                    <a:pt x="367" y="320"/>
                    <a:pt x="369" y="311"/>
                    <a:pt x="370" y="300"/>
                  </a:cubicBezTo>
                  <a:close/>
                  <a:moveTo>
                    <a:pt x="370" y="275"/>
                  </a:moveTo>
                  <a:cubicBezTo>
                    <a:pt x="369" y="265"/>
                    <a:pt x="367" y="255"/>
                    <a:pt x="364" y="246"/>
                  </a:cubicBezTo>
                  <a:cubicBezTo>
                    <a:pt x="386" y="246"/>
                    <a:pt x="386" y="246"/>
                    <a:pt x="386" y="246"/>
                  </a:cubicBezTo>
                  <a:cubicBezTo>
                    <a:pt x="390" y="255"/>
                    <a:pt x="392" y="265"/>
                    <a:pt x="394" y="275"/>
                  </a:cubicBezTo>
                  <a:lnTo>
                    <a:pt x="370" y="275"/>
                  </a:lnTo>
                  <a:close/>
                  <a:moveTo>
                    <a:pt x="371" y="221"/>
                  </a:moveTo>
                  <a:cubicBezTo>
                    <a:pt x="354" y="221"/>
                    <a:pt x="354" y="221"/>
                    <a:pt x="354" y="221"/>
                  </a:cubicBezTo>
                  <a:cubicBezTo>
                    <a:pt x="348" y="210"/>
                    <a:pt x="342" y="201"/>
                    <a:pt x="335" y="192"/>
                  </a:cubicBezTo>
                  <a:cubicBezTo>
                    <a:pt x="349" y="199"/>
                    <a:pt x="361" y="209"/>
                    <a:pt x="371" y="221"/>
                  </a:cubicBezTo>
                  <a:close/>
                  <a:moveTo>
                    <a:pt x="245" y="191"/>
                  </a:moveTo>
                  <a:cubicBezTo>
                    <a:pt x="239" y="199"/>
                    <a:pt x="232" y="210"/>
                    <a:pt x="226" y="221"/>
                  </a:cubicBezTo>
                  <a:cubicBezTo>
                    <a:pt x="206" y="221"/>
                    <a:pt x="206" y="221"/>
                    <a:pt x="206" y="221"/>
                  </a:cubicBezTo>
                  <a:cubicBezTo>
                    <a:pt x="217" y="208"/>
                    <a:pt x="230" y="198"/>
                    <a:pt x="245" y="191"/>
                  </a:cubicBezTo>
                  <a:close/>
                  <a:moveTo>
                    <a:pt x="206" y="354"/>
                  </a:moveTo>
                  <a:cubicBezTo>
                    <a:pt x="226" y="354"/>
                    <a:pt x="226" y="354"/>
                    <a:pt x="226" y="354"/>
                  </a:cubicBezTo>
                  <a:cubicBezTo>
                    <a:pt x="232" y="366"/>
                    <a:pt x="239" y="376"/>
                    <a:pt x="245" y="385"/>
                  </a:cubicBezTo>
                  <a:cubicBezTo>
                    <a:pt x="230" y="378"/>
                    <a:pt x="217" y="367"/>
                    <a:pt x="206" y="354"/>
                  </a:cubicBezTo>
                  <a:close/>
                  <a:moveTo>
                    <a:pt x="335" y="383"/>
                  </a:moveTo>
                  <a:cubicBezTo>
                    <a:pt x="342" y="375"/>
                    <a:pt x="348" y="365"/>
                    <a:pt x="354" y="354"/>
                  </a:cubicBezTo>
                  <a:cubicBezTo>
                    <a:pt x="371" y="354"/>
                    <a:pt x="371" y="354"/>
                    <a:pt x="371" y="354"/>
                  </a:cubicBezTo>
                  <a:cubicBezTo>
                    <a:pt x="361" y="366"/>
                    <a:pt x="349" y="376"/>
                    <a:pt x="335" y="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D04A0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63" name="Google Shape;11554;p212">
            <a:extLst>
              <a:ext uri="{FF2B5EF4-FFF2-40B4-BE49-F238E27FC236}">
                <a16:creationId xmlns:a16="http://schemas.microsoft.com/office/drawing/2014/main" id="{C27D24FF-186B-4393-8239-CA82529AAAF2}"/>
              </a:ext>
            </a:extLst>
          </p:cNvPr>
          <p:cNvGrpSpPr/>
          <p:nvPr/>
        </p:nvGrpSpPr>
        <p:grpSpPr>
          <a:xfrm>
            <a:off x="6007902" y="2480709"/>
            <a:ext cx="385297" cy="3184618"/>
            <a:chOff x="5961072" y="1572403"/>
            <a:chExt cx="381000" cy="3707162"/>
          </a:xfrm>
        </p:grpSpPr>
        <p:grpSp>
          <p:nvGrpSpPr>
            <p:cNvPr id="64" name="Google Shape;11555;p212">
              <a:extLst>
                <a:ext uri="{FF2B5EF4-FFF2-40B4-BE49-F238E27FC236}">
                  <a16:creationId xmlns:a16="http://schemas.microsoft.com/office/drawing/2014/main" id="{F56945E7-A3C3-4DE3-B9EB-0AEDC46A2A1F}"/>
                </a:ext>
              </a:extLst>
            </p:cNvPr>
            <p:cNvGrpSpPr/>
            <p:nvPr/>
          </p:nvGrpSpPr>
          <p:grpSpPr>
            <a:xfrm>
              <a:off x="5961072" y="1572403"/>
              <a:ext cx="381000" cy="113414"/>
              <a:chOff x="5105400" y="152400"/>
              <a:chExt cx="381000" cy="113414"/>
            </a:xfrm>
          </p:grpSpPr>
          <p:sp>
            <p:nvSpPr>
              <p:cNvPr id="109" name="Google Shape;11556;p212">
                <a:extLst>
                  <a:ext uri="{FF2B5EF4-FFF2-40B4-BE49-F238E27FC236}">
                    <a16:creationId xmlns:a16="http://schemas.microsoft.com/office/drawing/2014/main" id="{E783AD67-6A37-4BD3-92D4-34A14479B5DE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10" name="Google Shape;11557;p212">
                <a:extLst>
                  <a:ext uri="{FF2B5EF4-FFF2-40B4-BE49-F238E27FC236}">
                    <a16:creationId xmlns:a16="http://schemas.microsoft.com/office/drawing/2014/main" id="{377D9403-0A66-4BFE-B916-FBA9A5B3FE97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111" name="Google Shape;11558;p212">
                <a:extLst>
                  <a:ext uri="{FF2B5EF4-FFF2-40B4-BE49-F238E27FC236}">
                    <a16:creationId xmlns:a16="http://schemas.microsoft.com/office/drawing/2014/main" id="{2B650D78-ABA3-444F-8FB5-0E954BD84333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" name="Google Shape;11559;p212">
              <a:extLst>
                <a:ext uri="{FF2B5EF4-FFF2-40B4-BE49-F238E27FC236}">
                  <a16:creationId xmlns:a16="http://schemas.microsoft.com/office/drawing/2014/main" id="{9A579160-30B3-4158-A8D0-185215C1E18D}"/>
                </a:ext>
              </a:extLst>
            </p:cNvPr>
            <p:cNvGrpSpPr/>
            <p:nvPr/>
          </p:nvGrpSpPr>
          <p:grpSpPr>
            <a:xfrm>
              <a:off x="5961072" y="1899107"/>
              <a:ext cx="381000" cy="113414"/>
              <a:chOff x="5105400" y="152400"/>
              <a:chExt cx="381000" cy="113414"/>
            </a:xfrm>
          </p:grpSpPr>
          <p:sp>
            <p:nvSpPr>
              <p:cNvPr id="106" name="Google Shape;11560;p212">
                <a:extLst>
                  <a:ext uri="{FF2B5EF4-FFF2-40B4-BE49-F238E27FC236}">
                    <a16:creationId xmlns:a16="http://schemas.microsoft.com/office/drawing/2014/main" id="{3AF3844B-6CDA-4395-BBFD-B67D6CBF52E6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07" name="Google Shape;11561;p212">
                <a:extLst>
                  <a:ext uri="{FF2B5EF4-FFF2-40B4-BE49-F238E27FC236}">
                    <a16:creationId xmlns:a16="http://schemas.microsoft.com/office/drawing/2014/main" id="{E7D906BA-D6D3-4BDF-89F5-A5AEA18E09A7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108" name="Google Shape;11562;p212">
                <a:extLst>
                  <a:ext uri="{FF2B5EF4-FFF2-40B4-BE49-F238E27FC236}">
                    <a16:creationId xmlns:a16="http://schemas.microsoft.com/office/drawing/2014/main" id="{04058340-7095-47DD-872A-871FA1778982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6" name="Google Shape;11563;p212">
              <a:extLst>
                <a:ext uri="{FF2B5EF4-FFF2-40B4-BE49-F238E27FC236}">
                  <a16:creationId xmlns:a16="http://schemas.microsoft.com/office/drawing/2014/main" id="{E4E06489-F9B0-4764-A021-FC55F07B3FD9}"/>
                </a:ext>
              </a:extLst>
            </p:cNvPr>
            <p:cNvGrpSpPr/>
            <p:nvPr/>
          </p:nvGrpSpPr>
          <p:grpSpPr>
            <a:xfrm>
              <a:off x="5961072" y="2225811"/>
              <a:ext cx="381000" cy="113414"/>
              <a:chOff x="5105400" y="152400"/>
              <a:chExt cx="381000" cy="113414"/>
            </a:xfrm>
          </p:grpSpPr>
          <p:sp>
            <p:nvSpPr>
              <p:cNvPr id="103" name="Google Shape;11564;p212">
                <a:extLst>
                  <a:ext uri="{FF2B5EF4-FFF2-40B4-BE49-F238E27FC236}">
                    <a16:creationId xmlns:a16="http://schemas.microsoft.com/office/drawing/2014/main" id="{19534DB8-3B50-45BC-8D04-002BA0E2AE95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04" name="Google Shape;11565;p212">
                <a:extLst>
                  <a:ext uri="{FF2B5EF4-FFF2-40B4-BE49-F238E27FC236}">
                    <a16:creationId xmlns:a16="http://schemas.microsoft.com/office/drawing/2014/main" id="{ED9881C3-ADDE-4B53-9FB3-8E61C53965C7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105" name="Google Shape;11566;p212">
                <a:extLst>
                  <a:ext uri="{FF2B5EF4-FFF2-40B4-BE49-F238E27FC236}">
                    <a16:creationId xmlns:a16="http://schemas.microsoft.com/office/drawing/2014/main" id="{37EB1BB3-8DB7-48A8-82FF-0A5E4E838EDB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7" name="Google Shape;11567;p212">
              <a:extLst>
                <a:ext uri="{FF2B5EF4-FFF2-40B4-BE49-F238E27FC236}">
                  <a16:creationId xmlns:a16="http://schemas.microsoft.com/office/drawing/2014/main" id="{BBB8A9AD-3794-4C81-8D03-210393BF3EED}"/>
                </a:ext>
              </a:extLst>
            </p:cNvPr>
            <p:cNvGrpSpPr/>
            <p:nvPr/>
          </p:nvGrpSpPr>
          <p:grpSpPr>
            <a:xfrm>
              <a:off x="5961072" y="2552515"/>
              <a:ext cx="381000" cy="113414"/>
              <a:chOff x="5105400" y="152400"/>
              <a:chExt cx="381000" cy="113414"/>
            </a:xfrm>
          </p:grpSpPr>
          <p:sp>
            <p:nvSpPr>
              <p:cNvPr id="100" name="Google Shape;11568;p212">
                <a:extLst>
                  <a:ext uri="{FF2B5EF4-FFF2-40B4-BE49-F238E27FC236}">
                    <a16:creationId xmlns:a16="http://schemas.microsoft.com/office/drawing/2014/main" id="{1A55B69E-EF1B-4EB2-89EC-8076210A69ED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01" name="Google Shape;11569;p212">
                <a:extLst>
                  <a:ext uri="{FF2B5EF4-FFF2-40B4-BE49-F238E27FC236}">
                    <a16:creationId xmlns:a16="http://schemas.microsoft.com/office/drawing/2014/main" id="{DD6D0517-9FF4-463D-9ECE-27D52670D524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102" name="Google Shape;11570;p212">
                <a:extLst>
                  <a:ext uri="{FF2B5EF4-FFF2-40B4-BE49-F238E27FC236}">
                    <a16:creationId xmlns:a16="http://schemas.microsoft.com/office/drawing/2014/main" id="{D9AA2287-3AB2-4080-A426-09F089A365FE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8" name="Google Shape;11571;p212">
              <a:extLst>
                <a:ext uri="{FF2B5EF4-FFF2-40B4-BE49-F238E27FC236}">
                  <a16:creationId xmlns:a16="http://schemas.microsoft.com/office/drawing/2014/main" id="{9F239504-860D-43F8-9BF9-C8B6A9300CB3}"/>
                </a:ext>
              </a:extLst>
            </p:cNvPr>
            <p:cNvGrpSpPr/>
            <p:nvPr/>
          </p:nvGrpSpPr>
          <p:grpSpPr>
            <a:xfrm>
              <a:off x="5961072" y="2879219"/>
              <a:ext cx="381000" cy="113414"/>
              <a:chOff x="5105400" y="152400"/>
              <a:chExt cx="381000" cy="113414"/>
            </a:xfrm>
          </p:grpSpPr>
          <p:sp>
            <p:nvSpPr>
              <p:cNvPr id="97" name="Google Shape;11572;p212">
                <a:extLst>
                  <a:ext uri="{FF2B5EF4-FFF2-40B4-BE49-F238E27FC236}">
                    <a16:creationId xmlns:a16="http://schemas.microsoft.com/office/drawing/2014/main" id="{6F6F7928-98B0-4693-AA68-E6EBF3D34D40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98" name="Google Shape;11573;p212">
                <a:extLst>
                  <a:ext uri="{FF2B5EF4-FFF2-40B4-BE49-F238E27FC236}">
                    <a16:creationId xmlns:a16="http://schemas.microsoft.com/office/drawing/2014/main" id="{EFA3C682-45B2-4A00-BC3B-1557A3B03CBD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99" name="Google Shape;11574;p212">
                <a:extLst>
                  <a:ext uri="{FF2B5EF4-FFF2-40B4-BE49-F238E27FC236}">
                    <a16:creationId xmlns:a16="http://schemas.microsoft.com/office/drawing/2014/main" id="{E3F0FDA9-13CD-4C5D-BB39-5842A0A1FCCA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9" name="Google Shape;11575;p212">
              <a:extLst>
                <a:ext uri="{FF2B5EF4-FFF2-40B4-BE49-F238E27FC236}">
                  <a16:creationId xmlns:a16="http://schemas.microsoft.com/office/drawing/2014/main" id="{A662206D-2227-406D-962B-1BEB2613F1E5}"/>
                </a:ext>
              </a:extLst>
            </p:cNvPr>
            <p:cNvGrpSpPr/>
            <p:nvPr/>
          </p:nvGrpSpPr>
          <p:grpSpPr>
            <a:xfrm>
              <a:off x="5961072" y="3205923"/>
              <a:ext cx="381000" cy="113414"/>
              <a:chOff x="5105400" y="152400"/>
              <a:chExt cx="381000" cy="113414"/>
            </a:xfrm>
          </p:grpSpPr>
          <p:sp>
            <p:nvSpPr>
              <p:cNvPr id="94" name="Google Shape;11576;p212">
                <a:extLst>
                  <a:ext uri="{FF2B5EF4-FFF2-40B4-BE49-F238E27FC236}">
                    <a16:creationId xmlns:a16="http://schemas.microsoft.com/office/drawing/2014/main" id="{EB23380C-BF04-47D2-9567-AC0BC7A1D921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95" name="Google Shape;11577;p212">
                <a:extLst>
                  <a:ext uri="{FF2B5EF4-FFF2-40B4-BE49-F238E27FC236}">
                    <a16:creationId xmlns:a16="http://schemas.microsoft.com/office/drawing/2014/main" id="{C69074B9-CC4D-48D4-96C3-2D661A13969B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96" name="Google Shape;11578;p212">
                <a:extLst>
                  <a:ext uri="{FF2B5EF4-FFF2-40B4-BE49-F238E27FC236}">
                    <a16:creationId xmlns:a16="http://schemas.microsoft.com/office/drawing/2014/main" id="{A61520E7-7505-4744-846E-EE5A0822D730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0" name="Google Shape;11579;p212">
              <a:extLst>
                <a:ext uri="{FF2B5EF4-FFF2-40B4-BE49-F238E27FC236}">
                  <a16:creationId xmlns:a16="http://schemas.microsoft.com/office/drawing/2014/main" id="{263F90A3-F028-4815-A30D-19EC7BC03E58}"/>
                </a:ext>
              </a:extLst>
            </p:cNvPr>
            <p:cNvGrpSpPr/>
            <p:nvPr/>
          </p:nvGrpSpPr>
          <p:grpSpPr>
            <a:xfrm>
              <a:off x="5961072" y="3532627"/>
              <a:ext cx="381000" cy="113414"/>
              <a:chOff x="5105400" y="152400"/>
              <a:chExt cx="381000" cy="113414"/>
            </a:xfrm>
          </p:grpSpPr>
          <p:sp>
            <p:nvSpPr>
              <p:cNvPr id="91" name="Google Shape;11580;p212">
                <a:extLst>
                  <a:ext uri="{FF2B5EF4-FFF2-40B4-BE49-F238E27FC236}">
                    <a16:creationId xmlns:a16="http://schemas.microsoft.com/office/drawing/2014/main" id="{132DA18E-D025-415E-8A9C-77ECE4484037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92" name="Google Shape;11581;p212">
                <a:extLst>
                  <a:ext uri="{FF2B5EF4-FFF2-40B4-BE49-F238E27FC236}">
                    <a16:creationId xmlns:a16="http://schemas.microsoft.com/office/drawing/2014/main" id="{452A7C1B-4DE2-4967-9F48-142AB2D1CFA3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93" name="Google Shape;11582;p212">
                <a:extLst>
                  <a:ext uri="{FF2B5EF4-FFF2-40B4-BE49-F238E27FC236}">
                    <a16:creationId xmlns:a16="http://schemas.microsoft.com/office/drawing/2014/main" id="{08E03544-9756-4F3B-BE9D-62F633D88AB3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" name="Google Shape;11583;p212">
              <a:extLst>
                <a:ext uri="{FF2B5EF4-FFF2-40B4-BE49-F238E27FC236}">
                  <a16:creationId xmlns:a16="http://schemas.microsoft.com/office/drawing/2014/main" id="{3C426AB2-60E6-4998-8A5D-2201D26A77BA}"/>
                </a:ext>
              </a:extLst>
            </p:cNvPr>
            <p:cNvGrpSpPr/>
            <p:nvPr/>
          </p:nvGrpSpPr>
          <p:grpSpPr>
            <a:xfrm>
              <a:off x="5961072" y="3859331"/>
              <a:ext cx="381000" cy="113414"/>
              <a:chOff x="5105400" y="152400"/>
              <a:chExt cx="381000" cy="113414"/>
            </a:xfrm>
          </p:grpSpPr>
          <p:sp>
            <p:nvSpPr>
              <p:cNvPr id="88" name="Google Shape;11584;p212">
                <a:extLst>
                  <a:ext uri="{FF2B5EF4-FFF2-40B4-BE49-F238E27FC236}">
                    <a16:creationId xmlns:a16="http://schemas.microsoft.com/office/drawing/2014/main" id="{45DEB2C8-99D1-4AD9-BD0D-59237FD4127D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9" name="Google Shape;11585;p212">
                <a:extLst>
                  <a:ext uri="{FF2B5EF4-FFF2-40B4-BE49-F238E27FC236}">
                    <a16:creationId xmlns:a16="http://schemas.microsoft.com/office/drawing/2014/main" id="{45860367-4D56-4533-B904-DC2F349FA219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90" name="Google Shape;11586;p212">
                <a:extLst>
                  <a:ext uri="{FF2B5EF4-FFF2-40B4-BE49-F238E27FC236}">
                    <a16:creationId xmlns:a16="http://schemas.microsoft.com/office/drawing/2014/main" id="{03DBDACF-1342-43CF-B24B-89157BDA3F2E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2" name="Google Shape;11587;p212">
              <a:extLst>
                <a:ext uri="{FF2B5EF4-FFF2-40B4-BE49-F238E27FC236}">
                  <a16:creationId xmlns:a16="http://schemas.microsoft.com/office/drawing/2014/main" id="{379D1094-9F34-4A18-B807-A379D268E258}"/>
                </a:ext>
              </a:extLst>
            </p:cNvPr>
            <p:cNvGrpSpPr/>
            <p:nvPr/>
          </p:nvGrpSpPr>
          <p:grpSpPr>
            <a:xfrm>
              <a:off x="5961072" y="4186035"/>
              <a:ext cx="381000" cy="113414"/>
              <a:chOff x="5105400" y="152400"/>
              <a:chExt cx="381000" cy="113414"/>
            </a:xfrm>
          </p:grpSpPr>
          <p:sp>
            <p:nvSpPr>
              <p:cNvPr id="85" name="Google Shape;11588;p212">
                <a:extLst>
                  <a:ext uri="{FF2B5EF4-FFF2-40B4-BE49-F238E27FC236}">
                    <a16:creationId xmlns:a16="http://schemas.microsoft.com/office/drawing/2014/main" id="{9260EC32-5A88-47AF-A673-852F78ACFD90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" name="Google Shape;11589;p212">
                <a:extLst>
                  <a:ext uri="{FF2B5EF4-FFF2-40B4-BE49-F238E27FC236}">
                    <a16:creationId xmlns:a16="http://schemas.microsoft.com/office/drawing/2014/main" id="{ECB342AA-85FF-4298-82CB-8CFE10FBD015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87" name="Google Shape;11590;p212">
                <a:extLst>
                  <a:ext uri="{FF2B5EF4-FFF2-40B4-BE49-F238E27FC236}">
                    <a16:creationId xmlns:a16="http://schemas.microsoft.com/office/drawing/2014/main" id="{6AA8E65C-3331-4BF9-9851-D896DB63AED7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3" name="Google Shape;11591;p212">
              <a:extLst>
                <a:ext uri="{FF2B5EF4-FFF2-40B4-BE49-F238E27FC236}">
                  <a16:creationId xmlns:a16="http://schemas.microsoft.com/office/drawing/2014/main" id="{76708852-99B3-4C83-BC5E-2296ABCE4A05}"/>
                </a:ext>
              </a:extLst>
            </p:cNvPr>
            <p:cNvGrpSpPr/>
            <p:nvPr/>
          </p:nvGrpSpPr>
          <p:grpSpPr>
            <a:xfrm>
              <a:off x="5961072" y="4512739"/>
              <a:ext cx="381000" cy="113414"/>
              <a:chOff x="5105400" y="152400"/>
              <a:chExt cx="381000" cy="113414"/>
            </a:xfrm>
          </p:grpSpPr>
          <p:sp>
            <p:nvSpPr>
              <p:cNvPr id="82" name="Google Shape;11592;p212">
                <a:extLst>
                  <a:ext uri="{FF2B5EF4-FFF2-40B4-BE49-F238E27FC236}">
                    <a16:creationId xmlns:a16="http://schemas.microsoft.com/office/drawing/2014/main" id="{E5ECB7F4-95C4-471C-BC56-28383B4E432B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3" name="Google Shape;11593;p212">
                <a:extLst>
                  <a:ext uri="{FF2B5EF4-FFF2-40B4-BE49-F238E27FC236}">
                    <a16:creationId xmlns:a16="http://schemas.microsoft.com/office/drawing/2014/main" id="{293DC6DE-19ED-46FF-A5FF-E118A488EC5E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84" name="Google Shape;11594;p212">
                <a:extLst>
                  <a:ext uri="{FF2B5EF4-FFF2-40B4-BE49-F238E27FC236}">
                    <a16:creationId xmlns:a16="http://schemas.microsoft.com/office/drawing/2014/main" id="{C57F30C5-A0E4-432E-99AA-004CFD08F43F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4" name="Google Shape;11595;p212">
              <a:extLst>
                <a:ext uri="{FF2B5EF4-FFF2-40B4-BE49-F238E27FC236}">
                  <a16:creationId xmlns:a16="http://schemas.microsoft.com/office/drawing/2014/main" id="{592C2717-5F0D-49DB-A677-3BAA0A794FE6}"/>
                </a:ext>
              </a:extLst>
            </p:cNvPr>
            <p:cNvGrpSpPr/>
            <p:nvPr/>
          </p:nvGrpSpPr>
          <p:grpSpPr>
            <a:xfrm>
              <a:off x="5961072" y="4839443"/>
              <a:ext cx="381000" cy="113414"/>
              <a:chOff x="5105400" y="152400"/>
              <a:chExt cx="381000" cy="113414"/>
            </a:xfrm>
          </p:grpSpPr>
          <p:sp>
            <p:nvSpPr>
              <p:cNvPr id="79" name="Google Shape;11596;p212">
                <a:extLst>
                  <a:ext uri="{FF2B5EF4-FFF2-40B4-BE49-F238E27FC236}">
                    <a16:creationId xmlns:a16="http://schemas.microsoft.com/office/drawing/2014/main" id="{9BA2D7B1-7713-4BE1-99DF-5A74AC91FC2E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0" name="Google Shape;11597;p212">
                <a:extLst>
                  <a:ext uri="{FF2B5EF4-FFF2-40B4-BE49-F238E27FC236}">
                    <a16:creationId xmlns:a16="http://schemas.microsoft.com/office/drawing/2014/main" id="{34C09657-2180-41F4-BC8B-559AC8B91F3A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81" name="Google Shape;11598;p212">
                <a:extLst>
                  <a:ext uri="{FF2B5EF4-FFF2-40B4-BE49-F238E27FC236}">
                    <a16:creationId xmlns:a16="http://schemas.microsoft.com/office/drawing/2014/main" id="{E02E2807-DFD5-4B84-B71A-691452536153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5" name="Google Shape;11599;p212">
              <a:extLst>
                <a:ext uri="{FF2B5EF4-FFF2-40B4-BE49-F238E27FC236}">
                  <a16:creationId xmlns:a16="http://schemas.microsoft.com/office/drawing/2014/main" id="{4485873D-5D85-4A8F-8CBD-A556415FCD92}"/>
                </a:ext>
              </a:extLst>
            </p:cNvPr>
            <p:cNvGrpSpPr/>
            <p:nvPr/>
          </p:nvGrpSpPr>
          <p:grpSpPr>
            <a:xfrm>
              <a:off x="5961072" y="5166151"/>
              <a:ext cx="381000" cy="113414"/>
              <a:chOff x="5105400" y="152400"/>
              <a:chExt cx="381000" cy="113414"/>
            </a:xfrm>
          </p:grpSpPr>
          <p:sp>
            <p:nvSpPr>
              <p:cNvPr id="76" name="Google Shape;11600;p212">
                <a:extLst>
                  <a:ext uri="{FF2B5EF4-FFF2-40B4-BE49-F238E27FC236}">
                    <a16:creationId xmlns:a16="http://schemas.microsoft.com/office/drawing/2014/main" id="{EADA3425-3EC2-40CC-89C9-1C8522E51BE0}"/>
                  </a:ext>
                </a:extLst>
              </p:cNvPr>
              <p:cNvSpPr/>
              <p:nvPr/>
            </p:nvSpPr>
            <p:spPr>
              <a:xfrm>
                <a:off x="5105400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77" name="Google Shape;11601;p212">
                <a:extLst>
                  <a:ext uri="{FF2B5EF4-FFF2-40B4-BE49-F238E27FC236}">
                    <a16:creationId xmlns:a16="http://schemas.microsoft.com/office/drawing/2014/main" id="{8B404FA6-F0F9-4837-9FAB-C2786664E116}"/>
                  </a:ext>
                </a:extLst>
              </p:cNvPr>
              <p:cNvSpPr/>
              <p:nvPr/>
            </p:nvSpPr>
            <p:spPr>
              <a:xfrm>
                <a:off x="5372986" y="152400"/>
                <a:ext cx="113414" cy="11341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78" name="Google Shape;11602;p212">
                <a:extLst>
                  <a:ext uri="{FF2B5EF4-FFF2-40B4-BE49-F238E27FC236}">
                    <a16:creationId xmlns:a16="http://schemas.microsoft.com/office/drawing/2014/main" id="{86D5359C-A198-4B16-A106-2CD33434F46A}"/>
                  </a:ext>
                </a:extLst>
              </p:cNvPr>
              <p:cNvCxnSpPr/>
              <p:nvPr/>
            </p:nvCxnSpPr>
            <p:spPr>
              <a:xfrm>
                <a:off x="5162107" y="209107"/>
                <a:ext cx="299484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112" name="Google Shape;11603;p212">
            <a:extLst>
              <a:ext uri="{FF2B5EF4-FFF2-40B4-BE49-F238E27FC236}">
                <a16:creationId xmlns:a16="http://schemas.microsoft.com/office/drawing/2014/main" id="{35FC08CB-D485-473C-AD62-6D5C30CCB7BF}"/>
              </a:ext>
            </a:extLst>
          </p:cNvPr>
          <p:cNvCxnSpPr>
            <a:cxnSpLocks/>
          </p:cNvCxnSpPr>
          <p:nvPr/>
        </p:nvCxnSpPr>
        <p:spPr>
          <a:xfrm>
            <a:off x="6172709" y="1682299"/>
            <a:ext cx="46322" cy="4239862"/>
          </a:xfrm>
          <a:prstGeom prst="straightConnector1">
            <a:avLst/>
          </a:prstGeom>
          <a:noFill/>
          <a:ln w="12700" cap="sq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9" name="Google Shape;11610;p212">
            <a:extLst>
              <a:ext uri="{FF2B5EF4-FFF2-40B4-BE49-F238E27FC236}">
                <a16:creationId xmlns:a16="http://schemas.microsoft.com/office/drawing/2014/main" id="{53894492-36EF-4FAD-90C8-910819EC1E9C}"/>
              </a:ext>
            </a:extLst>
          </p:cNvPr>
          <p:cNvGrpSpPr/>
          <p:nvPr/>
        </p:nvGrpSpPr>
        <p:grpSpPr>
          <a:xfrm>
            <a:off x="6621480" y="2301044"/>
            <a:ext cx="2240843" cy="847731"/>
            <a:chOff x="3529316" y="1728988"/>
            <a:chExt cx="2215850" cy="986830"/>
          </a:xfrm>
        </p:grpSpPr>
        <p:sp>
          <p:nvSpPr>
            <p:cNvPr id="120" name="Google Shape;11611;p212">
              <a:extLst>
                <a:ext uri="{FF2B5EF4-FFF2-40B4-BE49-F238E27FC236}">
                  <a16:creationId xmlns:a16="http://schemas.microsoft.com/office/drawing/2014/main" id="{5ECFE5CB-5257-42E5-BF78-6E210521FC37}"/>
                </a:ext>
              </a:extLst>
            </p:cNvPr>
            <p:cNvSpPr/>
            <p:nvPr/>
          </p:nvSpPr>
          <p:spPr>
            <a:xfrm>
              <a:off x="3614586" y="1728988"/>
              <a:ext cx="10772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12;p212">
              <a:extLst>
                <a:ext uri="{FF2B5EF4-FFF2-40B4-BE49-F238E27FC236}">
                  <a16:creationId xmlns:a16="http://schemas.microsoft.com/office/drawing/2014/main" id="{CC5A421C-256F-4672-89CB-66CFA6B06A0F}"/>
                </a:ext>
              </a:extLst>
            </p:cNvPr>
            <p:cNvSpPr/>
            <p:nvPr/>
          </p:nvSpPr>
          <p:spPr>
            <a:xfrm>
              <a:off x="3529316" y="2007932"/>
              <a:ext cx="221585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900">
                  <a:solidFill>
                    <a:srgbClr val="374151"/>
                  </a:solidFill>
                  <a:latin typeface="Söhne"/>
                </a:rPr>
                <a:t>Our</a:t>
              </a:r>
              <a:r>
                <a:rPr lang="en-US" sz="1900" b="0" i="0">
                  <a:solidFill>
                    <a:srgbClr val="374151"/>
                  </a:solidFill>
                  <a:effectLst/>
                  <a:latin typeface="Söhne"/>
                </a:rPr>
                <a:t> goal is to enhance the user experience by providing accurate word suggestions in real-time, ultimately improving content creation efficiency and increasing user engagement.</a:t>
              </a:r>
              <a:endParaRPr lang="en-CA" sz="1900"/>
            </a:p>
          </p:txBody>
        </p:sp>
      </p:grpSp>
    </p:spTree>
    <p:extLst>
      <p:ext uri="{BB962C8B-B14F-4D97-AF65-F5344CB8AC3E}">
        <p14:creationId xmlns:p14="http://schemas.microsoft.com/office/powerpoint/2010/main" val="192413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92AA-5065-98EA-AE01-8921C01D4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Our Task/Technology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8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FB2-E830-5052-8C1F-653A1838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Task/Technology</a:t>
            </a:r>
            <a:endParaRPr lang="en-CA"/>
          </a:p>
        </p:txBody>
      </p:sp>
      <p:sp>
        <p:nvSpPr>
          <p:cNvPr id="13" name="Google Shape;9286;p186">
            <a:extLst>
              <a:ext uri="{FF2B5EF4-FFF2-40B4-BE49-F238E27FC236}">
                <a16:creationId xmlns:a16="http://schemas.microsoft.com/office/drawing/2014/main" id="{E7A02A17-2689-49E4-8AC0-64D72CEE00E8}"/>
              </a:ext>
            </a:extLst>
          </p:cNvPr>
          <p:cNvSpPr/>
          <p:nvPr/>
        </p:nvSpPr>
        <p:spPr>
          <a:xfrm>
            <a:off x="7555113" y="1570122"/>
            <a:ext cx="1634217" cy="4359944"/>
          </a:xfrm>
          <a:custGeom>
            <a:avLst/>
            <a:gdLst/>
            <a:ahLst/>
            <a:cxnLst/>
            <a:rect l="l" t="t" r="r" b="b"/>
            <a:pathLst>
              <a:path w="658" h="1862" extrusionOk="0">
                <a:moveTo>
                  <a:pt x="322" y="0"/>
                </a:moveTo>
                <a:lnTo>
                  <a:pt x="322" y="0"/>
                </a:lnTo>
                <a:lnTo>
                  <a:pt x="294" y="2"/>
                </a:lnTo>
                <a:lnTo>
                  <a:pt x="264" y="8"/>
                </a:lnTo>
                <a:lnTo>
                  <a:pt x="226" y="18"/>
                </a:lnTo>
                <a:lnTo>
                  <a:pt x="206" y="24"/>
                </a:lnTo>
                <a:lnTo>
                  <a:pt x="184" y="32"/>
                </a:lnTo>
                <a:lnTo>
                  <a:pt x="162" y="44"/>
                </a:lnTo>
                <a:lnTo>
                  <a:pt x="140" y="56"/>
                </a:lnTo>
                <a:lnTo>
                  <a:pt x="120" y="70"/>
                </a:lnTo>
                <a:lnTo>
                  <a:pt x="98" y="88"/>
                </a:lnTo>
                <a:lnTo>
                  <a:pt x="80" y="108"/>
                </a:lnTo>
                <a:lnTo>
                  <a:pt x="62" y="130"/>
                </a:lnTo>
                <a:lnTo>
                  <a:pt x="294" y="130"/>
                </a:lnTo>
                <a:lnTo>
                  <a:pt x="294" y="130"/>
                </a:lnTo>
                <a:lnTo>
                  <a:pt x="322" y="128"/>
                </a:lnTo>
                <a:lnTo>
                  <a:pt x="322" y="128"/>
                </a:lnTo>
                <a:lnTo>
                  <a:pt x="344" y="130"/>
                </a:lnTo>
                <a:lnTo>
                  <a:pt x="364" y="134"/>
                </a:lnTo>
                <a:lnTo>
                  <a:pt x="386" y="140"/>
                </a:lnTo>
                <a:lnTo>
                  <a:pt x="406" y="148"/>
                </a:lnTo>
                <a:lnTo>
                  <a:pt x="424" y="158"/>
                </a:lnTo>
                <a:lnTo>
                  <a:pt x="442" y="170"/>
                </a:lnTo>
                <a:lnTo>
                  <a:pt x="458" y="184"/>
                </a:lnTo>
                <a:lnTo>
                  <a:pt x="474" y="200"/>
                </a:lnTo>
                <a:lnTo>
                  <a:pt x="486" y="216"/>
                </a:lnTo>
                <a:lnTo>
                  <a:pt x="498" y="234"/>
                </a:lnTo>
                <a:lnTo>
                  <a:pt x="508" y="252"/>
                </a:lnTo>
                <a:lnTo>
                  <a:pt x="516" y="272"/>
                </a:lnTo>
                <a:lnTo>
                  <a:pt x="520" y="292"/>
                </a:lnTo>
                <a:lnTo>
                  <a:pt x="524" y="314"/>
                </a:lnTo>
                <a:lnTo>
                  <a:pt x="524" y="336"/>
                </a:lnTo>
                <a:lnTo>
                  <a:pt x="522" y="358"/>
                </a:lnTo>
                <a:lnTo>
                  <a:pt x="522" y="358"/>
                </a:lnTo>
                <a:lnTo>
                  <a:pt x="516" y="384"/>
                </a:lnTo>
                <a:lnTo>
                  <a:pt x="506" y="410"/>
                </a:lnTo>
                <a:lnTo>
                  <a:pt x="496" y="434"/>
                </a:lnTo>
                <a:lnTo>
                  <a:pt x="482" y="456"/>
                </a:lnTo>
                <a:lnTo>
                  <a:pt x="468" y="476"/>
                </a:lnTo>
                <a:lnTo>
                  <a:pt x="450" y="496"/>
                </a:lnTo>
                <a:lnTo>
                  <a:pt x="432" y="512"/>
                </a:lnTo>
                <a:lnTo>
                  <a:pt x="414" y="528"/>
                </a:lnTo>
                <a:lnTo>
                  <a:pt x="394" y="544"/>
                </a:lnTo>
                <a:lnTo>
                  <a:pt x="372" y="556"/>
                </a:lnTo>
                <a:lnTo>
                  <a:pt x="350" y="568"/>
                </a:lnTo>
                <a:lnTo>
                  <a:pt x="328" y="580"/>
                </a:lnTo>
                <a:lnTo>
                  <a:pt x="282" y="598"/>
                </a:lnTo>
                <a:lnTo>
                  <a:pt x="238" y="612"/>
                </a:lnTo>
                <a:lnTo>
                  <a:pt x="238" y="612"/>
                </a:lnTo>
                <a:lnTo>
                  <a:pt x="216" y="618"/>
                </a:lnTo>
                <a:lnTo>
                  <a:pt x="194" y="626"/>
                </a:lnTo>
                <a:lnTo>
                  <a:pt x="174" y="636"/>
                </a:lnTo>
                <a:lnTo>
                  <a:pt x="152" y="646"/>
                </a:lnTo>
                <a:lnTo>
                  <a:pt x="132" y="656"/>
                </a:lnTo>
                <a:lnTo>
                  <a:pt x="112" y="670"/>
                </a:lnTo>
                <a:lnTo>
                  <a:pt x="94" y="684"/>
                </a:lnTo>
                <a:lnTo>
                  <a:pt x="76" y="698"/>
                </a:lnTo>
                <a:lnTo>
                  <a:pt x="60" y="714"/>
                </a:lnTo>
                <a:lnTo>
                  <a:pt x="46" y="732"/>
                </a:lnTo>
                <a:lnTo>
                  <a:pt x="32" y="750"/>
                </a:lnTo>
                <a:lnTo>
                  <a:pt x="22" y="770"/>
                </a:lnTo>
                <a:lnTo>
                  <a:pt x="12" y="792"/>
                </a:lnTo>
                <a:lnTo>
                  <a:pt x="6" y="812"/>
                </a:lnTo>
                <a:lnTo>
                  <a:pt x="2" y="836"/>
                </a:lnTo>
                <a:lnTo>
                  <a:pt x="0" y="860"/>
                </a:lnTo>
                <a:lnTo>
                  <a:pt x="0" y="1808"/>
                </a:lnTo>
                <a:lnTo>
                  <a:pt x="0" y="1808"/>
                </a:lnTo>
                <a:lnTo>
                  <a:pt x="2" y="1820"/>
                </a:lnTo>
                <a:lnTo>
                  <a:pt x="4" y="1830"/>
                </a:lnTo>
                <a:lnTo>
                  <a:pt x="10" y="1838"/>
                </a:lnTo>
                <a:lnTo>
                  <a:pt x="16" y="1846"/>
                </a:lnTo>
                <a:lnTo>
                  <a:pt x="24" y="1854"/>
                </a:lnTo>
                <a:lnTo>
                  <a:pt x="32" y="1858"/>
                </a:lnTo>
                <a:lnTo>
                  <a:pt x="42" y="1862"/>
                </a:lnTo>
                <a:lnTo>
                  <a:pt x="54" y="1862"/>
                </a:lnTo>
                <a:lnTo>
                  <a:pt x="604" y="1862"/>
                </a:lnTo>
                <a:lnTo>
                  <a:pt x="604" y="1862"/>
                </a:lnTo>
                <a:lnTo>
                  <a:pt x="616" y="1862"/>
                </a:lnTo>
                <a:lnTo>
                  <a:pt x="626" y="1858"/>
                </a:lnTo>
                <a:lnTo>
                  <a:pt x="634" y="1854"/>
                </a:lnTo>
                <a:lnTo>
                  <a:pt x="642" y="1846"/>
                </a:lnTo>
                <a:lnTo>
                  <a:pt x="650" y="1838"/>
                </a:lnTo>
                <a:lnTo>
                  <a:pt x="654" y="1830"/>
                </a:lnTo>
                <a:lnTo>
                  <a:pt x="658" y="1820"/>
                </a:lnTo>
                <a:lnTo>
                  <a:pt x="658" y="1808"/>
                </a:lnTo>
                <a:lnTo>
                  <a:pt x="658" y="860"/>
                </a:lnTo>
                <a:lnTo>
                  <a:pt x="658" y="326"/>
                </a:lnTo>
                <a:lnTo>
                  <a:pt x="658" y="326"/>
                </a:lnTo>
                <a:lnTo>
                  <a:pt x="656" y="312"/>
                </a:lnTo>
                <a:lnTo>
                  <a:pt x="650" y="276"/>
                </a:lnTo>
                <a:lnTo>
                  <a:pt x="644" y="252"/>
                </a:lnTo>
                <a:lnTo>
                  <a:pt x="636" y="226"/>
                </a:lnTo>
                <a:lnTo>
                  <a:pt x="624" y="198"/>
                </a:lnTo>
                <a:lnTo>
                  <a:pt x="608" y="168"/>
                </a:lnTo>
                <a:lnTo>
                  <a:pt x="590" y="138"/>
                </a:lnTo>
                <a:lnTo>
                  <a:pt x="568" y="108"/>
                </a:lnTo>
                <a:lnTo>
                  <a:pt x="554" y="94"/>
                </a:lnTo>
                <a:lnTo>
                  <a:pt x="540" y="82"/>
                </a:lnTo>
                <a:lnTo>
                  <a:pt x="524" y="68"/>
                </a:lnTo>
                <a:lnTo>
                  <a:pt x="508" y="56"/>
                </a:lnTo>
                <a:lnTo>
                  <a:pt x="490" y="46"/>
                </a:lnTo>
                <a:lnTo>
                  <a:pt x="470" y="34"/>
                </a:lnTo>
                <a:lnTo>
                  <a:pt x="450" y="26"/>
                </a:lnTo>
                <a:lnTo>
                  <a:pt x="428" y="18"/>
                </a:lnTo>
                <a:lnTo>
                  <a:pt x="404" y="12"/>
                </a:lnTo>
                <a:lnTo>
                  <a:pt x="378" y="6"/>
                </a:lnTo>
                <a:lnTo>
                  <a:pt x="352" y="2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0797;p202">
            <a:extLst>
              <a:ext uri="{FF2B5EF4-FFF2-40B4-BE49-F238E27FC236}">
                <a16:creationId xmlns:a16="http://schemas.microsoft.com/office/drawing/2014/main" id="{C68CB328-EA13-48FD-8DFB-BE6645BBD9A6}"/>
              </a:ext>
            </a:extLst>
          </p:cNvPr>
          <p:cNvSpPr/>
          <p:nvPr/>
        </p:nvSpPr>
        <p:spPr>
          <a:xfrm>
            <a:off x="1097280" y="2033656"/>
            <a:ext cx="6150238" cy="3892251"/>
          </a:xfrm>
          <a:custGeom>
            <a:avLst/>
            <a:gdLst/>
            <a:ahLst/>
            <a:cxnLst/>
            <a:rect l="l" t="t" r="r" b="b"/>
            <a:pathLst>
              <a:path w="4102" h="2596" extrusionOk="0">
                <a:moveTo>
                  <a:pt x="3146" y="2596"/>
                </a:moveTo>
                <a:lnTo>
                  <a:pt x="824" y="2596"/>
                </a:lnTo>
                <a:lnTo>
                  <a:pt x="824" y="2596"/>
                </a:lnTo>
                <a:lnTo>
                  <a:pt x="782" y="2596"/>
                </a:lnTo>
                <a:lnTo>
                  <a:pt x="740" y="2592"/>
                </a:lnTo>
                <a:lnTo>
                  <a:pt x="698" y="2586"/>
                </a:lnTo>
                <a:lnTo>
                  <a:pt x="658" y="2580"/>
                </a:lnTo>
                <a:lnTo>
                  <a:pt x="618" y="2570"/>
                </a:lnTo>
                <a:lnTo>
                  <a:pt x="578" y="2560"/>
                </a:lnTo>
                <a:lnTo>
                  <a:pt x="540" y="2546"/>
                </a:lnTo>
                <a:lnTo>
                  <a:pt x="504" y="2532"/>
                </a:lnTo>
                <a:lnTo>
                  <a:pt x="466" y="2514"/>
                </a:lnTo>
                <a:lnTo>
                  <a:pt x="432" y="2496"/>
                </a:lnTo>
                <a:lnTo>
                  <a:pt x="396" y="2476"/>
                </a:lnTo>
                <a:lnTo>
                  <a:pt x="364" y="2456"/>
                </a:lnTo>
                <a:lnTo>
                  <a:pt x="332" y="2432"/>
                </a:lnTo>
                <a:lnTo>
                  <a:pt x="300" y="2408"/>
                </a:lnTo>
                <a:lnTo>
                  <a:pt x="270" y="2382"/>
                </a:lnTo>
                <a:lnTo>
                  <a:pt x="242" y="2354"/>
                </a:lnTo>
                <a:lnTo>
                  <a:pt x="214" y="2326"/>
                </a:lnTo>
                <a:lnTo>
                  <a:pt x="188" y="2296"/>
                </a:lnTo>
                <a:lnTo>
                  <a:pt x="164" y="2266"/>
                </a:lnTo>
                <a:lnTo>
                  <a:pt x="140" y="2234"/>
                </a:lnTo>
                <a:lnTo>
                  <a:pt x="120" y="2200"/>
                </a:lnTo>
                <a:lnTo>
                  <a:pt x="100" y="2166"/>
                </a:lnTo>
                <a:lnTo>
                  <a:pt x="82" y="2130"/>
                </a:lnTo>
                <a:lnTo>
                  <a:pt x="64" y="2094"/>
                </a:lnTo>
                <a:lnTo>
                  <a:pt x="50" y="2056"/>
                </a:lnTo>
                <a:lnTo>
                  <a:pt x="38" y="2018"/>
                </a:lnTo>
                <a:lnTo>
                  <a:pt x="26" y="1978"/>
                </a:lnTo>
                <a:lnTo>
                  <a:pt x="16" y="1938"/>
                </a:lnTo>
                <a:lnTo>
                  <a:pt x="10" y="1898"/>
                </a:lnTo>
                <a:lnTo>
                  <a:pt x="4" y="1858"/>
                </a:lnTo>
                <a:lnTo>
                  <a:pt x="2" y="1816"/>
                </a:lnTo>
                <a:lnTo>
                  <a:pt x="0" y="1774"/>
                </a:lnTo>
                <a:lnTo>
                  <a:pt x="0" y="1774"/>
                </a:lnTo>
                <a:lnTo>
                  <a:pt x="0" y="1740"/>
                </a:lnTo>
                <a:lnTo>
                  <a:pt x="2" y="1708"/>
                </a:lnTo>
                <a:lnTo>
                  <a:pt x="6" y="1676"/>
                </a:lnTo>
                <a:lnTo>
                  <a:pt x="10" y="1642"/>
                </a:lnTo>
                <a:lnTo>
                  <a:pt x="16" y="1612"/>
                </a:lnTo>
                <a:lnTo>
                  <a:pt x="22" y="1580"/>
                </a:lnTo>
                <a:lnTo>
                  <a:pt x="30" y="1550"/>
                </a:lnTo>
                <a:lnTo>
                  <a:pt x="40" y="1518"/>
                </a:lnTo>
                <a:lnTo>
                  <a:pt x="50" y="1488"/>
                </a:lnTo>
                <a:lnTo>
                  <a:pt x="62" y="1460"/>
                </a:lnTo>
                <a:lnTo>
                  <a:pt x="74" y="1430"/>
                </a:lnTo>
                <a:lnTo>
                  <a:pt x="88" y="1402"/>
                </a:lnTo>
                <a:lnTo>
                  <a:pt x="118" y="1348"/>
                </a:lnTo>
                <a:lnTo>
                  <a:pt x="152" y="1296"/>
                </a:lnTo>
                <a:lnTo>
                  <a:pt x="190" y="1246"/>
                </a:lnTo>
                <a:lnTo>
                  <a:pt x="232" y="1200"/>
                </a:lnTo>
                <a:lnTo>
                  <a:pt x="278" y="1156"/>
                </a:lnTo>
                <a:lnTo>
                  <a:pt x="302" y="1136"/>
                </a:lnTo>
                <a:lnTo>
                  <a:pt x="326" y="1118"/>
                </a:lnTo>
                <a:lnTo>
                  <a:pt x="352" y="1098"/>
                </a:lnTo>
                <a:lnTo>
                  <a:pt x="378" y="1082"/>
                </a:lnTo>
                <a:lnTo>
                  <a:pt x="406" y="1064"/>
                </a:lnTo>
                <a:lnTo>
                  <a:pt x="434" y="1048"/>
                </a:lnTo>
                <a:lnTo>
                  <a:pt x="462" y="1034"/>
                </a:lnTo>
                <a:lnTo>
                  <a:pt x="490" y="1020"/>
                </a:lnTo>
                <a:lnTo>
                  <a:pt x="520" y="1008"/>
                </a:lnTo>
                <a:lnTo>
                  <a:pt x="550" y="998"/>
                </a:lnTo>
                <a:lnTo>
                  <a:pt x="550" y="998"/>
                </a:lnTo>
                <a:lnTo>
                  <a:pt x="562" y="952"/>
                </a:lnTo>
                <a:lnTo>
                  <a:pt x="576" y="910"/>
                </a:lnTo>
                <a:lnTo>
                  <a:pt x="592" y="868"/>
                </a:lnTo>
                <a:lnTo>
                  <a:pt x="614" y="830"/>
                </a:lnTo>
                <a:lnTo>
                  <a:pt x="638" y="792"/>
                </a:lnTo>
                <a:lnTo>
                  <a:pt x="666" y="756"/>
                </a:lnTo>
                <a:lnTo>
                  <a:pt x="696" y="724"/>
                </a:lnTo>
                <a:lnTo>
                  <a:pt x="728" y="694"/>
                </a:lnTo>
                <a:lnTo>
                  <a:pt x="764" y="668"/>
                </a:lnTo>
                <a:lnTo>
                  <a:pt x="800" y="644"/>
                </a:lnTo>
                <a:lnTo>
                  <a:pt x="840" y="622"/>
                </a:lnTo>
                <a:lnTo>
                  <a:pt x="882" y="606"/>
                </a:lnTo>
                <a:lnTo>
                  <a:pt x="924" y="592"/>
                </a:lnTo>
                <a:lnTo>
                  <a:pt x="968" y="580"/>
                </a:lnTo>
                <a:lnTo>
                  <a:pt x="1014" y="574"/>
                </a:lnTo>
                <a:lnTo>
                  <a:pt x="1062" y="572"/>
                </a:lnTo>
                <a:lnTo>
                  <a:pt x="1062" y="572"/>
                </a:lnTo>
                <a:lnTo>
                  <a:pt x="1106" y="574"/>
                </a:lnTo>
                <a:lnTo>
                  <a:pt x="1148" y="580"/>
                </a:lnTo>
                <a:lnTo>
                  <a:pt x="1192" y="588"/>
                </a:lnTo>
                <a:lnTo>
                  <a:pt x="1232" y="602"/>
                </a:lnTo>
                <a:lnTo>
                  <a:pt x="1232" y="602"/>
                </a:lnTo>
                <a:lnTo>
                  <a:pt x="1250" y="570"/>
                </a:lnTo>
                <a:lnTo>
                  <a:pt x="1266" y="538"/>
                </a:lnTo>
                <a:lnTo>
                  <a:pt x="1266" y="538"/>
                </a:lnTo>
                <a:lnTo>
                  <a:pt x="1304" y="476"/>
                </a:lnTo>
                <a:lnTo>
                  <a:pt x="1346" y="420"/>
                </a:lnTo>
                <a:lnTo>
                  <a:pt x="1390" y="364"/>
                </a:lnTo>
                <a:lnTo>
                  <a:pt x="1438" y="314"/>
                </a:lnTo>
                <a:lnTo>
                  <a:pt x="1488" y="266"/>
                </a:lnTo>
                <a:lnTo>
                  <a:pt x="1542" y="222"/>
                </a:lnTo>
                <a:lnTo>
                  <a:pt x="1598" y="182"/>
                </a:lnTo>
                <a:lnTo>
                  <a:pt x="1658" y="144"/>
                </a:lnTo>
                <a:lnTo>
                  <a:pt x="1718" y="112"/>
                </a:lnTo>
                <a:lnTo>
                  <a:pt x="1782" y="84"/>
                </a:lnTo>
                <a:lnTo>
                  <a:pt x="1846" y="58"/>
                </a:lnTo>
                <a:lnTo>
                  <a:pt x="1912" y="38"/>
                </a:lnTo>
                <a:lnTo>
                  <a:pt x="1980" y="22"/>
                </a:lnTo>
                <a:lnTo>
                  <a:pt x="2050" y="10"/>
                </a:lnTo>
                <a:lnTo>
                  <a:pt x="2120" y="4"/>
                </a:lnTo>
                <a:lnTo>
                  <a:pt x="2192" y="0"/>
                </a:lnTo>
                <a:lnTo>
                  <a:pt x="2192" y="0"/>
                </a:lnTo>
                <a:lnTo>
                  <a:pt x="2250" y="2"/>
                </a:lnTo>
                <a:lnTo>
                  <a:pt x="2310" y="8"/>
                </a:lnTo>
                <a:lnTo>
                  <a:pt x="2368" y="16"/>
                </a:lnTo>
                <a:lnTo>
                  <a:pt x="2426" y="26"/>
                </a:lnTo>
                <a:lnTo>
                  <a:pt x="2482" y="40"/>
                </a:lnTo>
                <a:lnTo>
                  <a:pt x="2538" y="58"/>
                </a:lnTo>
                <a:lnTo>
                  <a:pt x="2592" y="78"/>
                </a:lnTo>
                <a:lnTo>
                  <a:pt x="2646" y="102"/>
                </a:lnTo>
                <a:lnTo>
                  <a:pt x="2698" y="128"/>
                </a:lnTo>
                <a:lnTo>
                  <a:pt x="2748" y="158"/>
                </a:lnTo>
                <a:lnTo>
                  <a:pt x="2796" y="190"/>
                </a:lnTo>
                <a:lnTo>
                  <a:pt x="2844" y="224"/>
                </a:lnTo>
                <a:lnTo>
                  <a:pt x="2888" y="260"/>
                </a:lnTo>
                <a:lnTo>
                  <a:pt x="2932" y="300"/>
                </a:lnTo>
                <a:lnTo>
                  <a:pt x="2974" y="342"/>
                </a:lnTo>
                <a:lnTo>
                  <a:pt x="3012" y="388"/>
                </a:lnTo>
                <a:lnTo>
                  <a:pt x="3012" y="388"/>
                </a:lnTo>
                <a:lnTo>
                  <a:pt x="3020" y="398"/>
                </a:lnTo>
                <a:lnTo>
                  <a:pt x="3026" y="408"/>
                </a:lnTo>
                <a:lnTo>
                  <a:pt x="3034" y="428"/>
                </a:lnTo>
                <a:lnTo>
                  <a:pt x="3040" y="452"/>
                </a:lnTo>
                <a:lnTo>
                  <a:pt x="3040" y="474"/>
                </a:lnTo>
                <a:lnTo>
                  <a:pt x="3034" y="496"/>
                </a:lnTo>
                <a:lnTo>
                  <a:pt x="3026" y="516"/>
                </a:lnTo>
                <a:lnTo>
                  <a:pt x="3014" y="536"/>
                </a:lnTo>
                <a:lnTo>
                  <a:pt x="3006" y="544"/>
                </a:lnTo>
                <a:lnTo>
                  <a:pt x="2998" y="552"/>
                </a:lnTo>
                <a:lnTo>
                  <a:pt x="2998" y="552"/>
                </a:lnTo>
                <a:lnTo>
                  <a:pt x="2988" y="560"/>
                </a:lnTo>
                <a:lnTo>
                  <a:pt x="2978" y="566"/>
                </a:lnTo>
                <a:lnTo>
                  <a:pt x="2956" y="574"/>
                </a:lnTo>
                <a:lnTo>
                  <a:pt x="2934" y="578"/>
                </a:lnTo>
                <a:lnTo>
                  <a:pt x="2912" y="578"/>
                </a:lnTo>
                <a:lnTo>
                  <a:pt x="2890" y="574"/>
                </a:lnTo>
                <a:lnTo>
                  <a:pt x="2868" y="566"/>
                </a:lnTo>
                <a:lnTo>
                  <a:pt x="2850" y="554"/>
                </a:lnTo>
                <a:lnTo>
                  <a:pt x="2840" y="546"/>
                </a:lnTo>
                <a:lnTo>
                  <a:pt x="2832" y="536"/>
                </a:lnTo>
                <a:lnTo>
                  <a:pt x="2832" y="536"/>
                </a:lnTo>
                <a:lnTo>
                  <a:pt x="2802" y="502"/>
                </a:lnTo>
                <a:lnTo>
                  <a:pt x="2770" y="468"/>
                </a:lnTo>
                <a:lnTo>
                  <a:pt x="2736" y="438"/>
                </a:lnTo>
                <a:lnTo>
                  <a:pt x="2700" y="408"/>
                </a:lnTo>
                <a:lnTo>
                  <a:pt x="2664" y="382"/>
                </a:lnTo>
                <a:lnTo>
                  <a:pt x="2626" y="358"/>
                </a:lnTo>
                <a:lnTo>
                  <a:pt x="2586" y="334"/>
                </a:lnTo>
                <a:lnTo>
                  <a:pt x="2546" y="314"/>
                </a:lnTo>
                <a:lnTo>
                  <a:pt x="2504" y="296"/>
                </a:lnTo>
                <a:lnTo>
                  <a:pt x="2462" y="280"/>
                </a:lnTo>
                <a:lnTo>
                  <a:pt x="2418" y="266"/>
                </a:lnTo>
                <a:lnTo>
                  <a:pt x="2374" y="256"/>
                </a:lnTo>
                <a:lnTo>
                  <a:pt x="2330" y="246"/>
                </a:lnTo>
                <a:lnTo>
                  <a:pt x="2284" y="240"/>
                </a:lnTo>
                <a:lnTo>
                  <a:pt x="2238" y="236"/>
                </a:lnTo>
                <a:lnTo>
                  <a:pt x="2192" y="234"/>
                </a:lnTo>
                <a:lnTo>
                  <a:pt x="2192" y="234"/>
                </a:lnTo>
                <a:lnTo>
                  <a:pt x="2136" y="236"/>
                </a:lnTo>
                <a:lnTo>
                  <a:pt x="2080" y="242"/>
                </a:lnTo>
                <a:lnTo>
                  <a:pt x="2026" y="252"/>
                </a:lnTo>
                <a:lnTo>
                  <a:pt x="1974" y="264"/>
                </a:lnTo>
                <a:lnTo>
                  <a:pt x="1922" y="280"/>
                </a:lnTo>
                <a:lnTo>
                  <a:pt x="1872" y="300"/>
                </a:lnTo>
                <a:lnTo>
                  <a:pt x="1822" y="322"/>
                </a:lnTo>
                <a:lnTo>
                  <a:pt x="1774" y="348"/>
                </a:lnTo>
                <a:lnTo>
                  <a:pt x="1728" y="376"/>
                </a:lnTo>
                <a:lnTo>
                  <a:pt x="1684" y="408"/>
                </a:lnTo>
                <a:lnTo>
                  <a:pt x="1642" y="442"/>
                </a:lnTo>
                <a:lnTo>
                  <a:pt x="1604" y="480"/>
                </a:lnTo>
                <a:lnTo>
                  <a:pt x="1566" y="520"/>
                </a:lnTo>
                <a:lnTo>
                  <a:pt x="1532" y="562"/>
                </a:lnTo>
                <a:lnTo>
                  <a:pt x="1498" y="606"/>
                </a:lnTo>
                <a:lnTo>
                  <a:pt x="1470" y="654"/>
                </a:lnTo>
                <a:lnTo>
                  <a:pt x="1470" y="654"/>
                </a:lnTo>
                <a:lnTo>
                  <a:pt x="1450" y="690"/>
                </a:lnTo>
                <a:lnTo>
                  <a:pt x="1434" y="726"/>
                </a:lnTo>
                <a:lnTo>
                  <a:pt x="1434" y="726"/>
                </a:lnTo>
                <a:lnTo>
                  <a:pt x="1418" y="762"/>
                </a:lnTo>
                <a:lnTo>
                  <a:pt x="1404" y="800"/>
                </a:lnTo>
                <a:lnTo>
                  <a:pt x="1404" y="800"/>
                </a:lnTo>
                <a:lnTo>
                  <a:pt x="1398" y="814"/>
                </a:lnTo>
                <a:lnTo>
                  <a:pt x="1392" y="826"/>
                </a:lnTo>
                <a:lnTo>
                  <a:pt x="1384" y="836"/>
                </a:lnTo>
                <a:lnTo>
                  <a:pt x="1376" y="846"/>
                </a:lnTo>
                <a:lnTo>
                  <a:pt x="1364" y="854"/>
                </a:lnTo>
                <a:lnTo>
                  <a:pt x="1354" y="862"/>
                </a:lnTo>
                <a:lnTo>
                  <a:pt x="1342" y="870"/>
                </a:lnTo>
                <a:lnTo>
                  <a:pt x="1330" y="874"/>
                </a:lnTo>
                <a:lnTo>
                  <a:pt x="1330" y="874"/>
                </a:lnTo>
                <a:lnTo>
                  <a:pt x="1316" y="878"/>
                </a:lnTo>
                <a:lnTo>
                  <a:pt x="1302" y="880"/>
                </a:lnTo>
                <a:lnTo>
                  <a:pt x="1288" y="880"/>
                </a:lnTo>
                <a:lnTo>
                  <a:pt x="1276" y="878"/>
                </a:lnTo>
                <a:lnTo>
                  <a:pt x="1262" y="876"/>
                </a:lnTo>
                <a:lnTo>
                  <a:pt x="1250" y="872"/>
                </a:lnTo>
                <a:lnTo>
                  <a:pt x="1238" y="866"/>
                </a:lnTo>
                <a:lnTo>
                  <a:pt x="1226" y="858"/>
                </a:lnTo>
                <a:lnTo>
                  <a:pt x="1226" y="858"/>
                </a:lnTo>
                <a:lnTo>
                  <a:pt x="1206" y="846"/>
                </a:lnTo>
                <a:lnTo>
                  <a:pt x="1188" y="836"/>
                </a:lnTo>
                <a:lnTo>
                  <a:pt x="1168" y="828"/>
                </a:lnTo>
                <a:lnTo>
                  <a:pt x="1148" y="820"/>
                </a:lnTo>
                <a:lnTo>
                  <a:pt x="1126" y="814"/>
                </a:lnTo>
                <a:lnTo>
                  <a:pt x="1106" y="810"/>
                </a:lnTo>
                <a:lnTo>
                  <a:pt x="1084" y="808"/>
                </a:lnTo>
                <a:lnTo>
                  <a:pt x="1062" y="806"/>
                </a:lnTo>
                <a:lnTo>
                  <a:pt x="1062" y="806"/>
                </a:lnTo>
                <a:lnTo>
                  <a:pt x="1032" y="808"/>
                </a:lnTo>
                <a:lnTo>
                  <a:pt x="1004" y="812"/>
                </a:lnTo>
                <a:lnTo>
                  <a:pt x="978" y="820"/>
                </a:lnTo>
                <a:lnTo>
                  <a:pt x="952" y="828"/>
                </a:lnTo>
                <a:lnTo>
                  <a:pt x="926" y="840"/>
                </a:lnTo>
                <a:lnTo>
                  <a:pt x="904" y="854"/>
                </a:lnTo>
                <a:lnTo>
                  <a:pt x="882" y="872"/>
                </a:lnTo>
                <a:lnTo>
                  <a:pt x="862" y="890"/>
                </a:lnTo>
                <a:lnTo>
                  <a:pt x="842" y="910"/>
                </a:lnTo>
                <a:lnTo>
                  <a:pt x="826" y="932"/>
                </a:lnTo>
                <a:lnTo>
                  <a:pt x="812" y="954"/>
                </a:lnTo>
                <a:lnTo>
                  <a:pt x="800" y="978"/>
                </a:lnTo>
                <a:lnTo>
                  <a:pt x="790" y="1004"/>
                </a:lnTo>
                <a:lnTo>
                  <a:pt x="782" y="1032"/>
                </a:lnTo>
                <a:lnTo>
                  <a:pt x="778" y="1060"/>
                </a:lnTo>
                <a:lnTo>
                  <a:pt x="776" y="1088"/>
                </a:lnTo>
                <a:lnTo>
                  <a:pt x="776" y="1088"/>
                </a:lnTo>
                <a:lnTo>
                  <a:pt x="774" y="1108"/>
                </a:lnTo>
                <a:lnTo>
                  <a:pt x="770" y="1126"/>
                </a:lnTo>
                <a:lnTo>
                  <a:pt x="762" y="1144"/>
                </a:lnTo>
                <a:lnTo>
                  <a:pt x="752" y="1160"/>
                </a:lnTo>
                <a:lnTo>
                  <a:pt x="738" y="1174"/>
                </a:lnTo>
                <a:lnTo>
                  <a:pt x="722" y="1186"/>
                </a:lnTo>
                <a:lnTo>
                  <a:pt x="706" y="1194"/>
                </a:lnTo>
                <a:lnTo>
                  <a:pt x="686" y="1202"/>
                </a:lnTo>
                <a:lnTo>
                  <a:pt x="686" y="1202"/>
                </a:lnTo>
                <a:lnTo>
                  <a:pt x="638" y="1216"/>
                </a:lnTo>
                <a:lnTo>
                  <a:pt x="590" y="1232"/>
                </a:lnTo>
                <a:lnTo>
                  <a:pt x="546" y="1254"/>
                </a:lnTo>
                <a:lnTo>
                  <a:pt x="504" y="1280"/>
                </a:lnTo>
                <a:lnTo>
                  <a:pt x="464" y="1308"/>
                </a:lnTo>
                <a:lnTo>
                  <a:pt x="426" y="1338"/>
                </a:lnTo>
                <a:lnTo>
                  <a:pt x="392" y="1372"/>
                </a:lnTo>
                <a:lnTo>
                  <a:pt x="360" y="1408"/>
                </a:lnTo>
                <a:lnTo>
                  <a:pt x="332" y="1448"/>
                </a:lnTo>
                <a:lnTo>
                  <a:pt x="308" y="1488"/>
                </a:lnTo>
                <a:lnTo>
                  <a:pt x="286" y="1532"/>
                </a:lnTo>
                <a:lnTo>
                  <a:pt x="268" y="1578"/>
                </a:lnTo>
                <a:lnTo>
                  <a:pt x="254" y="1624"/>
                </a:lnTo>
                <a:lnTo>
                  <a:pt x="242" y="1672"/>
                </a:lnTo>
                <a:lnTo>
                  <a:pt x="236" y="1722"/>
                </a:lnTo>
                <a:lnTo>
                  <a:pt x="234" y="1774"/>
                </a:lnTo>
                <a:lnTo>
                  <a:pt x="234" y="1774"/>
                </a:lnTo>
                <a:lnTo>
                  <a:pt x="234" y="1804"/>
                </a:lnTo>
                <a:lnTo>
                  <a:pt x="238" y="1834"/>
                </a:lnTo>
                <a:lnTo>
                  <a:pt x="242" y="1862"/>
                </a:lnTo>
                <a:lnTo>
                  <a:pt x="246" y="1892"/>
                </a:lnTo>
                <a:lnTo>
                  <a:pt x="252" y="1920"/>
                </a:lnTo>
                <a:lnTo>
                  <a:pt x="260" y="1948"/>
                </a:lnTo>
                <a:lnTo>
                  <a:pt x="270" y="1976"/>
                </a:lnTo>
                <a:lnTo>
                  <a:pt x="280" y="2002"/>
                </a:lnTo>
                <a:lnTo>
                  <a:pt x="292" y="2028"/>
                </a:lnTo>
                <a:lnTo>
                  <a:pt x="306" y="2054"/>
                </a:lnTo>
                <a:lnTo>
                  <a:pt x="320" y="2078"/>
                </a:lnTo>
                <a:lnTo>
                  <a:pt x="334" y="2102"/>
                </a:lnTo>
                <a:lnTo>
                  <a:pt x="352" y="2126"/>
                </a:lnTo>
                <a:lnTo>
                  <a:pt x="368" y="2148"/>
                </a:lnTo>
                <a:lnTo>
                  <a:pt x="388" y="2168"/>
                </a:lnTo>
                <a:lnTo>
                  <a:pt x="408" y="2190"/>
                </a:lnTo>
                <a:lnTo>
                  <a:pt x="428" y="2208"/>
                </a:lnTo>
                <a:lnTo>
                  <a:pt x="448" y="2228"/>
                </a:lnTo>
                <a:lnTo>
                  <a:pt x="472" y="2244"/>
                </a:lnTo>
                <a:lnTo>
                  <a:pt x="494" y="2262"/>
                </a:lnTo>
                <a:lnTo>
                  <a:pt x="518" y="2276"/>
                </a:lnTo>
                <a:lnTo>
                  <a:pt x="542" y="2290"/>
                </a:lnTo>
                <a:lnTo>
                  <a:pt x="568" y="2304"/>
                </a:lnTo>
                <a:lnTo>
                  <a:pt x="594" y="2316"/>
                </a:lnTo>
                <a:lnTo>
                  <a:pt x="622" y="2326"/>
                </a:lnTo>
                <a:lnTo>
                  <a:pt x="648" y="2336"/>
                </a:lnTo>
                <a:lnTo>
                  <a:pt x="676" y="2344"/>
                </a:lnTo>
                <a:lnTo>
                  <a:pt x="704" y="2350"/>
                </a:lnTo>
                <a:lnTo>
                  <a:pt x="734" y="2356"/>
                </a:lnTo>
                <a:lnTo>
                  <a:pt x="764" y="2360"/>
                </a:lnTo>
                <a:lnTo>
                  <a:pt x="794" y="2362"/>
                </a:lnTo>
                <a:lnTo>
                  <a:pt x="824" y="2362"/>
                </a:lnTo>
                <a:lnTo>
                  <a:pt x="3146" y="2362"/>
                </a:lnTo>
                <a:lnTo>
                  <a:pt x="3146" y="2362"/>
                </a:lnTo>
                <a:lnTo>
                  <a:pt x="3182" y="2362"/>
                </a:lnTo>
                <a:lnTo>
                  <a:pt x="3218" y="2358"/>
                </a:lnTo>
                <a:lnTo>
                  <a:pt x="3254" y="2354"/>
                </a:lnTo>
                <a:lnTo>
                  <a:pt x="3290" y="2348"/>
                </a:lnTo>
                <a:lnTo>
                  <a:pt x="3326" y="2340"/>
                </a:lnTo>
                <a:lnTo>
                  <a:pt x="3360" y="2330"/>
                </a:lnTo>
                <a:lnTo>
                  <a:pt x="3394" y="2318"/>
                </a:lnTo>
                <a:lnTo>
                  <a:pt x="3426" y="2306"/>
                </a:lnTo>
                <a:lnTo>
                  <a:pt x="3458" y="2290"/>
                </a:lnTo>
                <a:lnTo>
                  <a:pt x="3490" y="2274"/>
                </a:lnTo>
                <a:lnTo>
                  <a:pt x="3520" y="2258"/>
                </a:lnTo>
                <a:lnTo>
                  <a:pt x="3548" y="2238"/>
                </a:lnTo>
                <a:lnTo>
                  <a:pt x="3578" y="2218"/>
                </a:lnTo>
                <a:lnTo>
                  <a:pt x="3604" y="2196"/>
                </a:lnTo>
                <a:lnTo>
                  <a:pt x="3630" y="2174"/>
                </a:lnTo>
                <a:lnTo>
                  <a:pt x="3656" y="2150"/>
                </a:lnTo>
                <a:lnTo>
                  <a:pt x="3680" y="2124"/>
                </a:lnTo>
                <a:lnTo>
                  <a:pt x="3702" y="2098"/>
                </a:lnTo>
                <a:lnTo>
                  <a:pt x="3724" y="2072"/>
                </a:lnTo>
                <a:lnTo>
                  <a:pt x="3744" y="2044"/>
                </a:lnTo>
                <a:lnTo>
                  <a:pt x="3762" y="2014"/>
                </a:lnTo>
                <a:lnTo>
                  <a:pt x="3780" y="1984"/>
                </a:lnTo>
                <a:lnTo>
                  <a:pt x="3796" y="1952"/>
                </a:lnTo>
                <a:lnTo>
                  <a:pt x="3810" y="1920"/>
                </a:lnTo>
                <a:lnTo>
                  <a:pt x="3824" y="1888"/>
                </a:lnTo>
                <a:lnTo>
                  <a:pt x="3836" y="1854"/>
                </a:lnTo>
                <a:lnTo>
                  <a:pt x="3844" y="1820"/>
                </a:lnTo>
                <a:lnTo>
                  <a:pt x="3854" y="1784"/>
                </a:lnTo>
                <a:lnTo>
                  <a:pt x="3860" y="1750"/>
                </a:lnTo>
                <a:lnTo>
                  <a:pt x="3864" y="1712"/>
                </a:lnTo>
                <a:lnTo>
                  <a:pt x="3866" y="1676"/>
                </a:lnTo>
                <a:lnTo>
                  <a:pt x="3868" y="1640"/>
                </a:lnTo>
                <a:lnTo>
                  <a:pt x="3868" y="1640"/>
                </a:lnTo>
                <a:lnTo>
                  <a:pt x="3866" y="1602"/>
                </a:lnTo>
                <a:lnTo>
                  <a:pt x="3864" y="1566"/>
                </a:lnTo>
                <a:lnTo>
                  <a:pt x="3860" y="1530"/>
                </a:lnTo>
                <a:lnTo>
                  <a:pt x="3854" y="1494"/>
                </a:lnTo>
                <a:lnTo>
                  <a:pt x="3844" y="1458"/>
                </a:lnTo>
                <a:lnTo>
                  <a:pt x="3836" y="1424"/>
                </a:lnTo>
                <a:lnTo>
                  <a:pt x="3824" y="1390"/>
                </a:lnTo>
                <a:lnTo>
                  <a:pt x="3810" y="1358"/>
                </a:lnTo>
                <a:lnTo>
                  <a:pt x="3796" y="1326"/>
                </a:lnTo>
                <a:lnTo>
                  <a:pt x="3780" y="1294"/>
                </a:lnTo>
                <a:lnTo>
                  <a:pt x="3762" y="1264"/>
                </a:lnTo>
                <a:lnTo>
                  <a:pt x="3744" y="1234"/>
                </a:lnTo>
                <a:lnTo>
                  <a:pt x="3724" y="1206"/>
                </a:lnTo>
                <a:lnTo>
                  <a:pt x="3702" y="1180"/>
                </a:lnTo>
                <a:lnTo>
                  <a:pt x="3680" y="1154"/>
                </a:lnTo>
                <a:lnTo>
                  <a:pt x="3656" y="1128"/>
                </a:lnTo>
                <a:lnTo>
                  <a:pt x="3630" y="1104"/>
                </a:lnTo>
                <a:lnTo>
                  <a:pt x="3604" y="1082"/>
                </a:lnTo>
                <a:lnTo>
                  <a:pt x="3578" y="1060"/>
                </a:lnTo>
                <a:lnTo>
                  <a:pt x="3548" y="1040"/>
                </a:lnTo>
                <a:lnTo>
                  <a:pt x="3520" y="1020"/>
                </a:lnTo>
                <a:lnTo>
                  <a:pt x="3490" y="1004"/>
                </a:lnTo>
                <a:lnTo>
                  <a:pt x="3458" y="988"/>
                </a:lnTo>
                <a:lnTo>
                  <a:pt x="3426" y="972"/>
                </a:lnTo>
                <a:lnTo>
                  <a:pt x="3394" y="960"/>
                </a:lnTo>
                <a:lnTo>
                  <a:pt x="3360" y="948"/>
                </a:lnTo>
                <a:lnTo>
                  <a:pt x="3326" y="938"/>
                </a:lnTo>
                <a:lnTo>
                  <a:pt x="3290" y="930"/>
                </a:lnTo>
                <a:lnTo>
                  <a:pt x="3254" y="924"/>
                </a:lnTo>
                <a:lnTo>
                  <a:pt x="3218" y="920"/>
                </a:lnTo>
                <a:lnTo>
                  <a:pt x="3182" y="916"/>
                </a:lnTo>
                <a:lnTo>
                  <a:pt x="3146" y="916"/>
                </a:lnTo>
                <a:lnTo>
                  <a:pt x="3146" y="916"/>
                </a:lnTo>
                <a:lnTo>
                  <a:pt x="3130" y="914"/>
                </a:lnTo>
                <a:lnTo>
                  <a:pt x="3130" y="914"/>
                </a:lnTo>
                <a:lnTo>
                  <a:pt x="3116" y="914"/>
                </a:lnTo>
                <a:lnTo>
                  <a:pt x="3078" y="912"/>
                </a:lnTo>
                <a:lnTo>
                  <a:pt x="3022" y="914"/>
                </a:lnTo>
                <a:lnTo>
                  <a:pt x="2988" y="918"/>
                </a:lnTo>
                <a:lnTo>
                  <a:pt x="2952" y="922"/>
                </a:lnTo>
                <a:lnTo>
                  <a:pt x="2912" y="928"/>
                </a:lnTo>
                <a:lnTo>
                  <a:pt x="2870" y="938"/>
                </a:lnTo>
                <a:lnTo>
                  <a:pt x="2828" y="950"/>
                </a:lnTo>
                <a:lnTo>
                  <a:pt x="2784" y="966"/>
                </a:lnTo>
                <a:lnTo>
                  <a:pt x="2740" y="986"/>
                </a:lnTo>
                <a:lnTo>
                  <a:pt x="2698" y="1010"/>
                </a:lnTo>
                <a:lnTo>
                  <a:pt x="2656" y="1038"/>
                </a:lnTo>
                <a:lnTo>
                  <a:pt x="2636" y="1054"/>
                </a:lnTo>
                <a:lnTo>
                  <a:pt x="2616" y="1070"/>
                </a:lnTo>
                <a:lnTo>
                  <a:pt x="2616" y="1070"/>
                </a:lnTo>
                <a:lnTo>
                  <a:pt x="2588" y="1096"/>
                </a:lnTo>
                <a:lnTo>
                  <a:pt x="2564" y="1124"/>
                </a:lnTo>
                <a:lnTo>
                  <a:pt x="2540" y="1152"/>
                </a:lnTo>
                <a:lnTo>
                  <a:pt x="2518" y="1182"/>
                </a:lnTo>
                <a:lnTo>
                  <a:pt x="2500" y="1216"/>
                </a:lnTo>
                <a:lnTo>
                  <a:pt x="2482" y="1250"/>
                </a:lnTo>
                <a:lnTo>
                  <a:pt x="2464" y="1286"/>
                </a:lnTo>
                <a:lnTo>
                  <a:pt x="2450" y="1324"/>
                </a:lnTo>
                <a:lnTo>
                  <a:pt x="2438" y="1364"/>
                </a:lnTo>
                <a:lnTo>
                  <a:pt x="2426" y="1406"/>
                </a:lnTo>
                <a:lnTo>
                  <a:pt x="2416" y="1450"/>
                </a:lnTo>
                <a:lnTo>
                  <a:pt x="2408" y="1496"/>
                </a:lnTo>
                <a:lnTo>
                  <a:pt x="2402" y="1542"/>
                </a:lnTo>
                <a:lnTo>
                  <a:pt x="2398" y="1590"/>
                </a:lnTo>
                <a:lnTo>
                  <a:pt x="2396" y="1642"/>
                </a:lnTo>
                <a:lnTo>
                  <a:pt x="2394" y="1694"/>
                </a:lnTo>
                <a:lnTo>
                  <a:pt x="2394" y="1694"/>
                </a:lnTo>
                <a:lnTo>
                  <a:pt x="2394" y="1706"/>
                </a:lnTo>
                <a:lnTo>
                  <a:pt x="2392" y="1718"/>
                </a:lnTo>
                <a:lnTo>
                  <a:pt x="2386" y="1740"/>
                </a:lnTo>
                <a:lnTo>
                  <a:pt x="2374" y="1760"/>
                </a:lnTo>
                <a:lnTo>
                  <a:pt x="2360" y="1776"/>
                </a:lnTo>
                <a:lnTo>
                  <a:pt x="2344" y="1790"/>
                </a:lnTo>
                <a:lnTo>
                  <a:pt x="2324" y="1802"/>
                </a:lnTo>
                <a:lnTo>
                  <a:pt x="2302" y="1808"/>
                </a:lnTo>
                <a:lnTo>
                  <a:pt x="2290" y="1810"/>
                </a:lnTo>
                <a:lnTo>
                  <a:pt x="2278" y="1810"/>
                </a:lnTo>
                <a:lnTo>
                  <a:pt x="2278" y="1810"/>
                </a:lnTo>
                <a:lnTo>
                  <a:pt x="2266" y="1810"/>
                </a:lnTo>
                <a:lnTo>
                  <a:pt x="2254" y="1808"/>
                </a:lnTo>
                <a:lnTo>
                  <a:pt x="2232" y="1802"/>
                </a:lnTo>
                <a:lnTo>
                  <a:pt x="2212" y="1790"/>
                </a:lnTo>
                <a:lnTo>
                  <a:pt x="2194" y="1776"/>
                </a:lnTo>
                <a:lnTo>
                  <a:pt x="2180" y="1760"/>
                </a:lnTo>
                <a:lnTo>
                  <a:pt x="2170" y="1740"/>
                </a:lnTo>
                <a:lnTo>
                  <a:pt x="2162" y="1718"/>
                </a:lnTo>
                <a:lnTo>
                  <a:pt x="2162" y="1706"/>
                </a:lnTo>
                <a:lnTo>
                  <a:pt x="2160" y="1694"/>
                </a:lnTo>
                <a:lnTo>
                  <a:pt x="2160" y="1694"/>
                </a:lnTo>
                <a:lnTo>
                  <a:pt x="2162" y="1628"/>
                </a:lnTo>
                <a:lnTo>
                  <a:pt x="2166" y="1564"/>
                </a:lnTo>
                <a:lnTo>
                  <a:pt x="2172" y="1504"/>
                </a:lnTo>
                <a:lnTo>
                  <a:pt x="2180" y="1444"/>
                </a:lnTo>
                <a:lnTo>
                  <a:pt x="2190" y="1386"/>
                </a:lnTo>
                <a:lnTo>
                  <a:pt x="2204" y="1332"/>
                </a:lnTo>
                <a:lnTo>
                  <a:pt x="2218" y="1278"/>
                </a:lnTo>
                <a:lnTo>
                  <a:pt x="2236" y="1228"/>
                </a:lnTo>
                <a:lnTo>
                  <a:pt x="2256" y="1178"/>
                </a:lnTo>
                <a:lnTo>
                  <a:pt x="2278" y="1130"/>
                </a:lnTo>
                <a:lnTo>
                  <a:pt x="2304" y="1086"/>
                </a:lnTo>
                <a:lnTo>
                  <a:pt x="2330" y="1044"/>
                </a:lnTo>
                <a:lnTo>
                  <a:pt x="2360" y="1002"/>
                </a:lnTo>
                <a:lnTo>
                  <a:pt x="2392" y="964"/>
                </a:lnTo>
                <a:lnTo>
                  <a:pt x="2426" y="928"/>
                </a:lnTo>
                <a:lnTo>
                  <a:pt x="2462" y="894"/>
                </a:lnTo>
                <a:lnTo>
                  <a:pt x="2462" y="894"/>
                </a:lnTo>
                <a:lnTo>
                  <a:pt x="2488" y="872"/>
                </a:lnTo>
                <a:lnTo>
                  <a:pt x="2514" y="852"/>
                </a:lnTo>
                <a:lnTo>
                  <a:pt x="2540" y="832"/>
                </a:lnTo>
                <a:lnTo>
                  <a:pt x="2566" y="816"/>
                </a:lnTo>
                <a:lnTo>
                  <a:pt x="2594" y="798"/>
                </a:lnTo>
                <a:lnTo>
                  <a:pt x="2622" y="784"/>
                </a:lnTo>
                <a:lnTo>
                  <a:pt x="2676" y="758"/>
                </a:lnTo>
                <a:lnTo>
                  <a:pt x="2730" y="736"/>
                </a:lnTo>
                <a:lnTo>
                  <a:pt x="2784" y="720"/>
                </a:lnTo>
                <a:lnTo>
                  <a:pt x="2836" y="706"/>
                </a:lnTo>
                <a:lnTo>
                  <a:pt x="2886" y="696"/>
                </a:lnTo>
                <a:lnTo>
                  <a:pt x="2934" y="688"/>
                </a:lnTo>
                <a:lnTo>
                  <a:pt x="2978" y="682"/>
                </a:lnTo>
                <a:lnTo>
                  <a:pt x="3020" y="680"/>
                </a:lnTo>
                <a:lnTo>
                  <a:pt x="3056" y="678"/>
                </a:lnTo>
                <a:lnTo>
                  <a:pt x="3116" y="680"/>
                </a:lnTo>
                <a:lnTo>
                  <a:pt x="3152" y="682"/>
                </a:lnTo>
                <a:lnTo>
                  <a:pt x="3152" y="682"/>
                </a:lnTo>
                <a:lnTo>
                  <a:pt x="3200" y="684"/>
                </a:lnTo>
                <a:lnTo>
                  <a:pt x="3248" y="688"/>
                </a:lnTo>
                <a:lnTo>
                  <a:pt x="3296" y="694"/>
                </a:lnTo>
                <a:lnTo>
                  <a:pt x="3342" y="702"/>
                </a:lnTo>
                <a:lnTo>
                  <a:pt x="3388" y="714"/>
                </a:lnTo>
                <a:lnTo>
                  <a:pt x="3434" y="726"/>
                </a:lnTo>
                <a:lnTo>
                  <a:pt x="3478" y="742"/>
                </a:lnTo>
                <a:lnTo>
                  <a:pt x="3522" y="758"/>
                </a:lnTo>
                <a:lnTo>
                  <a:pt x="3564" y="778"/>
                </a:lnTo>
                <a:lnTo>
                  <a:pt x="3604" y="800"/>
                </a:lnTo>
                <a:lnTo>
                  <a:pt x="3644" y="822"/>
                </a:lnTo>
                <a:lnTo>
                  <a:pt x="3682" y="848"/>
                </a:lnTo>
                <a:lnTo>
                  <a:pt x="3720" y="874"/>
                </a:lnTo>
                <a:lnTo>
                  <a:pt x="3756" y="902"/>
                </a:lnTo>
                <a:lnTo>
                  <a:pt x="3790" y="932"/>
                </a:lnTo>
                <a:lnTo>
                  <a:pt x="3824" y="964"/>
                </a:lnTo>
                <a:lnTo>
                  <a:pt x="3854" y="998"/>
                </a:lnTo>
                <a:lnTo>
                  <a:pt x="3884" y="1032"/>
                </a:lnTo>
                <a:lnTo>
                  <a:pt x="3914" y="1068"/>
                </a:lnTo>
                <a:lnTo>
                  <a:pt x="3940" y="1106"/>
                </a:lnTo>
                <a:lnTo>
                  <a:pt x="3964" y="1144"/>
                </a:lnTo>
                <a:lnTo>
                  <a:pt x="3988" y="1184"/>
                </a:lnTo>
                <a:lnTo>
                  <a:pt x="4008" y="1226"/>
                </a:lnTo>
                <a:lnTo>
                  <a:pt x="4028" y="1268"/>
                </a:lnTo>
                <a:lnTo>
                  <a:pt x="4044" y="1312"/>
                </a:lnTo>
                <a:lnTo>
                  <a:pt x="4060" y="1356"/>
                </a:lnTo>
                <a:lnTo>
                  <a:pt x="4072" y="1402"/>
                </a:lnTo>
                <a:lnTo>
                  <a:pt x="4082" y="1448"/>
                </a:lnTo>
                <a:lnTo>
                  <a:pt x="4092" y="1494"/>
                </a:lnTo>
                <a:lnTo>
                  <a:pt x="4098" y="1542"/>
                </a:lnTo>
                <a:lnTo>
                  <a:pt x="4100" y="1590"/>
                </a:lnTo>
                <a:lnTo>
                  <a:pt x="4102" y="1640"/>
                </a:lnTo>
                <a:lnTo>
                  <a:pt x="4102" y="1640"/>
                </a:lnTo>
                <a:lnTo>
                  <a:pt x="4100" y="1688"/>
                </a:lnTo>
                <a:lnTo>
                  <a:pt x="4098" y="1736"/>
                </a:lnTo>
                <a:lnTo>
                  <a:pt x="4090" y="1784"/>
                </a:lnTo>
                <a:lnTo>
                  <a:pt x="4082" y="1832"/>
                </a:lnTo>
                <a:lnTo>
                  <a:pt x="4072" y="1878"/>
                </a:lnTo>
                <a:lnTo>
                  <a:pt x="4058" y="1924"/>
                </a:lnTo>
                <a:lnTo>
                  <a:pt x="4044" y="1968"/>
                </a:lnTo>
                <a:lnTo>
                  <a:pt x="4026" y="2012"/>
                </a:lnTo>
                <a:lnTo>
                  <a:pt x="4008" y="2054"/>
                </a:lnTo>
                <a:lnTo>
                  <a:pt x="3986" y="2094"/>
                </a:lnTo>
                <a:lnTo>
                  <a:pt x="3964" y="2136"/>
                </a:lnTo>
                <a:lnTo>
                  <a:pt x="3938" y="2174"/>
                </a:lnTo>
                <a:lnTo>
                  <a:pt x="3912" y="2212"/>
                </a:lnTo>
                <a:lnTo>
                  <a:pt x="3884" y="2248"/>
                </a:lnTo>
                <a:lnTo>
                  <a:pt x="3854" y="2282"/>
                </a:lnTo>
                <a:lnTo>
                  <a:pt x="3822" y="2316"/>
                </a:lnTo>
                <a:lnTo>
                  <a:pt x="3788" y="2348"/>
                </a:lnTo>
                <a:lnTo>
                  <a:pt x="3754" y="2378"/>
                </a:lnTo>
                <a:lnTo>
                  <a:pt x="3718" y="2406"/>
                </a:lnTo>
                <a:lnTo>
                  <a:pt x="3680" y="2432"/>
                </a:lnTo>
                <a:lnTo>
                  <a:pt x="3640" y="2458"/>
                </a:lnTo>
                <a:lnTo>
                  <a:pt x="3600" y="2480"/>
                </a:lnTo>
                <a:lnTo>
                  <a:pt x="3560" y="2502"/>
                </a:lnTo>
                <a:lnTo>
                  <a:pt x="3518" y="2520"/>
                </a:lnTo>
                <a:lnTo>
                  <a:pt x="3474" y="2538"/>
                </a:lnTo>
                <a:lnTo>
                  <a:pt x="3430" y="2554"/>
                </a:lnTo>
                <a:lnTo>
                  <a:pt x="3384" y="2566"/>
                </a:lnTo>
                <a:lnTo>
                  <a:pt x="3338" y="2576"/>
                </a:lnTo>
                <a:lnTo>
                  <a:pt x="3290" y="2586"/>
                </a:lnTo>
                <a:lnTo>
                  <a:pt x="3242" y="2592"/>
                </a:lnTo>
                <a:lnTo>
                  <a:pt x="3194" y="2596"/>
                </a:lnTo>
                <a:lnTo>
                  <a:pt x="3146" y="2596"/>
                </a:lnTo>
                <a:lnTo>
                  <a:pt x="3146" y="25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0798;p202">
            <a:extLst>
              <a:ext uri="{FF2B5EF4-FFF2-40B4-BE49-F238E27FC236}">
                <a16:creationId xmlns:a16="http://schemas.microsoft.com/office/drawing/2014/main" id="{3274D5AA-C25F-48AE-A97B-BD6878B78BAB}"/>
              </a:ext>
            </a:extLst>
          </p:cNvPr>
          <p:cNvSpPr/>
          <p:nvPr/>
        </p:nvSpPr>
        <p:spPr>
          <a:xfrm>
            <a:off x="5564464" y="5671792"/>
            <a:ext cx="252000" cy="2520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0799;p202">
            <a:extLst>
              <a:ext uri="{FF2B5EF4-FFF2-40B4-BE49-F238E27FC236}">
                <a16:creationId xmlns:a16="http://schemas.microsoft.com/office/drawing/2014/main" id="{E9503679-4A2D-41F5-8B52-2A644FF5D4AC}"/>
              </a:ext>
            </a:extLst>
          </p:cNvPr>
          <p:cNvSpPr/>
          <p:nvPr/>
        </p:nvSpPr>
        <p:spPr>
          <a:xfrm>
            <a:off x="4386708" y="4483831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0800;p202">
            <a:extLst>
              <a:ext uri="{FF2B5EF4-FFF2-40B4-BE49-F238E27FC236}">
                <a16:creationId xmlns:a16="http://schemas.microsoft.com/office/drawing/2014/main" id="{918869A0-46FF-4DF3-B02C-5F4A0D3877E1}"/>
              </a:ext>
            </a:extLst>
          </p:cNvPr>
          <p:cNvSpPr/>
          <p:nvPr/>
        </p:nvSpPr>
        <p:spPr>
          <a:xfrm>
            <a:off x="5343254" y="2392312"/>
            <a:ext cx="252000" cy="25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0801;p202">
            <a:extLst>
              <a:ext uri="{FF2B5EF4-FFF2-40B4-BE49-F238E27FC236}">
                <a16:creationId xmlns:a16="http://schemas.microsoft.com/office/drawing/2014/main" id="{0EC51022-2042-4EDD-BF27-3A5DF7081E4B}"/>
              </a:ext>
            </a:extLst>
          </p:cNvPr>
          <p:cNvSpPr/>
          <p:nvPr/>
        </p:nvSpPr>
        <p:spPr>
          <a:xfrm>
            <a:off x="1153246" y="4517225"/>
            <a:ext cx="2520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0802;p202">
            <a:extLst>
              <a:ext uri="{FF2B5EF4-FFF2-40B4-BE49-F238E27FC236}">
                <a16:creationId xmlns:a16="http://schemas.microsoft.com/office/drawing/2014/main" id="{44E4FBD8-E302-4966-936B-D5AB69BA01CA}"/>
              </a:ext>
            </a:extLst>
          </p:cNvPr>
          <p:cNvSpPr txBox="1"/>
          <p:nvPr/>
        </p:nvSpPr>
        <p:spPr>
          <a:xfrm>
            <a:off x="3797688" y="2721486"/>
            <a:ext cx="792000" cy="70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b="1">
                <a:solidFill>
                  <a:schemeClr val="dk1"/>
                </a:solidFill>
                <a:latin typeface="Arial"/>
                <a:cs typeface="Arial"/>
              </a:rPr>
              <a:t>Python for NLP tasks</a:t>
            </a:r>
          </a:p>
        </p:txBody>
      </p:sp>
      <p:sp>
        <p:nvSpPr>
          <p:cNvPr id="123" name="Google Shape;10804;p202">
            <a:extLst>
              <a:ext uri="{FF2B5EF4-FFF2-40B4-BE49-F238E27FC236}">
                <a16:creationId xmlns:a16="http://schemas.microsoft.com/office/drawing/2014/main" id="{6661D928-445A-4D7E-8F99-9A078A931A06}"/>
              </a:ext>
            </a:extLst>
          </p:cNvPr>
          <p:cNvSpPr txBox="1"/>
          <p:nvPr/>
        </p:nvSpPr>
        <p:spPr>
          <a:xfrm>
            <a:off x="4790120" y="4292117"/>
            <a:ext cx="1201043" cy="72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b="1">
                <a:solidFill>
                  <a:schemeClr val="dk1"/>
                </a:solidFill>
                <a:latin typeface="Arial"/>
                <a:cs typeface="Arial"/>
              </a:rPr>
              <a:t>Wikitext103 for data source</a:t>
            </a:r>
          </a:p>
        </p:txBody>
      </p:sp>
      <p:sp>
        <p:nvSpPr>
          <p:cNvPr id="124" name="Google Shape;10805;p202">
            <a:extLst>
              <a:ext uri="{FF2B5EF4-FFF2-40B4-BE49-F238E27FC236}">
                <a16:creationId xmlns:a16="http://schemas.microsoft.com/office/drawing/2014/main" id="{8D5A5DB3-1D09-4B30-932C-B5FCB251059D}"/>
              </a:ext>
            </a:extLst>
          </p:cNvPr>
          <p:cNvSpPr txBox="1"/>
          <p:nvPr/>
        </p:nvSpPr>
        <p:spPr>
          <a:xfrm>
            <a:off x="2177400" y="4521685"/>
            <a:ext cx="936000" cy="6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b="1">
                <a:solidFill>
                  <a:schemeClr val="dk1"/>
                </a:solidFill>
                <a:latin typeface="Arial"/>
                <a:cs typeface="Arial"/>
              </a:rPr>
              <a:t>Django for back-end tasks </a:t>
            </a:r>
          </a:p>
        </p:txBody>
      </p:sp>
      <p:cxnSp>
        <p:nvCxnSpPr>
          <p:cNvPr id="126" name="Google Shape;10807;p202">
            <a:extLst>
              <a:ext uri="{FF2B5EF4-FFF2-40B4-BE49-F238E27FC236}">
                <a16:creationId xmlns:a16="http://schemas.microsoft.com/office/drawing/2014/main" id="{F0EBDD40-45D5-4BAF-96DF-95CB19F93AC2}"/>
              </a:ext>
            </a:extLst>
          </p:cNvPr>
          <p:cNvCxnSpPr/>
          <p:nvPr/>
        </p:nvCxnSpPr>
        <p:spPr>
          <a:xfrm rot="5400000" flipH="1">
            <a:off x="3042831" y="4122279"/>
            <a:ext cx="533421" cy="598223"/>
          </a:xfrm>
          <a:prstGeom prst="curvedConnector2">
            <a:avLst/>
          </a:prstGeom>
          <a:noFill/>
          <a:ln w="19050" cap="flat" cmpd="sng">
            <a:solidFill>
              <a:srgbClr val="EBEBEB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27" name="Google Shape;10808;p202">
            <a:extLst>
              <a:ext uri="{FF2B5EF4-FFF2-40B4-BE49-F238E27FC236}">
                <a16:creationId xmlns:a16="http://schemas.microsoft.com/office/drawing/2014/main" id="{0FD79938-76C9-4E90-8F2F-A200D16F66BF}"/>
              </a:ext>
            </a:extLst>
          </p:cNvPr>
          <p:cNvCxnSpPr>
            <a:cxnSpLocks/>
          </p:cNvCxnSpPr>
          <p:nvPr/>
        </p:nvCxnSpPr>
        <p:spPr>
          <a:xfrm rot="5400000">
            <a:off x="3207632" y="3224957"/>
            <a:ext cx="624600" cy="1127100"/>
          </a:xfrm>
          <a:prstGeom prst="curvedConnector3">
            <a:avLst>
              <a:gd name="adj1" fmla="val 44502"/>
            </a:avLst>
          </a:prstGeom>
          <a:noFill/>
          <a:ln w="19050" cap="flat" cmpd="sng">
            <a:solidFill>
              <a:srgbClr val="EBEBEB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0809;p202">
            <a:extLst>
              <a:ext uri="{FF2B5EF4-FFF2-40B4-BE49-F238E27FC236}">
                <a16:creationId xmlns:a16="http://schemas.microsoft.com/office/drawing/2014/main" id="{A0C421F2-8C15-45AA-B7DF-332C27410746}"/>
              </a:ext>
            </a:extLst>
          </p:cNvPr>
          <p:cNvSpPr txBox="1"/>
          <p:nvPr/>
        </p:nvSpPr>
        <p:spPr>
          <a:xfrm>
            <a:off x="8025948" y="3202158"/>
            <a:ext cx="329047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creating a Blog Website where only admins can post the blog and other users are allowed to add comments to the blogs, while searching and posting comments which is where </a:t>
            </a:r>
            <a:r>
              <a:rPr lang="en-GB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the utilization of the Next Word Prediction program comes into use. </a:t>
            </a:r>
            <a:endParaRPr lang="en-GB" sz="4000">
              <a:solidFill>
                <a:schemeClr val="dk1"/>
              </a:solidFill>
            </a:endParaRPr>
          </a:p>
        </p:txBody>
      </p:sp>
      <p:sp>
        <p:nvSpPr>
          <p:cNvPr id="129" name="Google Shape;10810;p202">
            <a:extLst>
              <a:ext uri="{FF2B5EF4-FFF2-40B4-BE49-F238E27FC236}">
                <a16:creationId xmlns:a16="http://schemas.microsoft.com/office/drawing/2014/main" id="{CB81C771-B427-40E6-974B-6C7E899A0401}"/>
              </a:ext>
            </a:extLst>
          </p:cNvPr>
          <p:cNvSpPr/>
          <p:nvPr/>
        </p:nvSpPr>
        <p:spPr>
          <a:xfrm>
            <a:off x="4049608" y="6044896"/>
            <a:ext cx="108000" cy="1080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0811;p202">
            <a:extLst>
              <a:ext uri="{FF2B5EF4-FFF2-40B4-BE49-F238E27FC236}">
                <a16:creationId xmlns:a16="http://schemas.microsoft.com/office/drawing/2014/main" id="{A4080D13-3E68-4503-8F63-03E8CBDEA3E7}"/>
              </a:ext>
            </a:extLst>
          </p:cNvPr>
          <p:cNvSpPr/>
          <p:nvPr/>
        </p:nvSpPr>
        <p:spPr>
          <a:xfrm>
            <a:off x="4049608" y="6620960"/>
            <a:ext cx="108000" cy="108000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0812;p202">
            <a:extLst>
              <a:ext uri="{FF2B5EF4-FFF2-40B4-BE49-F238E27FC236}">
                <a16:creationId xmlns:a16="http://schemas.microsoft.com/office/drawing/2014/main" id="{D0FD5467-B53D-47FB-9C8E-01641878E95E}"/>
              </a:ext>
            </a:extLst>
          </p:cNvPr>
          <p:cNvCxnSpPr>
            <a:stCxn id="130" idx="0"/>
            <a:endCxn id="129" idx="4"/>
          </p:cNvCxnSpPr>
          <p:nvPr/>
        </p:nvCxnSpPr>
        <p:spPr>
          <a:xfrm rot="10800000">
            <a:off x="4103608" y="6152960"/>
            <a:ext cx="0" cy="468000"/>
          </a:xfrm>
          <a:prstGeom prst="straightConnector1">
            <a:avLst/>
          </a:prstGeom>
          <a:noFill/>
          <a:ln w="19050" cap="flat" cmpd="sng">
            <a:solidFill>
              <a:srgbClr val="EBEBEB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2" name="Google Shape;10813;p202">
            <a:extLst>
              <a:ext uri="{FF2B5EF4-FFF2-40B4-BE49-F238E27FC236}">
                <a16:creationId xmlns:a16="http://schemas.microsoft.com/office/drawing/2014/main" id="{5E778463-9E27-41B3-8D26-D8B9396D2FBC}"/>
              </a:ext>
            </a:extLst>
          </p:cNvPr>
          <p:cNvSpPr/>
          <p:nvPr/>
        </p:nvSpPr>
        <p:spPr>
          <a:xfrm>
            <a:off x="4276578" y="4909547"/>
            <a:ext cx="394303" cy="394864"/>
          </a:xfrm>
          <a:custGeom>
            <a:avLst/>
            <a:gdLst/>
            <a:ahLst/>
            <a:cxnLst/>
            <a:rect l="l" t="t" r="r" b="b"/>
            <a:pathLst>
              <a:path w="704" h="705" extrusionOk="0">
                <a:moveTo>
                  <a:pt x="94" y="150"/>
                </a:moveTo>
                <a:lnTo>
                  <a:pt x="94" y="534"/>
                </a:lnTo>
                <a:lnTo>
                  <a:pt x="251" y="534"/>
                </a:lnTo>
                <a:lnTo>
                  <a:pt x="251" y="556"/>
                </a:lnTo>
                <a:lnTo>
                  <a:pt x="457" y="556"/>
                </a:lnTo>
                <a:lnTo>
                  <a:pt x="457" y="534"/>
                </a:lnTo>
                <a:lnTo>
                  <a:pt x="614" y="534"/>
                </a:lnTo>
                <a:lnTo>
                  <a:pt x="614" y="150"/>
                </a:lnTo>
                <a:lnTo>
                  <a:pt x="94" y="150"/>
                </a:lnTo>
                <a:close/>
                <a:moveTo>
                  <a:pt x="578" y="189"/>
                </a:moveTo>
                <a:lnTo>
                  <a:pt x="578" y="480"/>
                </a:lnTo>
                <a:lnTo>
                  <a:pt x="129" y="480"/>
                </a:lnTo>
                <a:lnTo>
                  <a:pt x="129" y="189"/>
                </a:lnTo>
                <a:lnTo>
                  <a:pt x="578" y="189"/>
                </a:lnTo>
                <a:close/>
                <a:moveTo>
                  <a:pt x="674" y="675"/>
                </a:moveTo>
                <a:lnTo>
                  <a:pt x="31" y="675"/>
                </a:lnTo>
                <a:lnTo>
                  <a:pt x="31" y="30"/>
                </a:lnTo>
                <a:lnTo>
                  <a:pt x="674" y="30"/>
                </a:lnTo>
                <a:lnTo>
                  <a:pt x="674" y="675"/>
                </a:lnTo>
                <a:close/>
                <a:moveTo>
                  <a:pt x="0" y="0"/>
                </a:moveTo>
                <a:lnTo>
                  <a:pt x="0" y="705"/>
                </a:lnTo>
                <a:lnTo>
                  <a:pt x="704" y="705"/>
                </a:lnTo>
                <a:lnTo>
                  <a:pt x="70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04A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0814;p202">
            <a:extLst>
              <a:ext uri="{FF2B5EF4-FFF2-40B4-BE49-F238E27FC236}">
                <a16:creationId xmlns:a16="http://schemas.microsoft.com/office/drawing/2014/main" id="{E1A5A7E2-D852-4971-ADDD-978152D639BA}"/>
              </a:ext>
            </a:extLst>
          </p:cNvPr>
          <p:cNvSpPr/>
          <p:nvPr/>
        </p:nvSpPr>
        <p:spPr>
          <a:xfrm>
            <a:off x="5471821" y="4826579"/>
            <a:ext cx="382960" cy="384048"/>
          </a:xfrm>
          <a:custGeom>
            <a:avLst/>
            <a:gdLst/>
            <a:ahLst/>
            <a:cxnLst/>
            <a:rect l="l" t="t" r="r" b="b"/>
            <a:pathLst>
              <a:path w="576" h="576" extrusionOk="0">
                <a:moveTo>
                  <a:pt x="0" y="0"/>
                </a:moveTo>
                <a:cubicBezTo>
                  <a:pt x="0" y="576"/>
                  <a:pt x="0" y="576"/>
                  <a:pt x="0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0"/>
                  <a:pt x="576" y="0"/>
                  <a:pt x="576" y="0"/>
                </a:cubicBezTo>
                <a:lnTo>
                  <a:pt x="0" y="0"/>
                </a:lnTo>
                <a:close/>
                <a:moveTo>
                  <a:pt x="551" y="551"/>
                </a:moveTo>
                <a:cubicBezTo>
                  <a:pt x="25" y="551"/>
                  <a:pt x="25" y="551"/>
                  <a:pt x="25" y="551"/>
                </a:cubicBezTo>
                <a:cubicBezTo>
                  <a:pt x="25" y="25"/>
                  <a:pt x="25" y="25"/>
                  <a:pt x="25" y="25"/>
                </a:cubicBezTo>
                <a:cubicBezTo>
                  <a:pt x="551" y="25"/>
                  <a:pt x="551" y="25"/>
                  <a:pt x="551" y="25"/>
                </a:cubicBezTo>
                <a:lnTo>
                  <a:pt x="551" y="551"/>
                </a:lnTo>
                <a:close/>
                <a:moveTo>
                  <a:pt x="380" y="515"/>
                </a:moveTo>
                <a:cubicBezTo>
                  <a:pt x="196" y="515"/>
                  <a:pt x="196" y="515"/>
                  <a:pt x="196" y="515"/>
                </a:cubicBezTo>
                <a:cubicBezTo>
                  <a:pt x="177" y="515"/>
                  <a:pt x="161" y="499"/>
                  <a:pt x="161" y="479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61" y="77"/>
                  <a:pt x="177" y="61"/>
                  <a:pt x="196" y="61"/>
                </a:cubicBezTo>
                <a:cubicBezTo>
                  <a:pt x="380" y="61"/>
                  <a:pt x="380" y="61"/>
                  <a:pt x="380" y="61"/>
                </a:cubicBezTo>
                <a:cubicBezTo>
                  <a:pt x="399" y="61"/>
                  <a:pt x="415" y="77"/>
                  <a:pt x="415" y="97"/>
                </a:cubicBezTo>
                <a:cubicBezTo>
                  <a:pt x="415" y="479"/>
                  <a:pt x="415" y="479"/>
                  <a:pt x="415" y="479"/>
                </a:cubicBezTo>
                <a:cubicBezTo>
                  <a:pt x="415" y="499"/>
                  <a:pt x="399" y="515"/>
                  <a:pt x="380" y="515"/>
                </a:cubicBezTo>
                <a:close/>
                <a:moveTo>
                  <a:pt x="185" y="417"/>
                </a:moveTo>
                <a:cubicBezTo>
                  <a:pt x="185" y="479"/>
                  <a:pt x="185" y="479"/>
                  <a:pt x="185" y="479"/>
                </a:cubicBezTo>
                <a:cubicBezTo>
                  <a:pt x="185" y="485"/>
                  <a:pt x="190" y="490"/>
                  <a:pt x="196" y="490"/>
                </a:cubicBezTo>
                <a:cubicBezTo>
                  <a:pt x="380" y="490"/>
                  <a:pt x="380" y="490"/>
                  <a:pt x="380" y="490"/>
                </a:cubicBezTo>
                <a:cubicBezTo>
                  <a:pt x="386" y="490"/>
                  <a:pt x="391" y="485"/>
                  <a:pt x="391" y="479"/>
                </a:cubicBezTo>
                <a:cubicBezTo>
                  <a:pt x="391" y="417"/>
                  <a:pt x="391" y="417"/>
                  <a:pt x="391" y="417"/>
                </a:cubicBezTo>
                <a:lnTo>
                  <a:pt x="185" y="417"/>
                </a:lnTo>
                <a:close/>
                <a:moveTo>
                  <a:pt x="185" y="393"/>
                </a:moveTo>
                <a:cubicBezTo>
                  <a:pt x="391" y="393"/>
                  <a:pt x="391" y="393"/>
                  <a:pt x="391" y="393"/>
                </a:cubicBezTo>
                <a:cubicBezTo>
                  <a:pt x="391" y="156"/>
                  <a:pt x="391" y="156"/>
                  <a:pt x="391" y="156"/>
                </a:cubicBezTo>
                <a:cubicBezTo>
                  <a:pt x="185" y="156"/>
                  <a:pt x="185" y="156"/>
                  <a:pt x="185" y="156"/>
                </a:cubicBezTo>
                <a:lnTo>
                  <a:pt x="185" y="393"/>
                </a:lnTo>
                <a:close/>
                <a:moveTo>
                  <a:pt x="185" y="131"/>
                </a:moveTo>
                <a:cubicBezTo>
                  <a:pt x="391" y="131"/>
                  <a:pt x="391" y="131"/>
                  <a:pt x="391" y="131"/>
                </a:cubicBezTo>
                <a:cubicBezTo>
                  <a:pt x="391" y="97"/>
                  <a:pt x="391" y="97"/>
                  <a:pt x="391" y="97"/>
                </a:cubicBezTo>
                <a:cubicBezTo>
                  <a:pt x="391" y="91"/>
                  <a:pt x="386" y="86"/>
                  <a:pt x="380" y="86"/>
                </a:cubicBezTo>
                <a:cubicBezTo>
                  <a:pt x="196" y="86"/>
                  <a:pt x="196" y="86"/>
                  <a:pt x="196" y="86"/>
                </a:cubicBezTo>
                <a:cubicBezTo>
                  <a:pt x="190" y="86"/>
                  <a:pt x="185" y="91"/>
                  <a:pt x="185" y="97"/>
                </a:cubicBezTo>
                <a:lnTo>
                  <a:pt x="185" y="131"/>
                </a:lnTo>
                <a:close/>
                <a:moveTo>
                  <a:pt x="310" y="452"/>
                </a:moveTo>
                <a:cubicBezTo>
                  <a:pt x="310" y="464"/>
                  <a:pt x="300" y="474"/>
                  <a:pt x="288" y="474"/>
                </a:cubicBezTo>
                <a:cubicBezTo>
                  <a:pt x="276" y="474"/>
                  <a:pt x="266" y="464"/>
                  <a:pt x="266" y="452"/>
                </a:cubicBezTo>
                <a:cubicBezTo>
                  <a:pt x="266" y="440"/>
                  <a:pt x="276" y="431"/>
                  <a:pt x="288" y="431"/>
                </a:cubicBezTo>
                <a:cubicBezTo>
                  <a:pt x="300" y="431"/>
                  <a:pt x="310" y="440"/>
                  <a:pt x="310" y="4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04A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0815;p202">
            <a:extLst>
              <a:ext uri="{FF2B5EF4-FFF2-40B4-BE49-F238E27FC236}">
                <a16:creationId xmlns:a16="http://schemas.microsoft.com/office/drawing/2014/main" id="{A760CBF3-250C-4A0D-9446-2F6C2DC7926A}"/>
              </a:ext>
            </a:extLst>
          </p:cNvPr>
          <p:cNvSpPr/>
          <p:nvPr/>
        </p:nvSpPr>
        <p:spPr>
          <a:xfrm>
            <a:off x="4684972" y="2717617"/>
            <a:ext cx="394304" cy="394864"/>
          </a:xfrm>
          <a:custGeom>
            <a:avLst/>
            <a:gdLst/>
            <a:ahLst/>
            <a:cxnLst/>
            <a:rect l="l" t="t" r="r" b="b"/>
            <a:pathLst>
              <a:path w="576" h="576" extrusionOk="0">
                <a:moveTo>
                  <a:pt x="371" y="277"/>
                </a:moveTo>
                <a:cubicBezTo>
                  <a:pt x="240" y="205"/>
                  <a:pt x="240" y="205"/>
                  <a:pt x="240" y="205"/>
                </a:cubicBezTo>
                <a:cubicBezTo>
                  <a:pt x="236" y="203"/>
                  <a:pt x="232" y="203"/>
                  <a:pt x="228" y="205"/>
                </a:cubicBezTo>
                <a:cubicBezTo>
                  <a:pt x="224" y="207"/>
                  <a:pt x="222" y="211"/>
                  <a:pt x="222" y="216"/>
                </a:cubicBezTo>
                <a:cubicBezTo>
                  <a:pt x="222" y="360"/>
                  <a:pt x="222" y="360"/>
                  <a:pt x="222" y="360"/>
                </a:cubicBezTo>
                <a:cubicBezTo>
                  <a:pt x="222" y="364"/>
                  <a:pt x="224" y="368"/>
                  <a:pt x="228" y="371"/>
                </a:cubicBezTo>
                <a:cubicBezTo>
                  <a:pt x="230" y="372"/>
                  <a:pt x="232" y="372"/>
                  <a:pt x="234" y="372"/>
                </a:cubicBezTo>
                <a:cubicBezTo>
                  <a:pt x="236" y="372"/>
                  <a:pt x="238" y="372"/>
                  <a:pt x="240" y="371"/>
                </a:cubicBezTo>
                <a:cubicBezTo>
                  <a:pt x="371" y="298"/>
                  <a:pt x="371" y="298"/>
                  <a:pt x="371" y="298"/>
                </a:cubicBezTo>
                <a:cubicBezTo>
                  <a:pt x="375" y="296"/>
                  <a:pt x="378" y="292"/>
                  <a:pt x="378" y="288"/>
                </a:cubicBezTo>
                <a:cubicBezTo>
                  <a:pt x="378" y="283"/>
                  <a:pt x="375" y="279"/>
                  <a:pt x="371" y="277"/>
                </a:cubicBezTo>
                <a:close/>
                <a:moveTo>
                  <a:pt x="349" y="288"/>
                </a:moveTo>
                <a:cubicBezTo>
                  <a:pt x="242" y="347"/>
                  <a:pt x="242" y="347"/>
                  <a:pt x="242" y="347"/>
                </a:cubicBezTo>
                <a:cubicBezTo>
                  <a:pt x="242" y="229"/>
                  <a:pt x="242" y="229"/>
                  <a:pt x="242" y="229"/>
                </a:cubicBezTo>
                <a:lnTo>
                  <a:pt x="349" y="288"/>
                </a:lnTo>
                <a:close/>
                <a:moveTo>
                  <a:pt x="551" y="551"/>
                </a:moveTo>
                <a:cubicBezTo>
                  <a:pt x="24" y="551"/>
                  <a:pt x="24" y="551"/>
                  <a:pt x="24" y="551"/>
                </a:cubicBezTo>
                <a:cubicBezTo>
                  <a:pt x="24" y="24"/>
                  <a:pt x="24" y="24"/>
                  <a:pt x="24" y="24"/>
                </a:cubicBezTo>
                <a:cubicBezTo>
                  <a:pt x="551" y="24"/>
                  <a:pt x="551" y="24"/>
                  <a:pt x="551" y="24"/>
                </a:cubicBezTo>
                <a:lnTo>
                  <a:pt x="551" y="551"/>
                </a:lnTo>
                <a:close/>
                <a:moveTo>
                  <a:pt x="0" y="0"/>
                </a:moveTo>
                <a:cubicBezTo>
                  <a:pt x="0" y="576"/>
                  <a:pt x="0" y="576"/>
                  <a:pt x="0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0"/>
                  <a:pt x="576" y="0"/>
                  <a:pt x="576" y="0"/>
                </a:cubicBezTo>
                <a:lnTo>
                  <a:pt x="0" y="0"/>
                </a:lnTo>
                <a:close/>
                <a:moveTo>
                  <a:pt x="71" y="141"/>
                </a:moveTo>
                <a:cubicBezTo>
                  <a:pt x="71" y="431"/>
                  <a:pt x="71" y="431"/>
                  <a:pt x="71" y="431"/>
                </a:cubicBezTo>
                <a:cubicBezTo>
                  <a:pt x="513" y="431"/>
                  <a:pt x="513" y="431"/>
                  <a:pt x="513" y="431"/>
                </a:cubicBezTo>
                <a:cubicBezTo>
                  <a:pt x="513" y="141"/>
                  <a:pt x="513" y="141"/>
                  <a:pt x="513" y="141"/>
                </a:cubicBezTo>
                <a:lnTo>
                  <a:pt x="71" y="141"/>
                </a:lnTo>
                <a:close/>
                <a:moveTo>
                  <a:pt x="489" y="407"/>
                </a:moveTo>
                <a:cubicBezTo>
                  <a:pt x="95" y="407"/>
                  <a:pt x="95" y="407"/>
                  <a:pt x="95" y="407"/>
                </a:cubicBezTo>
                <a:cubicBezTo>
                  <a:pt x="95" y="165"/>
                  <a:pt x="95" y="165"/>
                  <a:pt x="95" y="165"/>
                </a:cubicBezTo>
                <a:cubicBezTo>
                  <a:pt x="489" y="165"/>
                  <a:pt x="489" y="165"/>
                  <a:pt x="489" y="165"/>
                </a:cubicBezTo>
                <a:lnTo>
                  <a:pt x="489" y="407"/>
                </a:lnTo>
                <a:close/>
                <a:moveTo>
                  <a:pt x="115" y="163"/>
                </a:moveTo>
                <a:cubicBezTo>
                  <a:pt x="145" y="163"/>
                  <a:pt x="145" y="163"/>
                  <a:pt x="145" y="163"/>
                </a:cubicBezTo>
                <a:cubicBezTo>
                  <a:pt x="145" y="192"/>
                  <a:pt x="145" y="192"/>
                  <a:pt x="145" y="192"/>
                </a:cubicBezTo>
                <a:cubicBezTo>
                  <a:pt x="115" y="192"/>
                  <a:pt x="115" y="192"/>
                  <a:pt x="115" y="192"/>
                </a:cubicBezTo>
                <a:lnTo>
                  <a:pt x="115" y="163"/>
                </a:lnTo>
                <a:close/>
                <a:moveTo>
                  <a:pt x="115" y="218"/>
                </a:moveTo>
                <a:cubicBezTo>
                  <a:pt x="145" y="218"/>
                  <a:pt x="145" y="218"/>
                  <a:pt x="145" y="218"/>
                </a:cubicBezTo>
                <a:cubicBezTo>
                  <a:pt x="145" y="248"/>
                  <a:pt x="145" y="248"/>
                  <a:pt x="145" y="248"/>
                </a:cubicBezTo>
                <a:cubicBezTo>
                  <a:pt x="115" y="248"/>
                  <a:pt x="115" y="248"/>
                  <a:pt x="115" y="248"/>
                </a:cubicBezTo>
                <a:lnTo>
                  <a:pt x="115" y="218"/>
                </a:lnTo>
                <a:close/>
                <a:moveTo>
                  <a:pt x="115" y="273"/>
                </a:moveTo>
                <a:cubicBezTo>
                  <a:pt x="145" y="273"/>
                  <a:pt x="145" y="273"/>
                  <a:pt x="145" y="273"/>
                </a:cubicBezTo>
                <a:cubicBezTo>
                  <a:pt x="145" y="303"/>
                  <a:pt x="145" y="303"/>
                  <a:pt x="145" y="303"/>
                </a:cubicBezTo>
                <a:cubicBezTo>
                  <a:pt x="115" y="303"/>
                  <a:pt x="115" y="303"/>
                  <a:pt x="115" y="303"/>
                </a:cubicBezTo>
                <a:lnTo>
                  <a:pt x="115" y="273"/>
                </a:lnTo>
                <a:close/>
                <a:moveTo>
                  <a:pt x="115" y="328"/>
                </a:moveTo>
                <a:cubicBezTo>
                  <a:pt x="145" y="328"/>
                  <a:pt x="145" y="328"/>
                  <a:pt x="145" y="328"/>
                </a:cubicBezTo>
                <a:cubicBezTo>
                  <a:pt x="145" y="358"/>
                  <a:pt x="145" y="358"/>
                  <a:pt x="145" y="358"/>
                </a:cubicBezTo>
                <a:cubicBezTo>
                  <a:pt x="115" y="358"/>
                  <a:pt x="115" y="358"/>
                  <a:pt x="115" y="358"/>
                </a:cubicBezTo>
                <a:lnTo>
                  <a:pt x="115" y="328"/>
                </a:lnTo>
                <a:close/>
                <a:moveTo>
                  <a:pt x="115" y="383"/>
                </a:moveTo>
                <a:cubicBezTo>
                  <a:pt x="145" y="383"/>
                  <a:pt x="145" y="383"/>
                  <a:pt x="145" y="383"/>
                </a:cubicBezTo>
                <a:cubicBezTo>
                  <a:pt x="145" y="413"/>
                  <a:pt x="145" y="413"/>
                  <a:pt x="145" y="413"/>
                </a:cubicBezTo>
                <a:cubicBezTo>
                  <a:pt x="115" y="413"/>
                  <a:pt x="115" y="413"/>
                  <a:pt x="115" y="413"/>
                </a:cubicBezTo>
                <a:lnTo>
                  <a:pt x="115" y="383"/>
                </a:lnTo>
                <a:close/>
                <a:moveTo>
                  <a:pt x="468" y="163"/>
                </a:moveTo>
                <a:cubicBezTo>
                  <a:pt x="468" y="192"/>
                  <a:pt x="468" y="192"/>
                  <a:pt x="468" y="192"/>
                </a:cubicBezTo>
                <a:cubicBezTo>
                  <a:pt x="439" y="192"/>
                  <a:pt x="439" y="192"/>
                  <a:pt x="439" y="192"/>
                </a:cubicBezTo>
                <a:cubicBezTo>
                  <a:pt x="439" y="163"/>
                  <a:pt x="439" y="163"/>
                  <a:pt x="439" y="163"/>
                </a:cubicBezTo>
                <a:lnTo>
                  <a:pt x="468" y="163"/>
                </a:lnTo>
                <a:close/>
                <a:moveTo>
                  <a:pt x="439" y="218"/>
                </a:moveTo>
                <a:cubicBezTo>
                  <a:pt x="468" y="218"/>
                  <a:pt x="468" y="218"/>
                  <a:pt x="468" y="218"/>
                </a:cubicBezTo>
                <a:cubicBezTo>
                  <a:pt x="468" y="248"/>
                  <a:pt x="468" y="248"/>
                  <a:pt x="468" y="248"/>
                </a:cubicBezTo>
                <a:cubicBezTo>
                  <a:pt x="439" y="248"/>
                  <a:pt x="439" y="248"/>
                  <a:pt x="439" y="248"/>
                </a:cubicBezTo>
                <a:lnTo>
                  <a:pt x="439" y="218"/>
                </a:lnTo>
                <a:close/>
                <a:moveTo>
                  <a:pt x="439" y="273"/>
                </a:moveTo>
                <a:cubicBezTo>
                  <a:pt x="468" y="273"/>
                  <a:pt x="468" y="273"/>
                  <a:pt x="468" y="273"/>
                </a:cubicBezTo>
                <a:cubicBezTo>
                  <a:pt x="468" y="303"/>
                  <a:pt x="468" y="303"/>
                  <a:pt x="468" y="303"/>
                </a:cubicBezTo>
                <a:cubicBezTo>
                  <a:pt x="439" y="303"/>
                  <a:pt x="439" y="303"/>
                  <a:pt x="439" y="303"/>
                </a:cubicBezTo>
                <a:lnTo>
                  <a:pt x="439" y="273"/>
                </a:lnTo>
                <a:close/>
                <a:moveTo>
                  <a:pt x="439" y="328"/>
                </a:moveTo>
                <a:cubicBezTo>
                  <a:pt x="468" y="328"/>
                  <a:pt x="468" y="328"/>
                  <a:pt x="468" y="328"/>
                </a:cubicBezTo>
                <a:cubicBezTo>
                  <a:pt x="468" y="358"/>
                  <a:pt x="468" y="358"/>
                  <a:pt x="468" y="358"/>
                </a:cubicBezTo>
                <a:cubicBezTo>
                  <a:pt x="439" y="358"/>
                  <a:pt x="439" y="358"/>
                  <a:pt x="439" y="358"/>
                </a:cubicBezTo>
                <a:lnTo>
                  <a:pt x="439" y="328"/>
                </a:lnTo>
                <a:close/>
                <a:moveTo>
                  <a:pt x="439" y="383"/>
                </a:moveTo>
                <a:cubicBezTo>
                  <a:pt x="468" y="383"/>
                  <a:pt x="468" y="383"/>
                  <a:pt x="468" y="383"/>
                </a:cubicBezTo>
                <a:cubicBezTo>
                  <a:pt x="468" y="413"/>
                  <a:pt x="468" y="413"/>
                  <a:pt x="468" y="413"/>
                </a:cubicBezTo>
                <a:cubicBezTo>
                  <a:pt x="439" y="413"/>
                  <a:pt x="439" y="413"/>
                  <a:pt x="439" y="413"/>
                </a:cubicBezTo>
                <a:lnTo>
                  <a:pt x="439" y="38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04A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0816;p202">
            <a:extLst>
              <a:ext uri="{FF2B5EF4-FFF2-40B4-BE49-F238E27FC236}">
                <a16:creationId xmlns:a16="http://schemas.microsoft.com/office/drawing/2014/main" id="{0B9AFB62-2E10-4256-B2B5-29591DBB73FC}"/>
              </a:ext>
            </a:extLst>
          </p:cNvPr>
          <p:cNvGrpSpPr/>
          <p:nvPr/>
        </p:nvGrpSpPr>
        <p:grpSpPr>
          <a:xfrm>
            <a:off x="1553167" y="4451866"/>
            <a:ext cx="394864" cy="394864"/>
            <a:chOff x="8885238" y="7667625"/>
            <a:chExt cx="800100" cy="800100"/>
          </a:xfrm>
        </p:grpSpPr>
        <p:sp>
          <p:nvSpPr>
            <p:cNvPr id="136" name="Google Shape;10817;p202">
              <a:extLst>
                <a:ext uri="{FF2B5EF4-FFF2-40B4-BE49-F238E27FC236}">
                  <a16:creationId xmlns:a16="http://schemas.microsoft.com/office/drawing/2014/main" id="{AF40AA6E-CCC1-450E-9E4D-1DAB902E2EB4}"/>
                </a:ext>
              </a:extLst>
            </p:cNvPr>
            <p:cNvSpPr/>
            <p:nvPr/>
          </p:nvSpPr>
          <p:spPr>
            <a:xfrm>
              <a:off x="9059863" y="7754938"/>
              <a:ext cx="463550" cy="638175"/>
            </a:xfrm>
            <a:custGeom>
              <a:avLst/>
              <a:gdLst/>
              <a:ahLst/>
              <a:cxnLst/>
              <a:rect l="l" t="t" r="r" b="b"/>
              <a:pathLst>
                <a:path w="80" h="110" extrusionOk="0">
                  <a:moveTo>
                    <a:pt x="60" y="49"/>
                  </a:moveTo>
                  <a:cubicBezTo>
                    <a:pt x="60" y="20"/>
                    <a:pt x="60" y="20"/>
                    <a:pt x="60" y="20"/>
                  </a:cubicBezTo>
                  <a:cubicBezTo>
                    <a:pt x="60" y="9"/>
                    <a:pt x="51" y="0"/>
                    <a:pt x="40" y="0"/>
                  </a:cubicBezTo>
                  <a:cubicBezTo>
                    <a:pt x="28" y="0"/>
                    <a:pt x="19" y="9"/>
                    <a:pt x="19" y="2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81"/>
                    <a:pt x="22" y="95"/>
                    <a:pt x="37" y="9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8" y="95"/>
                    <a:pt x="70" y="81"/>
                    <a:pt x="70" y="64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49"/>
                    <a:pt x="80" y="49"/>
                    <a:pt x="80" y="49"/>
                  </a:cubicBezTo>
                  <a:lnTo>
                    <a:pt x="60" y="49"/>
                  </a:lnTo>
                  <a:close/>
                  <a:moveTo>
                    <a:pt x="25" y="54"/>
                  </a:moveTo>
                  <a:cubicBezTo>
                    <a:pt x="37" y="54"/>
                    <a:pt x="37" y="54"/>
                    <a:pt x="37" y="54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0" y="79"/>
                    <a:pt x="25" y="72"/>
                    <a:pt x="25" y="65"/>
                  </a:cubicBezTo>
                  <a:lnTo>
                    <a:pt x="25" y="54"/>
                  </a:lnTo>
                  <a:close/>
                  <a:moveTo>
                    <a:pt x="15" y="6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76"/>
                    <a:pt x="27" y="84"/>
                    <a:pt x="37" y="86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25" y="89"/>
                    <a:pt x="15" y="77"/>
                    <a:pt x="15" y="64"/>
                  </a:cubicBezTo>
                  <a:close/>
                  <a:moveTo>
                    <a:pt x="25" y="49"/>
                  </a:moveTo>
                  <a:cubicBezTo>
                    <a:pt x="25" y="20"/>
                    <a:pt x="25" y="20"/>
                    <a:pt x="25" y="20"/>
                  </a:cubicBezTo>
                  <a:cubicBezTo>
                    <a:pt x="25" y="13"/>
                    <a:pt x="32" y="6"/>
                    <a:pt x="40" y="6"/>
                  </a:cubicBezTo>
                  <a:cubicBezTo>
                    <a:pt x="48" y="6"/>
                    <a:pt x="55" y="13"/>
                    <a:pt x="55" y="20"/>
                  </a:cubicBezTo>
                  <a:cubicBezTo>
                    <a:pt x="55" y="49"/>
                    <a:pt x="55" y="49"/>
                    <a:pt x="55" y="49"/>
                  </a:cubicBezTo>
                  <a:lnTo>
                    <a:pt x="25" y="49"/>
                  </a:lnTo>
                  <a:close/>
                  <a:moveTo>
                    <a:pt x="55" y="54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5" y="72"/>
                    <a:pt x="49" y="79"/>
                    <a:pt x="43" y="80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55" y="54"/>
                  </a:lnTo>
                  <a:close/>
                  <a:moveTo>
                    <a:pt x="64" y="64"/>
                  </a:moveTo>
                  <a:cubicBezTo>
                    <a:pt x="64" y="77"/>
                    <a:pt x="55" y="89"/>
                    <a:pt x="43" y="90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53" y="84"/>
                    <a:pt x="60" y="76"/>
                    <a:pt x="60" y="6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4" y="54"/>
                    <a:pt x="64" y="54"/>
                    <a:pt x="64" y="5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0818;p202">
              <a:extLst>
                <a:ext uri="{FF2B5EF4-FFF2-40B4-BE49-F238E27FC236}">
                  <a16:creationId xmlns:a16="http://schemas.microsoft.com/office/drawing/2014/main" id="{163BD5C6-7EC1-4C35-9724-F00C8A6A33B8}"/>
                </a:ext>
              </a:extLst>
            </p:cNvPr>
            <p:cNvSpPr/>
            <p:nvPr/>
          </p:nvSpPr>
          <p:spPr>
            <a:xfrm>
              <a:off x="9280526" y="7805738"/>
              <a:ext cx="22225" cy="30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0819;p202">
              <a:extLst>
                <a:ext uri="{FF2B5EF4-FFF2-40B4-BE49-F238E27FC236}">
                  <a16:creationId xmlns:a16="http://schemas.microsoft.com/office/drawing/2014/main" id="{59547450-453C-49AF-A451-459339D40096}"/>
                </a:ext>
              </a:extLst>
            </p:cNvPr>
            <p:cNvSpPr/>
            <p:nvPr/>
          </p:nvSpPr>
          <p:spPr>
            <a:xfrm>
              <a:off x="9280526" y="7858125"/>
              <a:ext cx="22225" cy="238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0820;p202">
              <a:extLst>
                <a:ext uri="{FF2B5EF4-FFF2-40B4-BE49-F238E27FC236}">
                  <a16:creationId xmlns:a16="http://schemas.microsoft.com/office/drawing/2014/main" id="{A30C531A-FCA2-4EEA-8CBB-DEB7C31EB1AB}"/>
                </a:ext>
              </a:extLst>
            </p:cNvPr>
            <p:cNvSpPr/>
            <p:nvPr/>
          </p:nvSpPr>
          <p:spPr>
            <a:xfrm>
              <a:off x="9228138" y="7858125"/>
              <a:ext cx="28575" cy="238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0821;p202">
              <a:extLst>
                <a:ext uri="{FF2B5EF4-FFF2-40B4-BE49-F238E27FC236}">
                  <a16:creationId xmlns:a16="http://schemas.microsoft.com/office/drawing/2014/main" id="{C91D327D-476D-469D-A777-62E9C6DD0F48}"/>
                </a:ext>
              </a:extLst>
            </p:cNvPr>
            <p:cNvSpPr/>
            <p:nvPr/>
          </p:nvSpPr>
          <p:spPr>
            <a:xfrm>
              <a:off x="9326563" y="7858125"/>
              <a:ext cx="22225" cy="238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0822;p202">
              <a:extLst>
                <a:ext uri="{FF2B5EF4-FFF2-40B4-BE49-F238E27FC236}">
                  <a16:creationId xmlns:a16="http://schemas.microsoft.com/office/drawing/2014/main" id="{B71B030C-70AB-4397-90C5-BA45B2386CFE}"/>
                </a:ext>
              </a:extLst>
            </p:cNvPr>
            <p:cNvSpPr/>
            <p:nvPr/>
          </p:nvSpPr>
          <p:spPr>
            <a:xfrm>
              <a:off x="9256713" y="7835900"/>
              <a:ext cx="23813" cy="222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0823;p202">
              <a:extLst>
                <a:ext uri="{FF2B5EF4-FFF2-40B4-BE49-F238E27FC236}">
                  <a16:creationId xmlns:a16="http://schemas.microsoft.com/office/drawing/2014/main" id="{43CB12E7-4243-4791-BB60-561133ED1247}"/>
                </a:ext>
              </a:extLst>
            </p:cNvPr>
            <p:cNvSpPr/>
            <p:nvPr/>
          </p:nvSpPr>
          <p:spPr>
            <a:xfrm>
              <a:off x="9302751" y="7835900"/>
              <a:ext cx="23813" cy="222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0824;p202">
              <a:extLst>
                <a:ext uri="{FF2B5EF4-FFF2-40B4-BE49-F238E27FC236}">
                  <a16:creationId xmlns:a16="http://schemas.microsoft.com/office/drawing/2014/main" id="{59ABBCE3-17AB-4DA7-A160-B5DD572A94D2}"/>
                </a:ext>
              </a:extLst>
            </p:cNvPr>
            <p:cNvSpPr/>
            <p:nvPr/>
          </p:nvSpPr>
          <p:spPr>
            <a:xfrm>
              <a:off x="9256713" y="7881938"/>
              <a:ext cx="23813" cy="238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0825;p202">
              <a:extLst>
                <a:ext uri="{FF2B5EF4-FFF2-40B4-BE49-F238E27FC236}">
                  <a16:creationId xmlns:a16="http://schemas.microsoft.com/office/drawing/2014/main" id="{D1E0B53F-8F45-4937-9042-2EB723D7A11B}"/>
                </a:ext>
              </a:extLst>
            </p:cNvPr>
            <p:cNvSpPr/>
            <p:nvPr/>
          </p:nvSpPr>
          <p:spPr>
            <a:xfrm>
              <a:off x="9302751" y="7881938"/>
              <a:ext cx="23813" cy="238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0826;p202">
              <a:extLst>
                <a:ext uri="{FF2B5EF4-FFF2-40B4-BE49-F238E27FC236}">
                  <a16:creationId xmlns:a16="http://schemas.microsoft.com/office/drawing/2014/main" id="{61566FCA-5ED7-400C-89DD-D98ED5904D19}"/>
                </a:ext>
              </a:extLst>
            </p:cNvPr>
            <p:cNvSpPr/>
            <p:nvPr/>
          </p:nvSpPr>
          <p:spPr>
            <a:xfrm>
              <a:off x="8885238" y="7667625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0" y="0"/>
                  </a:moveTo>
                  <a:lnTo>
                    <a:pt x="0" y="504"/>
                  </a:lnTo>
                  <a:lnTo>
                    <a:pt x="504" y="504"/>
                  </a:lnTo>
                  <a:lnTo>
                    <a:pt x="504" y="0"/>
                  </a:lnTo>
                  <a:lnTo>
                    <a:pt x="0" y="0"/>
                  </a:lnTo>
                  <a:close/>
                  <a:moveTo>
                    <a:pt x="482" y="482"/>
                  </a:moveTo>
                  <a:lnTo>
                    <a:pt x="22" y="482"/>
                  </a:lnTo>
                  <a:lnTo>
                    <a:pt x="22" y="22"/>
                  </a:lnTo>
                  <a:lnTo>
                    <a:pt x="482" y="22"/>
                  </a:lnTo>
                  <a:lnTo>
                    <a:pt x="482" y="4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D04A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21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5FB2-E830-5052-8C1F-653A1838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Task/Technology</a:t>
            </a:r>
            <a:endParaRPr lang="en-CA"/>
          </a:p>
        </p:txBody>
      </p:sp>
      <p:sp>
        <p:nvSpPr>
          <p:cNvPr id="13" name="Google Shape;9286;p186">
            <a:extLst>
              <a:ext uri="{FF2B5EF4-FFF2-40B4-BE49-F238E27FC236}">
                <a16:creationId xmlns:a16="http://schemas.microsoft.com/office/drawing/2014/main" id="{E7A02A17-2689-49E4-8AC0-64D72CEE00E8}"/>
              </a:ext>
            </a:extLst>
          </p:cNvPr>
          <p:cNvSpPr/>
          <p:nvPr/>
        </p:nvSpPr>
        <p:spPr>
          <a:xfrm>
            <a:off x="7555113" y="1570122"/>
            <a:ext cx="1634217" cy="4359944"/>
          </a:xfrm>
          <a:custGeom>
            <a:avLst/>
            <a:gdLst/>
            <a:ahLst/>
            <a:cxnLst/>
            <a:rect l="l" t="t" r="r" b="b"/>
            <a:pathLst>
              <a:path w="658" h="1862" extrusionOk="0">
                <a:moveTo>
                  <a:pt x="322" y="0"/>
                </a:moveTo>
                <a:lnTo>
                  <a:pt x="322" y="0"/>
                </a:lnTo>
                <a:lnTo>
                  <a:pt x="294" y="2"/>
                </a:lnTo>
                <a:lnTo>
                  <a:pt x="264" y="8"/>
                </a:lnTo>
                <a:lnTo>
                  <a:pt x="226" y="18"/>
                </a:lnTo>
                <a:lnTo>
                  <a:pt x="206" y="24"/>
                </a:lnTo>
                <a:lnTo>
                  <a:pt x="184" y="32"/>
                </a:lnTo>
                <a:lnTo>
                  <a:pt x="162" y="44"/>
                </a:lnTo>
                <a:lnTo>
                  <a:pt x="140" y="56"/>
                </a:lnTo>
                <a:lnTo>
                  <a:pt x="120" y="70"/>
                </a:lnTo>
                <a:lnTo>
                  <a:pt x="98" y="88"/>
                </a:lnTo>
                <a:lnTo>
                  <a:pt x="80" y="108"/>
                </a:lnTo>
                <a:lnTo>
                  <a:pt x="62" y="130"/>
                </a:lnTo>
                <a:lnTo>
                  <a:pt x="294" y="130"/>
                </a:lnTo>
                <a:lnTo>
                  <a:pt x="294" y="130"/>
                </a:lnTo>
                <a:lnTo>
                  <a:pt x="322" y="128"/>
                </a:lnTo>
                <a:lnTo>
                  <a:pt x="322" y="128"/>
                </a:lnTo>
                <a:lnTo>
                  <a:pt x="344" y="130"/>
                </a:lnTo>
                <a:lnTo>
                  <a:pt x="364" y="134"/>
                </a:lnTo>
                <a:lnTo>
                  <a:pt x="386" y="140"/>
                </a:lnTo>
                <a:lnTo>
                  <a:pt x="406" y="148"/>
                </a:lnTo>
                <a:lnTo>
                  <a:pt x="424" y="158"/>
                </a:lnTo>
                <a:lnTo>
                  <a:pt x="442" y="170"/>
                </a:lnTo>
                <a:lnTo>
                  <a:pt x="458" y="184"/>
                </a:lnTo>
                <a:lnTo>
                  <a:pt x="474" y="200"/>
                </a:lnTo>
                <a:lnTo>
                  <a:pt x="486" y="216"/>
                </a:lnTo>
                <a:lnTo>
                  <a:pt x="498" y="234"/>
                </a:lnTo>
                <a:lnTo>
                  <a:pt x="508" y="252"/>
                </a:lnTo>
                <a:lnTo>
                  <a:pt x="516" y="272"/>
                </a:lnTo>
                <a:lnTo>
                  <a:pt x="520" y="292"/>
                </a:lnTo>
                <a:lnTo>
                  <a:pt x="524" y="314"/>
                </a:lnTo>
                <a:lnTo>
                  <a:pt x="524" y="336"/>
                </a:lnTo>
                <a:lnTo>
                  <a:pt x="522" y="358"/>
                </a:lnTo>
                <a:lnTo>
                  <a:pt x="522" y="358"/>
                </a:lnTo>
                <a:lnTo>
                  <a:pt x="516" y="384"/>
                </a:lnTo>
                <a:lnTo>
                  <a:pt x="506" y="410"/>
                </a:lnTo>
                <a:lnTo>
                  <a:pt x="496" y="434"/>
                </a:lnTo>
                <a:lnTo>
                  <a:pt x="482" y="456"/>
                </a:lnTo>
                <a:lnTo>
                  <a:pt x="468" y="476"/>
                </a:lnTo>
                <a:lnTo>
                  <a:pt x="450" y="496"/>
                </a:lnTo>
                <a:lnTo>
                  <a:pt x="432" y="512"/>
                </a:lnTo>
                <a:lnTo>
                  <a:pt x="414" y="528"/>
                </a:lnTo>
                <a:lnTo>
                  <a:pt x="394" y="544"/>
                </a:lnTo>
                <a:lnTo>
                  <a:pt x="372" y="556"/>
                </a:lnTo>
                <a:lnTo>
                  <a:pt x="350" y="568"/>
                </a:lnTo>
                <a:lnTo>
                  <a:pt x="328" y="580"/>
                </a:lnTo>
                <a:lnTo>
                  <a:pt x="282" y="598"/>
                </a:lnTo>
                <a:lnTo>
                  <a:pt x="238" y="612"/>
                </a:lnTo>
                <a:lnTo>
                  <a:pt x="238" y="612"/>
                </a:lnTo>
                <a:lnTo>
                  <a:pt x="216" y="618"/>
                </a:lnTo>
                <a:lnTo>
                  <a:pt x="194" y="626"/>
                </a:lnTo>
                <a:lnTo>
                  <a:pt x="174" y="636"/>
                </a:lnTo>
                <a:lnTo>
                  <a:pt x="152" y="646"/>
                </a:lnTo>
                <a:lnTo>
                  <a:pt x="132" y="656"/>
                </a:lnTo>
                <a:lnTo>
                  <a:pt x="112" y="670"/>
                </a:lnTo>
                <a:lnTo>
                  <a:pt x="94" y="684"/>
                </a:lnTo>
                <a:lnTo>
                  <a:pt x="76" y="698"/>
                </a:lnTo>
                <a:lnTo>
                  <a:pt x="60" y="714"/>
                </a:lnTo>
                <a:lnTo>
                  <a:pt x="46" y="732"/>
                </a:lnTo>
                <a:lnTo>
                  <a:pt x="32" y="750"/>
                </a:lnTo>
                <a:lnTo>
                  <a:pt x="22" y="770"/>
                </a:lnTo>
                <a:lnTo>
                  <a:pt x="12" y="792"/>
                </a:lnTo>
                <a:lnTo>
                  <a:pt x="6" y="812"/>
                </a:lnTo>
                <a:lnTo>
                  <a:pt x="2" y="836"/>
                </a:lnTo>
                <a:lnTo>
                  <a:pt x="0" y="860"/>
                </a:lnTo>
                <a:lnTo>
                  <a:pt x="0" y="1808"/>
                </a:lnTo>
                <a:lnTo>
                  <a:pt x="0" y="1808"/>
                </a:lnTo>
                <a:lnTo>
                  <a:pt x="2" y="1820"/>
                </a:lnTo>
                <a:lnTo>
                  <a:pt x="4" y="1830"/>
                </a:lnTo>
                <a:lnTo>
                  <a:pt x="10" y="1838"/>
                </a:lnTo>
                <a:lnTo>
                  <a:pt x="16" y="1846"/>
                </a:lnTo>
                <a:lnTo>
                  <a:pt x="24" y="1854"/>
                </a:lnTo>
                <a:lnTo>
                  <a:pt x="32" y="1858"/>
                </a:lnTo>
                <a:lnTo>
                  <a:pt x="42" y="1862"/>
                </a:lnTo>
                <a:lnTo>
                  <a:pt x="54" y="1862"/>
                </a:lnTo>
                <a:lnTo>
                  <a:pt x="604" y="1862"/>
                </a:lnTo>
                <a:lnTo>
                  <a:pt x="604" y="1862"/>
                </a:lnTo>
                <a:lnTo>
                  <a:pt x="616" y="1862"/>
                </a:lnTo>
                <a:lnTo>
                  <a:pt x="626" y="1858"/>
                </a:lnTo>
                <a:lnTo>
                  <a:pt x="634" y="1854"/>
                </a:lnTo>
                <a:lnTo>
                  <a:pt x="642" y="1846"/>
                </a:lnTo>
                <a:lnTo>
                  <a:pt x="650" y="1838"/>
                </a:lnTo>
                <a:lnTo>
                  <a:pt x="654" y="1830"/>
                </a:lnTo>
                <a:lnTo>
                  <a:pt x="658" y="1820"/>
                </a:lnTo>
                <a:lnTo>
                  <a:pt x="658" y="1808"/>
                </a:lnTo>
                <a:lnTo>
                  <a:pt x="658" y="860"/>
                </a:lnTo>
                <a:lnTo>
                  <a:pt x="658" y="326"/>
                </a:lnTo>
                <a:lnTo>
                  <a:pt x="658" y="326"/>
                </a:lnTo>
                <a:lnTo>
                  <a:pt x="656" y="312"/>
                </a:lnTo>
                <a:lnTo>
                  <a:pt x="650" y="276"/>
                </a:lnTo>
                <a:lnTo>
                  <a:pt x="644" y="252"/>
                </a:lnTo>
                <a:lnTo>
                  <a:pt x="636" y="226"/>
                </a:lnTo>
                <a:lnTo>
                  <a:pt x="624" y="198"/>
                </a:lnTo>
                <a:lnTo>
                  <a:pt x="608" y="168"/>
                </a:lnTo>
                <a:lnTo>
                  <a:pt x="590" y="138"/>
                </a:lnTo>
                <a:lnTo>
                  <a:pt x="568" y="108"/>
                </a:lnTo>
                <a:lnTo>
                  <a:pt x="554" y="94"/>
                </a:lnTo>
                <a:lnTo>
                  <a:pt x="540" y="82"/>
                </a:lnTo>
                <a:lnTo>
                  <a:pt x="524" y="68"/>
                </a:lnTo>
                <a:lnTo>
                  <a:pt x="508" y="56"/>
                </a:lnTo>
                <a:lnTo>
                  <a:pt x="490" y="46"/>
                </a:lnTo>
                <a:lnTo>
                  <a:pt x="470" y="34"/>
                </a:lnTo>
                <a:lnTo>
                  <a:pt x="450" y="26"/>
                </a:lnTo>
                <a:lnTo>
                  <a:pt x="428" y="18"/>
                </a:lnTo>
                <a:lnTo>
                  <a:pt x="404" y="12"/>
                </a:lnTo>
                <a:lnTo>
                  <a:pt x="378" y="6"/>
                </a:lnTo>
                <a:lnTo>
                  <a:pt x="352" y="2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021;p181">
            <a:extLst>
              <a:ext uri="{FF2B5EF4-FFF2-40B4-BE49-F238E27FC236}">
                <a16:creationId xmlns:a16="http://schemas.microsoft.com/office/drawing/2014/main" id="{5054C79F-EB22-46F1-AC49-0C829F25B6A0}"/>
              </a:ext>
            </a:extLst>
          </p:cNvPr>
          <p:cNvSpPr/>
          <p:nvPr/>
        </p:nvSpPr>
        <p:spPr>
          <a:xfrm>
            <a:off x="507031" y="2015390"/>
            <a:ext cx="3372009" cy="1486981"/>
          </a:xfrm>
          <a:custGeom>
            <a:avLst/>
            <a:gdLst/>
            <a:ahLst/>
            <a:cxnLst/>
            <a:rect l="l" t="t" r="r" b="b"/>
            <a:pathLst>
              <a:path w="3846" h="1696" extrusionOk="0">
                <a:moveTo>
                  <a:pt x="3294" y="446"/>
                </a:moveTo>
                <a:lnTo>
                  <a:pt x="2736" y="0"/>
                </a:lnTo>
                <a:lnTo>
                  <a:pt x="2736" y="438"/>
                </a:lnTo>
                <a:lnTo>
                  <a:pt x="96" y="438"/>
                </a:lnTo>
                <a:lnTo>
                  <a:pt x="96" y="438"/>
                </a:lnTo>
                <a:lnTo>
                  <a:pt x="78" y="440"/>
                </a:lnTo>
                <a:lnTo>
                  <a:pt x="60" y="446"/>
                </a:lnTo>
                <a:lnTo>
                  <a:pt x="44" y="454"/>
                </a:lnTo>
                <a:lnTo>
                  <a:pt x="28" y="466"/>
                </a:lnTo>
                <a:lnTo>
                  <a:pt x="18" y="480"/>
                </a:lnTo>
                <a:lnTo>
                  <a:pt x="8" y="496"/>
                </a:lnTo>
                <a:lnTo>
                  <a:pt x="2" y="514"/>
                </a:lnTo>
                <a:lnTo>
                  <a:pt x="0" y="534"/>
                </a:lnTo>
                <a:lnTo>
                  <a:pt x="0" y="1044"/>
                </a:lnTo>
                <a:lnTo>
                  <a:pt x="0" y="1156"/>
                </a:lnTo>
                <a:lnTo>
                  <a:pt x="0" y="1156"/>
                </a:lnTo>
                <a:lnTo>
                  <a:pt x="0" y="1256"/>
                </a:lnTo>
                <a:lnTo>
                  <a:pt x="558" y="1696"/>
                </a:lnTo>
                <a:lnTo>
                  <a:pt x="1106" y="1252"/>
                </a:lnTo>
                <a:lnTo>
                  <a:pt x="3750" y="1252"/>
                </a:lnTo>
                <a:lnTo>
                  <a:pt x="3750" y="1252"/>
                </a:lnTo>
                <a:lnTo>
                  <a:pt x="3770" y="1250"/>
                </a:lnTo>
                <a:lnTo>
                  <a:pt x="3788" y="1244"/>
                </a:lnTo>
                <a:lnTo>
                  <a:pt x="3804" y="1236"/>
                </a:lnTo>
                <a:lnTo>
                  <a:pt x="3818" y="1224"/>
                </a:lnTo>
                <a:lnTo>
                  <a:pt x="3830" y="1210"/>
                </a:lnTo>
                <a:lnTo>
                  <a:pt x="3838" y="1192"/>
                </a:lnTo>
                <a:lnTo>
                  <a:pt x="3844" y="1174"/>
                </a:lnTo>
                <a:lnTo>
                  <a:pt x="3846" y="1156"/>
                </a:lnTo>
                <a:lnTo>
                  <a:pt x="3846" y="674"/>
                </a:lnTo>
                <a:lnTo>
                  <a:pt x="3846" y="572"/>
                </a:lnTo>
                <a:lnTo>
                  <a:pt x="3846" y="534"/>
                </a:lnTo>
                <a:lnTo>
                  <a:pt x="3846" y="0"/>
                </a:lnTo>
                <a:lnTo>
                  <a:pt x="3294" y="4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022;p181">
            <a:extLst>
              <a:ext uri="{FF2B5EF4-FFF2-40B4-BE49-F238E27FC236}">
                <a16:creationId xmlns:a16="http://schemas.microsoft.com/office/drawing/2014/main" id="{ECA5B355-4E20-409D-9F7C-D49C15A7899C}"/>
              </a:ext>
            </a:extLst>
          </p:cNvPr>
          <p:cNvSpPr/>
          <p:nvPr/>
        </p:nvSpPr>
        <p:spPr>
          <a:xfrm>
            <a:off x="507031" y="4334034"/>
            <a:ext cx="3372010" cy="1486981"/>
          </a:xfrm>
          <a:custGeom>
            <a:avLst/>
            <a:gdLst/>
            <a:ahLst/>
            <a:cxnLst/>
            <a:rect l="l" t="t" r="r" b="b"/>
            <a:pathLst>
              <a:path w="3846" h="1696" extrusionOk="0">
                <a:moveTo>
                  <a:pt x="3294" y="446"/>
                </a:moveTo>
                <a:lnTo>
                  <a:pt x="2736" y="0"/>
                </a:lnTo>
                <a:lnTo>
                  <a:pt x="2736" y="438"/>
                </a:lnTo>
                <a:lnTo>
                  <a:pt x="96" y="438"/>
                </a:lnTo>
                <a:lnTo>
                  <a:pt x="96" y="438"/>
                </a:lnTo>
                <a:lnTo>
                  <a:pt x="78" y="440"/>
                </a:lnTo>
                <a:lnTo>
                  <a:pt x="60" y="446"/>
                </a:lnTo>
                <a:lnTo>
                  <a:pt x="44" y="454"/>
                </a:lnTo>
                <a:lnTo>
                  <a:pt x="28" y="466"/>
                </a:lnTo>
                <a:lnTo>
                  <a:pt x="18" y="480"/>
                </a:lnTo>
                <a:lnTo>
                  <a:pt x="8" y="496"/>
                </a:lnTo>
                <a:lnTo>
                  <a:pt x="2" y="514"/>
                </a:lnTo>
                <a:lnTo>
                  <a:pt x="0" y="534"/>
                </a:lnTo>
                <a:lnTo>
                  <a:pt x="0" y="1044"/>
                </a:lnTo>
                <a:lnTo>
                  <a:pt x="0" y="1156"/>
                </a:lnTo>
                <a:lnTo>
                  <a:pt x="0" y="1156"/>
                </a:lnTo>
                <a:lnTo>
                  <a:pt x="0" y="1256"/>
                </a:lnTo>
                <a:lnTo>
                  <a:pt x="558" y="1696"/>
                </a:lnTo>
                <a:lnTo>
                  <a:pt x="1106" y="1252"/>
                </a:lnTo>
                <a:lnTo>
                  <a:pt x="3750" y="1252"/>
                </a:lnTo>
                <a:lnTo>
                  <a:pt x="3750" y="1252"/>
                </a:lnTo>
                <a:lnTo>
                  <a:pt x="3770" y="1250"/>
                </a:lnTo>
                <a:lnTo>
                  <a:pt x="3788" y="1244"/>
                </a:lnTo>
                <a:lnTo>
                  <a:pt x="3804" y="1236"/>
                </a:lnTo>
                <a:lnTo>
                  <a:pt x="3818" y="1224"/>
                </a:lnTo>
                <a:lnTo>
                  <a:pt x="3830" y="1210"/>
                </a:lnTo>
                <a:lnTo>
                  <a:pt x="3838" y="1192"/>
                </a:lnTo>
                <a:lnTo>
                  <a:pt x="3844" y="1174"/>
                </a:lnTo>
                <a:lnTo>
                  <a:pt x="3846" y="1156"/>
                </a:lnTo>
                <a:lnTo>
                  <a:pt x="3846" y="674"/>
                </a:lnTo>
                <a:lnTo>
                  <a:pt x="3846" y="572"/>
                </a:lnTo>
                <a:lnTo>
                  <a:pt x="3846" y="534"/>
                </a:lnTo>
                <a:lnTo>
                  <a:pt x="3846" y="0"/>
                </a:lnTo>
                <a:lnTo>
                  <a:pt x="3294" y="446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9023;p181">
            <a:extLst>
              <a:ext uri="{FF2B5EF4-FFF2-40B4-BE49-F238E27FC236}">
                <a16:creationId xmlns:a16="http://schemas.microsoft.com/office/drawing/2014/main" id="{91884D99-DE3E-4490-8390-671EDC6979BB}"/>
              </a:ext>
            </a:extLst>
          </p:cNvPr>
          <p:cNvSpPr/>
          <p:nvPr/>
        </p:nvSpPr>
        <p:spPr>
          <a:xfrm flipH="1">
            <a:off x="507032" y="3178317"/>
            <a:ext cx="3372009" cy="1486981"/>
          </a:xfrm>
          <a:custGeom>
            <a:avLst/>
            <a:gdLst/>
            <a:ahLst/>
            <a:cxnLst/>
            <a:rect l="l" t="t" r="r" b="b"/>
            <a:pathLst>
              <a:path w="3846" h="1696" extrusionOk="0">
                <a:moveTo>
                  <a:pt x="3294" y="446"/>
                </a:moveTo>
                <a:lnTo>
                  <a:pt x="2736" y="0"/>
                </a:lnTo>
                <a:lnTo>
                  <a:pt x="2736" y="438"/>
                </a:lnTo>
                <a:lnTo>
                  <a:pt x="96" y="438"/>
                </a:lnTo>
                <a:lnTo>
                  <a:pt x="96" y="438"/>
                </a:lnTo>
                <a:lnTo>
                  <a:pt x="78" y="440"/>
                </a:lnTo>
                <a:lnTo>
                  <a:pt x="60" y="446"/>
                </a:lnTo>
                <a:lnTo>
                  <a:pt x="44" y="454"/>
                </a:lnTo>
                <a:lnTo>
                  <a:pt x="28" y="466"/>
                </a:lnTo>
                <a:lnTo>
                  <a:pt x="18" y="480"/>
                </a:lnTo>
                <a:lnTo>
                  <a:pt x="8" y="496"/>
                </a:lnTo>
                <a:lnTo>
                  <a:pt x="2" y="514"/>
                </a:lnTo>
                <a:lnTo>
                  <a:pt x="0" y="534"/>
                </a:lnTo>
                <a:lnTo>
                  <a:pt x="0" y="1044"/>
                </a:lnTo>
                <a:lnTo>
                  <a:pt x="0" y="1156"/>
                </a:lnTo>
                <a:lnTo>
                  <a:pt x="0" y="1156"/>
                </a:lnTo>
                <a:lnTo>
                  <a:pt x="0" y="1256"/>
                </a:lnTo>
                <a:lnTo>
                  <a:pt x="558" y="1696"/>
                </a:lnTo>
                <a:lnTo>
                  <a:pt x="1106" y="1252"/>
                </a:lnTo>
                <a:lnTo>
                  <a:pt x="3750" y="1252"/>
                </a:lnTo>
                <a:lnTo>
                  <a:pt x="3750" y="1252"/>
                </a:lnTo>
                <a:lnTo>
                  <a:pt x="3770" y="1250"/>
                </a:lnTo>
                <a:lnTo>
                  <a:pt x="3788" y="1244"/>
                </a:lnTo>
                <a:lnTo>
                  <a:pt x="3804" y="1236"/>
                </a:lnTo>
                <a:lnTo>
                  <a:pt x="3818" y="1224"/>
                </a:lnTo>
                <a:lnTo>
                  <a:pt x="3830" y="1210"/>
                </a:lnTo>
                <a:lnTo>
                  <a:pt x="3838" y="1192"/>
                </a:lnTo>
                <a:lnTo>
                  <a:pt x="3844" y="1174"/>
                </a:lnTo>
                <a:lnTo>
                  <a:pt x="3846" y="1156"/>
                </a:lnTo>
                <a:lnTo>
                  <a:pt x="3846" y="674"/>
                </a:lnTo>
                <a:lnTo>
                  <a:pt x="3846" y="572"/>
                </a:lnTo>
                <a:lnTo>
                  <a:pt x="3846" y="534"/>
                </a:lnTo>
                <a:lnTo>
                  <a:pt x="3846" y="0"/>
                </a:lnTo>
                <a:lnTo>
                  <a:pt x="3294" y="4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025;p181">
            <a:extLst>
              <a:ext uri="{FF2B5EF4-FFF2-40B4-BE49-F238E27FC236}">
                <a16:creationId xmlns:a16="http://schemas.microsoft.com/office/drawing/2014/main" id="{04C5FD7F-36DA-4E70-8138-77016BD6349D}"/>
              </a:ext>
            </a:extLst>
          </p:cNvPr>
          <p:cNvSpPr/>
          <p:nvPr/>
        </p:nvSpPr>
        <p:spPr>
          <a:xfrm>
            <a:off x="691242" y="2574021"/>
            <a:ext cx="611100" cy="61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9026;p181">
            <a:extLst>
              <a:ext uri="{FF2B5EF4-FFF2-40B4-BE49-F238E27FC236}">
                <a16:creationId xmlns:a16="http://schemas.microsoft.com/office/drawing/2014/main" id="{CAF13136-0665-4425-A351-39885E667019}"/>
              </a:ext>
            </a:extLst>
          </p:cNvPr>
          <p:cNvSpPr/>
          <p:nvPr/>
        </p:nvSpPr>
        <p:spPr>
          <a:xfrm>
            <a:off x="3091360" y="3690042"/>
            <a:ext cx="611100" cy="61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9027;p181">
            <a:extLst>
              <a:ext uri="{FF2B5EF4-FFF2-40B4-BE49-F238E27FC236}">
                <a16:creationId xmlns:a16="http://schemas.microsoft.com/office/drawing/2014/main" id="{94A9E199-C4C9-4604-8453-320DF8BF95B0}"/>
              </a:ext>
            </a:extLst>
          </p:cNvPr>
          <p:cNvSpPr/>
          <p:nvPr/>
        </p:nvSpPr>
        <p:spPr>
          <a:xfrm>
            <a:off x="691242" y="4911704"/>
            <a:ext cx="611119" cy="6111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9029;p181">
            <a:extLst>
              <a:ext uri="{FF2B5EF4-FFF2-40B4-BE49-F238E27FC236}">
                <a16:creationId xmlns:a16="http://schemas.microsoft.com/office/drawing/2014/main" id="{F7174CBA-B3C0-4E54-982A-5EAC8EBE5650}"/>
              </a:ext>
            </a:extLst>
          </p:cNvPr>
          <p:cNvSpPr txBox="1"/>
          <p:nvPr/>
        </p:nvSpPr>
        <p:spPr>
          <a:xfrm>
            <a:off x="1830271" y="2598710"/>
            <a:ext cx="9144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9030;p181">
            <a:extLst>
              <a:ext uri="{FF2B5EF4-FFF2-40B4-BE49-F238E27FC236}">
                <a16:creationId xmlns:a16="http://schemas.microsoft.com/office/drawing/2014/main" id="{F66A1A7D-9B03-4E1C-96F6-5CD75573C543}"/>
              </a:ext>
            </a:extLst>
          </p:cNvPr>
          <p:cNvSpPr txBox="1"/>
          <p:nvPr/>
        </p:nvSpPr>
        <p:spPr>
          <a:xfrm>
            <a:off x="1830271" y="3735746"/>
            <a:ext cx="9144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31;p181">
            <a:extLst>
              <a:ext uri="{FF2B5EF4-FFF2-40B4-BE49-F238E27FC236}">
                <a16:creationId xmlns:a16="http://schemas.microsoft.com/office/drawing/2014/main" id="{773189F5-7E3E-4C47-AF1B-F52093CEAE39}"/>
              </a:ext>
            </a:extLst>
          </p:cNvPr>
          <p:cNvSpPr txBox="1"/>
          <p:nvPr/>
        </p:nvSpPr>
        <p:spPr>
          <a:xfrm>
            <a:off x="1830271" y="4912539"/>
            <a:ext cx="914400" cy="35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9033;p181">
            <a:extLst>
              <a:ext uri="{FF2B5EF4-FFF2-40B4-BE49-F238E27FC236}">
                <a16:creationId xmlns:a16="http://schemas.microsoft.com/office/drawing/2014/main" id="{617715E0-9A9B-4603-9B6C-6896489A572A}"/>
              </a:ext>
            </a:extLst>
          </p:cNvPr>
          <p:cNvCxnSpPr/>
          <p:nvPr/>
        </p:nvCxnSpPr>
        <p:spPr>
          <a:xfrm>
            <a:off x="3990511" y="2375430"/>
            <a:ext cx="7694458" cy="0"/>
          </a:xfrm>
          <a:prstGeom prst="straightConnector1">
            <a:avLst/>
          </a:prstGeom>
          <a:noFill/>
          <a:ln w="12700" cap="sq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5" name="Google Shape;9034;p181">
            <a:extLst>
              <a:ext uri="{FF2B5EF4-FFF2-40B4-BE49-F238E27FC236}">
                <a16:creationId xmlns:a16="http://schemas.microsoft.com/office/drawing/2014/main" id="{BDAA27C8-BBFD-4660-9B03-C59D0AB2971F}"/>
              </a:ext>
            </a:extLst>
          </p:cNvPr>
          <p:cNvCxnSpPr/>
          <p:nvPr/>
        </p:nvCxnSpPr>
        <p:spPr>
          <a:xfrm>
            <a:off x="3990511" y="3552223"/>
            <a:ext cx="7694458" cy="0"/>
          </a:xfrm>
          <a:prstGeom prst="straightConnector1">
            <a:avLst/>
          </a:prstGeom>
          <a:noFill/>
          <a:ln w="12700" cap="sq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6" name="Google Shape;9035;p181">
            <a:extLst>
              <a:ext uri="{FF2B5EF4-FFF2-40B4-BE49-F238E27FC236}">
                <a16:creationId xmlns:a16="http://schemas.microsoft.com/office/drawing/2014/main" id="{430FEB1C-C933-4EE3-8926-D1CE7C952887}"/>
              </a:ext>
            </a:extLst>
          </p:cNvPr>
          <p:cNvCxnSpPr/>
          <p:nvPr/>
        </p:nvCxnSpPr>
        <p:spPr>
          <a:xfrm>
            <a:off x="3990511" y="4697211"/>
            <a:ext cx="7694458" cy="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8" name="Google Shape;9037;p181">
            <a:extLst>
              <a:ext uri="{FF2B5EF4-FFF2-40B4-BE49-F238E27FC236}">
                <a16:creationId xmlns:a16="http://schemas.microsoft.com/office/drawing/2014/main" id="{19F9856C-9329-47E1-9B9B-60A5124FE926}"/>
              </a:ext>
            </a:extLst>
          </p:cNvPr>
          <p:cNvSpPr/>
          <p:nvPr/>
        </p:nvSpPr>
        <p:spPr>
          <a:xfrm>
            <a:off x="3990511" y="2379509"/>
            <a:ext cx="76944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the next word prediction seems to be working in real time without delays, instead of using cloud to host this model, we will be using </a:t>
            </a: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 flow </a:t>
            </a:r>
            <a:r>
              <a:rPr lang="en-US" sz="12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library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host model on user platform. 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038;p181">
            <a:extLst>
              <a:ext uri="{FF2B5EF4-FFF2-40B4-BE49-F238E27FC236}">
                <a16:creationId xmlns:a16="http://schemas.microsoft.com/office/drawing/2014/main" id="{ABB8CBA3-8E1D-4020-9746-0E47076596C5}"/>
              </a:ext>
            </a:extLst>
          </p:cNvPr>
          <p:cNvSpPr/>
          <p:nvPr/>
        </p:nvSpPr>
        <p:spPr>
          <a:xfrm>
            <a:off x="3990511" y="3556302"/>
            <a:ext cx="76944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next word prediction we will first convert our data to tokens, then to numerical format and with a scrolling window of 4 words to predict the next word. This means that 4 words will be taken into account in order to predict the fifth word.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data set that we are planning to use is the </a:t>
            </a:r>
            <a:r>
              <a:rPr lang="en-GB" sz="1200" b="1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wikitext</a:t>
            </a:r>
            <a:r>
              <a:rPr lang="en-GB" sz="1200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 dataset</a:t>
            </a:r>
            <a:r>
              <a:rPr lang="en-GB" sz="120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0" name="Google Shape;9039;p181">
            <a:extLst>
              <a:ext uri="{FF2B5EF4-FFF2-40B4-BE49-F238E27FC236}">
                <a16:creationId xmlns:a16="http://schemas.microsoft.com/office/drawing/2014/main" id="{9AE7BE33-C155-418D-971B-99D6F5A58C26}"/>
              </a:ext>
            </a:extLst>
          </p:cNvPr>
          <p:cNvSpPr/>
          <p:nvPr/>
        </p:nvSpPr>
        <p:spPr>
          <a:xfrm>
            <a:off x="3990511" y="4701290"/>
            <a:ext cx="76944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be using sparse cross entropy loss function and we will be making use of the LSTM architecture so that we can capture the dependencies well.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9041;p181">
            <a:extLst>
              <a:ext uri="{FF2B5EF4-FFF2-40B4-BE49-F238E27FC236}">
                <a16:creationId xmlns:a16="http://schemas.microsoft.com/office/drawing/2014/main" id="{7392D32B-CEC7-48D7-BB03-7D1DCCCEC57C}"/>
              </a:ext>
            </a:extLst>
          </p:cNvPr>
          <p:cNvSpPr/>
          <p:nvPr/>
        </p:nvSpPr>
        <p:spPr>
          <a:xfrm>
            <a:off x="3253335" y="3843926"/>
            <a:ext cx="336586" cy="336586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0" y="0"/>
                </a:moveTo>
                <a:cubicBezTo>
                  <a:pt x="0" y="346"/>
                  <a:pt x="0" y="346"/>
                  <a:pt x="0" y="346"/>
                </a:cubicBezTo>
                <a:cubicBezTo>
                  <a:pt x="346" y="346"/>
                  <a:pt x="346" y="346"/>
                  <a:pt x="346" y="346"/>
                </a:cubicBezTo>
                <a:cubicBezTo>
                  <a:pt x="346" y="0"/>
                  <a:pt x="346" y="0"/>
                  <a:pt x="346" y="0"/>
                </a:cubicBezTo>
                <a:lnTo>
                  <a:pt x="0" y="0"/>
                </a:lnTo>
                <a:close/>
                <a:moveTo>
                  <a:pt x="331" y="331"/>
                </a:moveTo>
                <a:cubicBezTo>
                  <a:pt x="14" y="331"/>
                  <a:pt x="14" y="331"/>
                  <a:pt x="14" y="331"/>
                </a:cubicBezTo>
                <a:cubicBezTo>
                  <a:pt x="14" y="15"/>
                  <a:pt x="14" y="15"/>
                  <a:pt x="14" y="15"/>
                </a:cubicBezTo>
                <a:cubicBezTo>
                  <a:pt x="331" y="15"/>
                  <a:pt x="331" y="15"/>
                  <a:pt x="331" y="15"/>
                </a:cubicBezTo>
                <a:lnTo>
                  <a:pt x="331" y="331"/>
                </a:lnTo>
                <a:close/>
                <a:moveTo>
                  <a:pt x="26" y="207"/>
                </a:moveTo>
                <a:cubicBezTo>
                  <a:pt x="26" y="176"/>
                  <a:pt x="51" y="150"/>
                  <a:pt x="82" y="150"/>
                </a:cubicBezTo>
                <a:cubicBezTo>
                  <a:pt x="95" y="119"/>
                  <a:pt x="125" y="99"/>
                  <a:pt x="159" y="99"/>
                </a:cubicBezTo>
                <a:cubicBezTo>
                  <a:pt x="187" y="99"/>
                  <a:pt x="214" y="114"/>
                  <a:pt x="229" y="138"/>
                </a:cubicBezTo>
                <a:cubicBezTo>
                  <a:pt x="235" y="134"/>
                  <a:pt x="242" y="131"/>
                  <a:pt x="249" y="131"/>
                </a:cubicBezTo>
                <a:cubicBezTo>
                  <a:pt x="269" y="131"/>
                  <a:pt x="285" y="147"/>
                  <a:pt x="285" y="167"/>
                </a:cubicBezTo>
                <a:cubicBezTo>
                  <a:pt x="285" y="169"/>
                  <a:pt x="285" y="171"/>
                  <a:pt x="284" y="173"/>
                </a:cubicBezTo>
                <a:cubicBezTo>
                  <a:pt x="304" y="178"/>
                  <a:pt x="319" y="196"/>
                  <a:pt x="319" y="217"/>
                </a:cubicBezTo>
                <a:cubicBezTo>
                  <a:pt x="319" y="243"/>
                  <a:pt x="298" y="264"/>
                  <a:pt x="273" y="264"/>
                </a:cubicBezTo>
                <a:cubicBezTo>
                  <a:pt x="222" y="264"/>
                  <a:pt x="222" y="264"/>
                  <a:pt x="222" y="264"/>
                </a:cubicBezTo>
                <a:cubicBezTo>
                  <a:pt x="222" y="249"/>
                  <a:pt x="222" y="249"/>
                  <a:pt x="222" y="249"/>
                </a:cubicBezTo>
                <a:cubicBezTo>
                  <a:pt x="273" y="249"/>
                  <a:pt x="273" y="249"/>
                  <a:pt x="273" y="249"/>
                </a:cubicBezTo>
                <a:cubicBezTo>
                  <a:pt x="290" y="249"/>
                  <a:pt x="304" y="235"/>
                  <a:pt x="304" y="217"/>
                </a:cubicBezTo>
                <a:cubicBezTo>
                  <a:pt x="304" y="201"/>
                  <a:pt x="291" y="187"/>
                  <a:pt x="275" y="186"/>
                </a:cubicBezTo>
                <a:cubicBezTo>
                  <a:pt x="264" y="185"/>
                  <a:pt x="264" y="185"/>
                  <a:pt x="264" y="185"/>
                </a:cubicBezTo>
                <a:cubicBezTo>
                  <a:pt x="268" y="176"/>
                  <a:pt x="268" y="176"/>
                  <a:pt x="268" y="176"/>
                </a:cubicBezTo>
                <a:cubicBezTo>
                  <a:pt x="270" y="173"/>
                  <a:pt x="270" y="170"/>
                  <a:pt x="270" y="167"/>
                </a:cubicBezTo>
                <a:cubicBezTo>
                  <a:pt x="270" y="156"/>
                  <a:pt x="261" y="146"/>
                  <a:pt x="249" y="146"/>
                </a:cubicBezTo>
                <a:cubicBezTo>
                  <a:pt x="243" y="146"/>
                  <a:pt x="237" y="149"/>
                  <a:pt x="233" y="154"/>
                </a:cubicBezTo>
                <a:cubicBezTo>
                  <a:pt x="225" y="163"/>
                  <a:pt x="225" y="163"/>
                  <a:pt x="225" y="163"/>
                </a:cubicBezTo>
                <a:cubicBezTo>
                  <a:pt x="220" y="153"/>
                  <a:pt x="220" y="153"/>
                  <a:pt x="220" y="153"/>
                </a:cubicBezTo>
                <a:cubicBezTo>
                  <a:pt x="209" y="129"/>
                  <a:pt x="185" y="113"/>
                  <a:pt x="159" y="113"/>
                </a:cubicBezTo>
                <a:cubicBezTo>
                  <a:pt x="129" y="113"/>
                  <a:pt x="104" y="132"/>
                  <a:pt x="94" y="160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6" y="165"/>
                  <a:pt x="84" y="164"/>
                  <a:pt x="83" y="164"/>
                </a:cubicBezTo>
                <a:cubicBezTo>
                  <a:pt x="60" y="164"/>
                  <a:pt x="41" y="183"/>
                  <a:pt x="41" y="207"/>
                </a:cubicBezTo>
                <a:cubicBezTo>
                  <a:pt x="41" y="230"/>
                  <a:pt x="60" y="249"/>
                  <a:pt x="83" y="249"/>
                </a:cubicBezTo>
                <a:cubicBezTo>
                  <a:pt x="129" y="249"/>
                  <a:pt x="129" y="249"/>
                  <a:pt x="129" y="249"/>
                </a:cubicBezTo>
                <a:cubicBezTo>
                  <a:pt x="129" y="264"/>
                  <a:pt x="129" y="264"/>
                  <a:pt x="129" y="264"/>
                </a:cubicBezTo>
                <a:cubicBezTo>
                  <a:pt x="83" y="264"/>
                  <a:pt x="83" y="264"/>
                  <a:pt x="83" y="264"/>
                </a:cubicBezTo>
                <a:cubicBezTo>
                  <a:pt x="52" y="264"/>
                  <a:pt x="26" y="238"/>
                  <a:pt x="26" y="207"/>
                </a:cubicBezTo>
                <a:close/>
                <a:moveTo>
                  <a:pt x="173" y="184"/>
                </a:moveTo>
                <a:cubicBezTo>
                  <a:pt x="216" y="227"/>
                  <a:pt x="216" y="227"/>
                  <a:pt x="216" y="227"/>
                </a:cubicBezTo>
                <a:cubicBezTo>
                  <a:pt x="206" y="238"/>
                  <a:pt x="206" y="238"/>
                  <a:pt x="206" y="238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96"/>
                  <a:pt x="180" y="296"/>
                  <a:pt x="180" y="296"/>
                </a:cubicBezTo>
                <a:cubicBezTo>
                  <a:pt x="165" y="296"/>
                  <a:pt x="165" y="296"/>
                  <a:pt x="165" y="296"/>
                </a:cubicBezTo>
                <a:cubicBezTo>
                  <a:pt x="165" y="212"/>
                  <a:pt x="165" y="212"/>
                  <a:pt x="165" y="212"/>
                </a:cubicBezTo>
                <a:cubicBezTo>
                  <a:pt x="139" y="238"/>
                  <a:pt x="139" y="238"/>
                  <a:pt x="139" y="238"/>
                </a:cubicBezTo>
                <a:cubicBezTo>
                  <a:pt x="129" y="227"/>
                  <a:pt x="129" y="227"/>
                  <a:pt x="129" y="227"/>
                </a:cubicBezTo>
                <a:lnTo>
                  <a:pt x="173" y="184"/>
                </a:lnTo>
                <a:close/>
              </a:path>
            </a:pathLst>
          </a:custGeom>
          <a:solidFill>
            <a:srgbClr val="DB536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D04A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9042;p181">
            <a:extLst>
              <a:ext uri="{FF2B5EF4-FFF2-40B4-BE49-F238E27FC236}">
                <a16:creationId xmlns:a16="http://schemas.microsoft.com/office/drawing/2014/main" id="{63730426-AE5A-418F-AF17-93303E4165B3}"/>
              </a:ext>
            </a:extLst>
          </p:cNvPr>
          <p:cNvSpPr/>
          <p:nvPr/>
        </p:nvSpPr>
        <p:spPr>
          <a:xfrm>
            <a:off x="839414" y="2713604"/>
            <a:ext cx="336586" cy="347472"/>
          </a:xfrm>
          <a:custGeom>
            <a:avLst/>
            <a:gdLst/>
            <a:ahLst/>
            <a:cxnLst/>
            <a:rect l="l" t="t" r="r" b="b"/>
            <a:pathLst>
              <a:path w="153" h="153" extrusionOk="0">
                <a:moveTo>
                  <a:pt x="0" y="0"/>
                </a:moveTo>
                <a:lnTo>
                  <a:pt x="0" y="153"/>
                </a:lnTo>
                <a:lnTo>
                  <a:pt x="153" y="153"/>
                </a:lnTo>
                <a:lnTo>
                  <a:pt x="153" y="0"/>
                </a:lnTo>
                <a:lnTo>
                  <a:pt x="0" y="0"/>
                </a:lnTo>
                <a:close/>
                <a:moveTo>
                  <a:pt x="147" y="147"/>
                </a:moveTo>
                <a:lnTo>
                  <a:pt x="7" y="147"/>
                </a:lnTo>
                <a:lnTo>
                  <a:pt x="7" y="7"/>
                </a:lnTo>
                <a:lnTo>
                  <a:pt x="26" y="7"/>
                </a:lnTo>
                <a:lnTo>
                  <a:pt x="26" y="17"/>
                </a:lnTo>
                <a:lnTo>
                  <a:pt x="18" y="17"/>
                </a:lnTo>
                <a:lnTo>
                  <a:pt x="18" y="42"/>
                </a:lnTo>
                <a:lnTo>
                  <a:pt x="26" y="42"/>
                </a:lnTo>
                <a:lnTo>
                  <a:pt x="26" y="69"/>
                </a:lnTo>
                <a:lnTo>
                  <a:pt x="18" y="69"/>
                </a:lnTo>
                <a:lnTo>
                  <a:pt x="18" y="95"/>
                </a:lnTo>
                <a:lnTo>
                  <a:pt x="43" y="95"/>
                </a:lnTo>
                <a:lnTo>
                  <a:pt x="43" y="85"/>
                </a:lnTo>
                <a:lnTo>
                  <a:pt x="58" y="85"/>
                </a:lnTo>
                <a:lnTo>
                  <a:pt x="58" y="112"/>
                </a:lnTo>
                <a:lnTo>
                  <a:pt x="49" y="112"/>
                </a:lnTo>
                <a:lnTo>
                  <a:pt x="49" y="137"/>
                </a:lnTo>
                <a:lnTo>
                  <a:pt x="58" y="137"/>
                </a:lnTo>
                <a:lnTo>
                  <a:pt x="65" y="137"/>
                </a:lnTo>
                <a:lnTo>
                  <a:pt x="74" y="137"/>
                </a:lnTo>
                <a:lnTo>
                  <a:pt x="74" y="128"/>
                </a:lnTo>
                <a:lnTo>
                  <a:pt x="97" y="128"/>
                </a:lnTo>
                <a:lnTo>
                  <a:pt x="97" y="95"/>
                </a:lnTo>
                <a:lnTo>
                  <a:pt x="106" y="95"/>
                </a:lnTo>
                <a:lnTo>
                  <a:pt x="106" y="69"/>
                </a:lnTo>
                <a:lnTo>
                  <a:pt x="97" y="69"/>
                </a:lnTo>
                <a:lnTo>
                  <a:pt x="97" y="59"/>
                </a:lnTo>
                <a:lnTo>
                  <a:pt x="112" y="59"/>
                </a:lnTo>
                <a:lnTo>
                  <a:pt x="112" y="69"/>
                </a:lnTo>
                <a:lnTo>
                  <a:pt x="137" y="69"/>
                </a:lnTo>
                <a:lnTo>
                  <a:pt x="137" y="59"/>
                </a:lnTo>
                <a:lnTo>
                  <a:pt x="147" y="59"/>
                </a:lnTo>
                <a:lnTo>
                  <a:pt x="147" y="147"/>
                </a:lnTo>
                <a:close/>
                <a:moveTo>
                  <a:pt x="36" y="23"/>
                </a:moveTo>
                <a:lnTo>
                  <a:pt x="36" y="36"/>
                </a:lnTo>
                <a:lnTo>
                  <a:pt x="24" y="36"/>
                </a:lnTo>
                <a:lnTo>
                  <a:pt x="24" y="23"/>
                </a:lnTo>
                <a:lnTo>
                  <a:pt x="36" y="23"/>
                </a:lnTo>
                <a:close/>
                <a:moveTo>
                  <a:pt x="36" y="76"/>
                </a:moveTo>
                <a:lnTo>
                  <a:pt x="36" y="89"/>
                </a:lnTo>
                <a:lnTo>
                  <a:pt x="24" y="89"/>
                </a:lnTo>
                <a:lnTo>
                  <a:pt x="24" y="76"/>
                </a:lnTo>
                <a:lnTo>
                  <a:pt x="36" y="76"/>
                </a:lnTo>
                <a:close/>
                <a:moveTo>
                  <a:pt x="68" y="118"/>
                </a:moveTo>
                <a:lnTo>
                  <a:pt x="68" y="131"/>
                </a:lnTo>
                <a:lnTo>
                  <a:pt x="55" y="131"/>
                </a:lnTo>
                <a:lnTo>
                  <a:pt x="55" y="118"/>
                </a:lnTo>
                <a:lnTo>
                  <a:pt x="68" y="118"/>
                </a:lnTo>
                <a:close/>
                <a:moveTo>
                  <a:pt x="87" y="89"/>
                </a:moveTo>
                <a:lnTo>
                  <a:pt x="87" y="76"/>
                </a:lnTo>
                <a:lnTo>
                  <a:pt x="100" y="76"/>
                </a:lnTo>
                <a:lnTo>
                  <a:pt x="100" y="89"/>
                </a:lnTo>
                <a:lnTo>
                  <a:pt x="87" y="89"/>
                </a:lnTo>
                <a:close/>
                <a:moveTo>
                  <a:pt x="119" y="62"/>
                </a:moveTo>
                <a:lnTo>
                  <a:pt x="119" y="50"/>
                </a:lnTo>
                <a:lnTo>
                  <a:pt x="131" y="50"/>
                </a:lnTo>
                <a:lnTo>
                  <a:pt x="131" y="62"/>
                </a:lnTo>
                <a:lnTo>
                  <a:pt x="119" y="62"/>
                </a:lnTo>
                <a:close/>
                <a:moveTo>
                  <a:pt x="147" y="53"/>
                </a:moveTo>
                <a:lnTo>
                  <a:pt x="137" y="53"/>
                </a:lnTo>
                <a:lnTo>
                  <a:pt x="137" y="43"/>
                </a:lnTo>
                <a:lnTo>
                  <a:pt x="112" y="43"/>
                </a:lnTo>
                <a:lnTo>
                  <a:pt x="112" y="53"/>
                </a:lnTo>
                <a:lnTo>
                  <a:pt x="90" y="53"/>
                </a:lnTo>
                <a:lnTo>
                  <a:pt x="90" y="69"/>
                </a:lnTo>
                <a:lnTo>
                  <a:pt x="81" y="69"/>
                </a:lnTo>
                <a:lnTo>
                  <a:pt x="81" y="95"/>
                </a:lnTo>
                <a:lnTo>
                  <a:pt x="90" y="95"/>
                </a:lnTo>
                <a:lnTo>
                  <a:pt x="90" y="121"/>
                </a:lnTo>
                <a:lnTo>
                  <a:pt x="74" y="121"/>
                </a:lnTo>
                <a:lnTo>
                  <a:pt x="74" y="112"/>
                </a:lnTo>
                <a:lnTo>
                  <a:pt x="65" y="112"/>
                </a:lnTo>
                <a:lnTo>
                  <a:pt x="65" y="112"/>
                </a:lnTo>
                <a:lnTo>
                  <a:pt x="65" y="79"/>
                </a:lnTo>
                <a:lnTo>
                  <a:pt x="43" y="79"/>
                </a:lnTo>
                <a:lnTo>
                  <a:pt x="43" y="69"/>
                </a:lnTo>
                <a:lnTo>
                  <a:pt x="34" y="69"/>
                </a:lnTo>
                <a:lnTo>
                  <a:pt x="34" y="42"/>
                </a:lnTo>
                <a:lnTo>
                  <a:pt x="43" y="42"/>
                </a:lnTo>
                <a:lnTo>
                  <a:pt x="43" y="17"/>
                </a:lnTo>
                <a:lnTo>
                  <a:pt x="34" y="17"/>
                </a:lnTo>
                <a:lnTo>
                  <a:pt x="34" y="7"/>
                </a:lnTo>
                <a:lnTo>
                  <a:pt x="147" y="7"/>
                </a:lnTo>
                <a:lnTo>
                  <a:pt x="147" y="53"/>
                </a:lnTo>
                <a:close/>
              </a:path>
            </a:pathLst>
          </a:custGeom>
          <a:solidFill>
            <a:srgbClr val="E030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D04A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045;p181">
            <a:extLst>
              <a:ext uri="{FF2B5EF4-FFF2-40B4-BE49-F238E27FC236}">
                <a16:creationId xmlns:a16="http://schemas.microsoft.com/office/drawing/2014/main" id="{D6FA2665-4F81-4428-ADF8-01301BBFEBC7}"/>
              </a:ext>
            </a:extLst>
          </p:cNvPr>
          <p:cNvSpPr/>
          <p:nvPr/>
        </p:nvSpPr>
        <p:spPr>
          <a:xfrm>
            <a:off x="824284" y="5045666"/>
            <a:ext cx="335632" cy="336586"/>
          </a:xfrm>
          <a:custGeom>
            <a:avLst/>
            <a:gdLst/>
            <a:ahLst/>
            <a:cxnLst/>
            <a:rect l="l" t="t" r="r" b="b"/>
            <a:pathLst>
              <a:path w="704" h="706" extrusionOk="0">
                <a:moveTo>
                  <a:pt x="522" y="182"/>
                </a:moveTo>
                <a:lnTo>
                  <a:pt x="182" y="182"/>
                </a:lnTo>
                <a:lnTo>
                  <a:pt x="182" y="524"/>
                </a:lnTo>
                <a:lnTo>
                  <a:pt x="522" y="524"/>
                </a:lnTo>
                <a:lnTo>
                  <a:pt x="522" y="182"/>
                </a:lnTo>
                <a:close/>
                <a:moveTo>
                  <a:pt x="492" y="494"/>
                </a:moveTo>
                <a:lnTo>
                  <a:pt x="211" y="494"/>
                </a:lnTo>
                <a:lnTo>
                  <a:pt x="211" y="213"/>
                </a:lnTo>
                <a:lnTo>
                  <a:pt x="492" y="213"/>
                </a:lnTo>
                <a:lnTo>
                  <a:pt x="492" y="494"/>
                </a:lnTo>
                <a:close/>
                <a:moveTo>
                  <a:pt x="704" y="151"/>
                </a:moveTo>
                <a:lnTo>
                  <a:pt x="704" y="121"/>
                </a:lnTo>
                <a:lnTo>
                  <a:pt x="603" y="121"/>
                </a:lnTo>
                <a:lnTo>
                  <a:pt x="603" y="100"/>
                </a:lnTo>
                <a:lnTo>
                  <a:pt x="584" y="100"/>
                </a:lnTo>
                <a:lnTo>
                  <a:pt x="584" y="0"/>
                </a:lnTo>
                <a:lnTo>
                  <a:pt x="553" y="0"/>
                </a:lnTo>
                <a:lnTo>
                  <a:pt x="553" y="100"/>
                </a:lnTo>
                <a:lnTo>
                  <a:pt x="529" y="100"/>
                </a:lnTo>
                <a:lnTo>
                  <a:pt x="529" y="0"/>
                </a:lnTo>
                <a:lnTo>
                  <a:pt x="500" y="0"/>
                </a:lnTo>
                <a:lnTo>
                  <a:pt x="500" y="100"/>
                </a:lnTo>
                <a:lnTo>
                  <a:pt x="475" y="100"/>
                </a:lnTo>
                <a:lnTo>
                  <a:pt x="475" y="0"/>
                </a:lnTo>
                <a:lnTo>
                  <a:pt x="445" y="0"/>
                </a:lnTo>
                <a:lnTo>
                  <a:pt x="445" y="100"/>
                </a:lnTo>
                <a:lnTo>
                  <a:pt x="421" y="100"/>
                </a:lnTo>
                <a:lnTo>
                  <a:pt x="421" y="0"/>
                </a:lnTo>
                <a:lnTo>
                  <a:pt x="391" y="0"/>
                </a:lnTo>
                <a:lnTo>
                  <a:pt x="391" y="100"/>
                </a:lnTo>
                <a:lnTo>
                  <a:pt x="366" y="100"/>
                </a:lnTo>
                <a:lnTo>
                  <a:pt x="366" y="0"/>
                </a:lnTo>
                <a:lnTo>
                  <a:pt x="337" y="0"/>
                </a:lnTo>
                <a:lnTo>
                  <a:pt x="337" y="100"/>
                </a:lnTo>
                <a:lnTo>
                  <a:pt x="313" y="100"/>
                </a:lnTo>
                <a:lnTo>
                  <a:pt x="313" y="0"/>
                </a:lnTo>
                <a:lnTo>
                  <a:pt x="282" y="0"/>
                </a:lnTo>
                <a:lnTo>
                  <a:pt x="282" y="100"/>
                </a:lnTo>
                <a:lnTo>
                  <a:pt x="258" y="100"/>
                </a:lnTo>
                <a:lnTo>
                  <a:pt x="258" y="0"/>
                </a:lnTo>
                <a:lnTo>
                  <a:pt x="228" y="0"/>
                </a:lnTo>
                <a:lnTo>
                  <a:pt x="228" y="100"/>
                </a:lnTo>
                <a:lnTo>
                  <a:pt x="204" y="100"/>
                </a:lnTo>
                <a:lnTo>
                  <a:pt x="204" y="0"/>
                </a:lnTo>
                <a:lnTo>
                  <a:pt x="174" y="0"/>
                </a:lnTo>
                <a:lnTo>
                  <a:pt x="174" y="100"/>
                </a:lnTo>
                <a:lnTo>
                  <a:pt x="150" y="100"/>
                </a:lnTo>
                <a:lnTo>
                  <a:pt x="150" y="0"/>
                </a:lnTo>
                <a:lnTo>
                  <a:pt x="119" y="0"/>
                </a:lnTo>
                <a:lnTo>
                  <a:pt x="119" y="100"/>
                </a:lnTo>
                <a:lnTo>
                  <a:pt x="100" y="100"/>
                </a:lnTo>
                <a:lnTo>
                  <a:pt x="100" y="121"/>
                </a:lnTo>
                <a:lnTo>
                  <a:pt x="0" y="121"/>
                </a:lnTo>
                <a:lnTo>
                  <a:pt x="0" y="151"/>
                </a:lnTo>
                <a:lnTo>
                  <a:pt x="100" y="151"/>
                </a:lnTo>
                <a:lnTo>
                  <a:pt x="100" y="175"/>
                </a:lnTo>
                <a:lnTo>
                  <a:pt x="0" y="175"/>
                </a:lnTo>
                <a:lnTo>
                  <a:pt x="0" y="206"/>
                </a:lnTo>
                <a:lnTo>
                  <a:pt x="100" y="206"/>
                </a:lnTo>
                <a:lnTo>
                  <a:pt x="100" y="230"/>
                </a:lnTo>
                <a:lnTo>
                  <a:pt x="0" y="230"/>
                </a:lnTo>
                <a:lnTo>
                  <a:pt x="0" y="260"/>
                </a:lnTo>
                <a:lnTo>
                  <a:pt x="100" y="260"/>
                </a:lnTo>
                <a:lnTo>
                  <a:pt x="100" y="284"/>
                </a:lnTo>
                <a:lnTo>
                  <a:pt x="0" y="284"/>
                </a:lnTo>
                <a:lnTo>
                  <a:pt x="0" y="314"/>
                </a:lnTo>
                <a:lnTo>
                  <a:pt x="100" y="314"/>
                </a:lnTo>
                <a:lnTo>
                  <a:pt x="100" y="338"/>
                </a:lnTo>
                <a:lnTo>
                  <a:pt x="0" y="338"/>
                </a:lnTo>
                <a:lnTo>
                  <a:pt x="0" y="369"/>
                </a:lnTo>
                <a:lnTo>
                  <a:pt x="100" y="369"/>
                </a:lnTo>
                <a:lnTo>
                  <a:pt x="100" y="393"/>
                </a:lnTo>
                <a:lnTo>
                  <a:pt x="0" y="393"/>
                </a:lnTo>
                <a:lnTo>
                  <a:pt x="0" y="423"/>
                </a:lnTo>
                <a:lnTo>
                  <a:pt x="100" y="423"/>
                </a:lnTo>
                <a:lnTo>
                  <a:pt x="100" y="447"/>
                </a:lnTo>
                <a:lnTo>
                  <a:pt x="0" y="447"/>
                </a:lnTo>
                <a:lnTo>
                  <a:pt x="0" y="477"/>
                </a:lnTo>
                <a:lnTo>
                  <a:pt x="100" y="477"/>
                </a:lnTo>
                <a:lnTo>
                  <a:pt x="100" y="501"/>
                </a:lnTo>
                <a:lnTo>
                  <a:pt x="0" y="501"/>
                </a:lnTo>
                <a:lnTo>
                  <a:pt x="0" y="532"/>
                </a:lnTo>
                <a:lnTo>
                  <a:pt x="100" y="532"/>
                </a:lnTo>
                <a:lnTo>
                  <a:pt x="100" y="556"/>
                </a:lnTo>
                <a:lnTo>
                  <a:pt x="0" y="556"/>
                </a:lnTo>
                <a:lnTo>
                  <a:pt x="0" y="586"/>
                </a:lnTo>
                <a:lnTo>
                  <a:pt x="100" y="586"/>
                </a:lnTo>
                <a:lnTo>
                  <a:pt x="100" y="606"/>
                </a:lnTo>
                <a:lnTo>
                  <a:pt x="119" y="606"/>
                </a:lnTo>
                <a:lnTo>
                  <a:pt x="119" y="706"/>
                </a:lnTo>
                <a:lnTo>
                  <a:pt x="150" y="706"/>
                </a:lnTo>
                <a:lnTo>
                  <a:pt x="150" y="606"/>
                </a:lnTo>
                <a:lnTo>
                  <a:pt x="174" y="606"/>
                </a:lnTo>
                <a:lnTo>
                  <a:pt x="174" y="706"/>
                </a:lnTo>
                <a:lnTo>
                  <a:pt x="204" y="706"/>
                </a:lnTo>
                <a:lnTo>
                  <a:pt x="204" y="606"/>
                </a:lnTo>
                <a:lnTo>
                  <a:pt x="228" y="606"/>
                </a:lnTo>
                <a:lnTo>
                  <a:pt x="228" y="706"/>
                </a:lnTo>
                <a:lnTo>
                  <a:pt x="258" y="706"/>
                </a:lnTo>
                <a:lnTo>
                  <a:pt x="258" y="606"/>
                </a:lnTo>
                <a:lnTo>
                  <a:pt x="282" y="606"/>
                </a:lnTo>
                <a:lnTo>
                  <a:pt x="282" y="706"/>
                </a:lnTo>
                <a:lnTo>
                  <a:pt x="313" y="706"/>
                </a:lnTo>
                <a:lnTo>
                  <a:pt x="313" y="606"/>
                </a:lnTo>
                <a:lnTo>
                  <a:pt x="337" y="606"/>
                </a:lnTo>
                <a:lnTo>
                  <a:pt x="337" y="706"/>
                </a:lnTo>
                <a:lnTo>
                  <a:pt x="366" y="706"/>
                </a:lnTo>
                <a:lnTo>
                  <a:pt x="366" y="606"/>
                </a:lnTo>
                <a:lnTo>
                  <a:pt x="391" y="606"/>
                </a:lnTo>
                <a:lnTo>
                  <a:pt x="391" y="706"/>
                </a:lnTo>
                <a:lnTo>
                  <a:pt x="421" y="706"/>
                </a:lnTo>
                <a:lnTo>
                  <a:pt x="421" y="606"/>
                </a:lnTo>
                <a:lnTo>
                  <a:pt x="445" y="606"/>
                </a:lnTo>
                <a:lnTo>
                  <a:pt x="445" y="706"/>
                </a:lnTo>
                <a:lnTo>
                  <a:pt x="475" y="706"/>
                </a:lnTo>
                <a:lnTo>
                  <a:pt x="475" y="606"/>
                </a:lnTo>
                <a:lnTo>
                  <a:pt x="500" y="606"/>
                </a:lnTo>
                <a:lnTo>
                  <a:pt x="500" y="706"/>
                </a:lnTo>
                <a:lnTo>
                  <a:pt x="529" y="706"/>
                </a:lnTo>
                <a:lnTo>
                  <a:pt x="529" y="606"/>
                </a:lnTo>
                <a:lnTo>
                  <a:pt x="553" y="606"/>
                </a:lnTo>
                <a:lnTo>
                  <a:pt x="553" y="706"/>
                </a:lnTo>
                <a:lnTo>
                  <a:pt x="584" y="706"/>
                </a:lnTo>
                <a:lnTo>
                  <a:pt x="584" y="606"/>
                </a:lnTo>
                <a:lnTo>
                  <a:pt x="603" y="606"/>
                </a:lnTo>
                <a:lnTo>
                  <a:pt x="603" y="586"/>
                </a:lnTo>
                <a:lnTo>
                  <a:pt x="704" y="586"/>
                </a:lnTo>
                <a:lnTo>
                  <a:pt x="704" y="556"/>
                </a:lnTo>
                <a:lnTo>
                  <a:pt x="603" y="556"/>
                </a:lnTo>
                <a:lnTo>
                  <a:pt x="603" y="532"/>
                </a:lnTo>
                <a:lnTo>
                  <a:pt x="704" y="532"/>
                </a:lnTo>
                <a:lnTo>
                  <a:pt x="704" y="501"/>
                </a:lnTo>
                <a:lnTo>
                  <a:pt x="603" y="501"/>
                </a:lnTo>
                <a:lnTo>
                  <a:pt x="603" y="477"/>
                </a:lnTo>
                <a:lnTo>
                  <a:pt x="704" y="477"/>
                </a:lnTo>
                <a:lnTo>
                  <a:pt x="704" y="447"/>
                </a:lnTo>
                <a:lnTo>
                  <a:pt x="603" y="447"/>
                </a:lnTo>
                <a:lnTo>
                  <a:pt x="603" y="423"/>
                </a:lnTo>
                <a:lnTo>
                  <a:pt x="704" y="423"/>
                </a:lnTo>
                <a:lnTo>
                  <a:pt x="704" y="393"/>
                </a:lnTo>
                <a:lnTo>
                  <a:pt x="603" y="393"/>
                </a:lnTo>
                <a:lnTo>
                  <a:pt x="603" y="369"/>
                </a:lnTo>
                <a:lnTo>
                  <a:pt x="704" y="369"/>
                </a:lnTo>
                <a:lnTo>
                  <a:pt x="704" y="338"/>
                </a:lnTo>
                <a:lnTo>
                  <a:pt x="603" y="338"/>
                </a:lnTo>
                <a:lnTo>
                  <a:pt x="603" y="314"/>
                </a:lnTo>
                <a:lnTo>
                  <a:pt x="704" y="314"/>
                </a:lnTo>
                <a:lnTo>
                  <a:pt x="704" y="284"/>
                </a:lnTo>
                <a:lnTo>
                  <a:pt x="603" y="284"/>
                </a:lnTo>
                <a:lnTo>
                  <a:pt x="603" y="260"/>
                </a:lnTo>
                <a:lnTo>
                  <a:pt x="704" y="260"/>
                </a:lnTo>
                <a:lnTo>
                  <a:pt x="704" y="230"/>
                </a:lnTo>
                <a:lnTo>
                  <a:pt x="603" y="230"/>
                </a:lnTo>
                <a:lnTo>
                  <a:pt x="603" y="206"/>
                </a:lnTo>
                <a:lnTo>
                  <a:pt x="704" y="206"/>
                </a:lnTo>
                <a:lnTo>
                  <a:pt x="704" y="175"/>
                </a:lnTo>
                <a:lnTo>
                  <a:pt x="603" y="175"/>
                </a:lnTo>
                <a:lnTo>
                  <a:pt x="603" y="151"/>
                </a:lnTo>
                <a:lnTo>
                  <a:pt x="704" y="151"/>
                </a:lnTo>
                <a:close/>
                <a:moveTo>
                  <a:pt x="574" y="576"/>
                </a:moveTo>
                <a:lnTo>
                  <a:pt x="129" y="576"/>
                </a:lnTo>
                <a:lnTo>
                  <a:pt x="129" y="131"/>
                </a:lnTo>
                <a:lnTo>
                  <a:pt x="574" y="131"/>
                </a:lnTo>
                <a:lnTo>
                  <a:pt x="574" y="576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D04A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FE6F-223B-5EC7-621E-D76D29E6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29000"/>
            <a:ext cx="10058400" cy="1450757"/>
          </a:xfrm>
          <a:solidFill>
            <a:srgbClr val="FFC000"/>
          </a:solidFill>
        </p:spPr>
        <p:txBody>
          <a:bodyPr/>
          <a:lstStyle/>
          <a:p>
            <a:r>
              <a:rPr lang="en-US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74840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66,1,Next Word Predictor"/>
</p:tagLst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E4ABE67668B42BE0E76B20CEC2412" ma:contentTypeVersion="9" ma:contentTypeDescription="Create a new document." ma:contentTypeScope="" ma:versionID="5ff80c2726971c4f7a495caa94dd5170">
  <xsd:schema xmlns:xsd="http://www.w3.org/2001/XMLSchema" xmlns:xs="http://www.w3.org/2001/XMLSchema" xmlns:p="http://schemas.microsoft.com/office/2006/metadata/properties" xmlns:ns3="6e7ef97b-07bf-4564-aa4c-c133ebe67103" xmlns:ns4="a0e39ed0-ac59-4054-98ec-c25ff1c6bee8" targetNamespace="http://schemas.microsoft.com/office/2006/metadata/properties" ma:root="true" ma:fieldsID="0b5123e2ab6d911e4422920d8049b29a" ns3:_="" ns4:_="">
    <xsd:import namespace="6e7ef97b-07bf-4564-aa4c-c133ebe67103"/>
    <xsd:import namespace="a0e39ed0-ac59-4054-98ec-c25ff1c6b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ef97b-07bf-4564-aa4c-c133ebe67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39ed0-ac59-4054-98ec-c25ff1c6bee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7ef97b-07bf-4564-aa4c-c133ebe671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5B370E-C76A-4567-BFDF-2F7B32140337}">
  <ds:schemaRefs>
    <ds:schemaRef ds:uri="6e7ef97b-07bf-4564-aa4c-c133ebe67103"/>
    <ds:schemaRef ds:uri="a0e39ed0-ac59-4054-98ec-c25ff1c6be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6e7ef97b-07bf-4564-aa4c-c133ebe67103"/>
    <ds:schemaRef ds:uri="a0e39ed0-ac59-4054-98ec-c25ff1c6be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{06EB1B18-2AD6-4310-85E2-E092B8901432}tf11437505_win32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RetrospectVTI</vt:lpstr>
      <vt:lpstr>Next Word Predictor</vt:lpstr>
      <vt:lpstr>Group Members</vt:lpstr>
      <vt:lpstr>Table of Contents </vt:lpstr>
      <vt:lpstr>Scope</vt:lpstr>
      <vt:lpstr>Solution Overview</vt:lpstr>
      <vt:lpstr>Our Task/Technology</vt:lpstr>
      <vt:lpstr>Our Task/Technology</vt:lpstr>
      <vt:lpstr>Our Task/Technology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Predictor</dc:title>
  <dc:creator>Olusore Olateru</dc:creator>
  <cp:revision>2</cp:revision>
  <dcterms:created xsi:type="dcterms:W3CDTF">2023-05-24T16:26:06Z</dcterms:created>
  <dcterms:modified xsi:type="dcterms:W3CDTF">2023-05-25T21:28:23Z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0x01010025BE4ABE67668B42BE0E76B20CEC2412</vt:lpwstr>
  </property>
</Properties>
</file>