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64" r:id="rId5"/>
    <p:sldId id="260" r:id="rId6"/>
    <p:sldId id="283" r:id="rId7"/>
    <p:sldId id="265" r:id="rId8"/>
    <p:sldId id="259" r:id="rId9"/>
    <p:sldId id="266" r:id="rId10"/>
    <p:sldId id="261" r:id="rId11"/>
    <p:sldId id="268" r:id="rId12"/>
    <p:sldId id="280" r:id="rId13"/>
    <p:sldId id="269" r:id="rId14"/>
    <p:sldId id="267" r:id="rId15"/>
    <p:sldId id="262" r:id="rId16"/>
    <p:sldId id="278" r:id="rId17"/>
    <p:sldId id="279" r:id="rId18"/>
    <p:sldId id="271" r:id="rId19"/>
    <p:sldId id="272" r:id="rId20"/>
    <p:sldId id="281" r:id="rId21"/>
    <p:sldId id="282" r:id="rId22"/>
    <p:sldId id="273" r:id="rId23"/>
    <p:sldId id="274" r:id="rId24"/>
    <p:sldId id="275" r:id="rId25"/>
    <p:sldId id="276" r:id="rId26"/>
    <p:sldId id="277" r:id="rId27"/>
    <p:sldId id="28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22" autoAdjust="0"/>
  </p:normalViewPr>
  <p:slideViewPr>
    <p:cSldViewPr>
      <p:cViewPr>
        <p:scale>
          <a:sx n="80" d="100"/>
          <a:sy n="80" d="100"/>
        </p:scale>
        <p:origin x="-1522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9EB02-12AC-4228-82E5-C28081D0BE3B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82FD2-5914-43D2-AC6C-B737E73DD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73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B7157-2196-4A6A-BB80-0B411B31AA9C}" type="datetimeFigureOut">
              <a:rPr lang="en-US" smtClean="0"/>
              <a:t>28-Feb-18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C08D-C01F-40D1-B159-E95C24C45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33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4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3403AB-2BA2-4278-81AB-EE7B92C17D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C2A95-24AC-4EEA-A452-351678FD64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EA433-A34B-4CA2-8F7D-C189684D12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37EB6-10A7-4D07-BC99-1F5FDAE3AD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BE70A-0EE9-4716-BF95-1C485C95A5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0A1E80-DF88-4207-BF59-48722A0CF1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3A7E-5185-434B-BA76-6D335814EC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92994-F170-4CC4-9438-5068043BFD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50929-CA97-4324-BF14-64836DF63D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0CCF83C-603C-47EC-946F-DAC13E1F2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FADF1-9B8C-494A-AE87-8C0586C30B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1DA0BE8-2462-4AB0-B67E-0008678D5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460" y="2057400"/>
            <a:ext cx="7287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dirty="0" smtClean="0"/>
              <a:t>Μια εφαρμογή κινητών συσκευών για την </a:t>
            </a:r>
          </a:p>
          <a:p>
            <a:pPr algn="ctr"/>
            <a:r>
              <a:rPr lang="el-GR" sz="3200" dirty="0" smtClean="0"/>
              <a:t>εκπαίδευση αυτιστικών παιδιών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684280" y="3995410"/>
            <a:ext cx="3573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/>
              <a:t>Αθανάσιος Παπαδάκης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700197" y="5175807"/>
            <a:ext cx="5541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/>
              <a:t>Βασιλακόπουλος Μιχαήλ, Επιβλέπων Καθηγητής Α΄</a:t>
            </a:r>
          </a:p>
          <a:p>
            <a:pPr algn="ctr"/>
            <a:r>
              <a:rPr lang="el-GR" sz="2000" dirty="0" smtClean="0"/>
              <a:t>Τσαλαπάτα Χαρίκλεια, Επιβλέπων Καθηγήτρια Β΄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05999" y="6190956"/>
            <a:ext cx="132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Βόλος, 2018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7" y="228600"/>
            <a:ext cx="8542760" cy="128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ΕΡΓΑΛΕΙΑ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Android Studio 3.0.1 –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Υλοποίηση εφαρμογής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Webhost –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Κατοχύρωση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domain</a:t>
            </a: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err="1" smtClean="0">
                <a:latin typeface="Calibri" pitchFamily="34" charset="0"/>
                <a:cs typeface="Calibri" pitchFamily="34" charset="0"/>
              </a:rPr>
              <a:t>phpMyAdmin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Δημιουργία βάσης δεδομένων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SQL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– Επεξεργασία βάσης δεδομένων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err="1" smtClean="0">
                <a:latin typeface="Calibri" pitchFamily="34" charset="0"/>
                <a:cs typeface="Calibri" pitchFamily="34" charset="0"/>
              </a:rPr>
              <a:t>BlueStacks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Εξομοιωτής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android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 λειτουργικού στον υπολογιστή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Φυσική </a:t>
            </a:r>
            <a:r>
              <a:rPr lang="el-GR" sz="2400" b="0" dirty="0">
                <a:latin typeface="Calibri" pitchFamily="34" charset="0"/>
                <a:cs typeface="Calibri" pitchFamily="34" charset="0"/>
              </a:rPr>
              <a:t>συσκευή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android v7.0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Εκτέλεση εφαρμογής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Android studio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>
            <a:normAutofit/>
          </a:bodyPr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Ένα πρόγραμμα που συνδιάζει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αρχεία τύπου: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java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class</a:t>
            </a:r>
            <a:r>
              <a:rPr lang="en-US" sz="2400" b="0" dirty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	java programming</a:t>
            </a: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400" b="0" dirty="0" err="1" smtClean="0">
                <a:latin typeface="Calibri" pitchFamily="34" charset="0"/>
                <a:cs typeface="Calibri" pitchFamily="34" charset="0"/>
              </a:rPr>
              <a:t>gradle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.xml		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xml programming</a:t>
            </a: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Τρόποι δοκιμής και ελέγχου της εφαρμογής: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Εικονική συσκευή 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Φυσική συσκευή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5" name="Right Brace 4"/>
          <p:cNvSpPr/>
          <p:nvPr/>
        </p:nvSpPr>
        <p:spPr>
          <a:xfrm>
            <a:off x="2514600" y="1752600"/>
            <a:ext cx="533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14600" y="3200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04800" y="838200"/>
            <a:ext cx="1676400" cy="3581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57200" y="5105400"/>
            <a:ext cx="1447800" cy="169432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6200" y="533400"/>
            <a:ext cx="5029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0" y="4267200"/>
            <a:ext cx="1295400" cy="0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35371" y="4953000"/>
            <a:ext cx="1295400" cy="0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91400" y="5638800"/>
            <a:ext cx="1295400" cy="0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95883" y="6324600"/>
            <a:ext cx="1295400" cy="0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81200" y="838200"/>
            <a:ext cx="1905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699972"/>
          </a:xfrm>
        </p:spPr>
        <p:txBody>
          <a:bodyPr>
            <a:normAutofit/>
          </a:bodyPr>
          <a:lstStyle/>
          <a:p>
            <a:pPr marL="0" indent="0" algn="ctr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Κατοχύρωση διαδικτυακού χώρου –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Domain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0" dirty="0" err="1" smtClean="0">
                <a:latin typeface="Calibri" pitchFamily="34" charset="0"/>
                <a:cs typeface="Calibri" pitchFamily="34" charset="0"/>
              </a:rPr>
              <a:t>webHost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)</a:t>
            </a: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/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 marL="0" indent="0" algn="ctr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Υλοποίηση βάσης δεδομένων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0" dirty="0" err="1" smtClean="0">
                <a:latin typeface="Calibri" pitchFamily="34" charset="0"/>
                <a:cs typeface="Calibri" pitchFamily="34" charset="0"/>
              </a:rPr>
              <a:t>phpMyAdmin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0" indent="0" algn="ctr"/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marL="0" indent="0" algn="ctr"/>
            <a:r>
              <a:rPr lang="en-US" sz="2400" b="0" smtClean="0">
                <a:latin typeface="Calibri" pitchFamily="34" charset="0"/>
                <a:cs typeface="Calibri" pitchFamily="34" charset="0"/>
              </a:rPr>
              <a:t>SQL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για επεξεργασία βάσης δεδομένων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/>
            <a:endParaRPr lang="en-US" sz="2400" b="0" dirty="0">
              <a:latin typeface="Calibri" pitchFamily="34" charset="0"/>
              <a:cs typeface="Calibri" pitchFamily="34" charset="0"/>
            </a:endParaRPr>
          </a:p>
          <a:p>
            <a:pPr marL="0" indent="0" algn="ctr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Διαδικτυακός έλεγχος για είσοδο στην εφαρμογή</a:t>
            </a:r>
          </a:p>
          <a:p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9" name="Down Arrow 8"/>
          <p:cNvSpPr/>
          <p:nvPr/>
        </p:nvSpPr>
        <p:spPr>
          <a:xfrm>
            <a:off x="4343400" y="1600200"/>
            <a:ext cx="502919" cy="3810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343399" y="2590800"/>
            <a:ext cx="502919" cy="3810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343398" y="3581400"/>
            <a:ext cx="502919" cy="3810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2895600"/>
          </a:xfrm>
        </p:spPr>
        <p:txBody>
          <a:bodyPr anchor="t">
            <a:normAutofit/>
          </a:bodyPr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Πρόβλημα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Αυτισμός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Στόχοι Αντιμετώπισης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Παρουσίαση εφαρμογής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Μελλοντική εξέλιξη</a:t>
            </a: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Παρουσιαση εφαρμογησ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575772"/>
          </a:xfrm>
        </p:spPr>
        <p:txBody>
          <a:bodyPr>
            <a:normAutofit/>
          </a:bodyPr>
          <a:lstStyle/>
          <a:p>
            <a:pPr algn="ctr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Εναρκτήρια οθόνη:</a:t>
            </a:r>
          </a:p>
          <a:p>
            <a:pPr algn="ctr"/>
            <a:endParaRPr lang="en-US" sz="2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16"/>
          <a:stretch/>
        </p:blipFill>
        <p:spPr>
          <a:xfrm>
            <a:off x="228600" y="1727212"/>
            <a:ext cx="1981200" cy="3119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27212"/>
            <a:ext cx="1937018" cy="3100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1727211"/>
            <a:ext cx="419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Περιέχει: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l-GR" sz="2400" dirty="0" smtClean="0"/>
              <a:t>Πλατφόρμα εγγραφής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l-GR" sz="2400" dirty="0" smtClean="0"/>
              <a:t>Άμεση αποθήκευση και παραπομπή στην αρχική για είσοδο στο κύριο μενού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l-GR" sz="2400" dirty="0" smtClean="0"/>
              <a:t>Εμφάνιση κατάλληλου μηνύματος σε περίπτωση λάθους</a:t>
            </a:r>
          </a:p>
          <a:p>
            <a:pPr marL="457200" indent="-457200">
              <a:buFont typeface="Arial" pitchFamily="34" charset="0"/>
              <a:buChar char="•"/>
            </a:pPr>
            <a:endParaRPr lang="el-GR" sz="24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database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2236622" cy="35798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800"/>
          <a:stretch/>
        </p:blipFill>
        <p:spPr>
          <a:xfrm>
            <a:off x="2514600" y="1524000"/>
            <a:ext cx="6510528" cy="29489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962400" y="1676400"/>
            <a:ext cx="35052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676400" y="1676400"/>
            <a:ext cx="2667000" cy="76200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76400" y="2019300"/>
            <a:ext cx="2667000" cy="57150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676400" y="2305050"/>
            <a:ext cx="2667000" cy="50090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676400" y="2534566"/>
            <a:ext cx="2667000" cy="463924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564342" y="3200400"/>
            <a:ext cx="2779058" cy="7620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64342" y="3352800"/>
            <a:ext cx="2779058" cy="22860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564342" y="3581400"/>
            <a:ext cx="2779058" cy="38100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9" t="-945" r="120" b="17941"/>
          <a:stretch/>
        </p:blipFill>
        <p:spPr>
          <a:xfrm>
            <a:off x="152400" y="-21336"/>
            <a:ext cx="8610600" cy="32953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mtClean="0"/>
              <a:t>ΤΜΗΜΑ  ΗΛΕΚΤΡΟΛΟΓΩΝ ΜΗΧΑΝΙΚΩΝ ΚΑΙ ΜΗΧΑΝΙΚΩΝ ΗΛΕΚΤΡΟΝΙΚΩΝ ΥΠΟΛΟΓΙΣΤΩΝ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5"/>
          <a:stretch/>
        </p:blipFill>
        <p:spPr>
          <a:xfrm>
            <a:off x="138953" y="2971800"/>
            <a:ext cx="8610600" cy="38862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755341" y="623047"/>
            <a:ext cx="1447800" cy="169432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" y="2133600"/>
            <a:ext cx="5105400" cy="70372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400" y="8965"/>
            <a:ext cx="685800" cy="6768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8953" y="5715000"/>
            <a:ext cx="6261847" cy="1143000"/>
          </a:xfrm>
          <a:prstGeom prst="rect">
            <a:avLst/>
          </a:prstGeom>
          <a:noFill/>
          <a:ln cmpd="sng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520940" cy="499572"/>
          </a:xfrm>
        </p:spPr>
        <p:txBody>
          <a:bodyPr>
            <a:noAutofit/>
          </a:bodyPr>
          <a:lstStyle/>
          <a:p>
            <a:pPr algn="ctr"/>
            <a:r>
              <a:rPr lang="el-GR" sz="2800" b="0" i="1" dirty="0" smtClean="0">
                <a:latin typeface="Calibri" pitchFamily="34" charset="0"/>
                <a:cs typeface="Calibri" pitchFamily="34" charset="0"/>
              </a:rPr>
              <a:t>Βασικό μενού:</a:t>
            </a:r>
            <a:endParaRPr lang="en-US" sz="28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1905000" cy="33866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47800"/>
            <a:ext cx="1904999" cy="3386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5800" y="15240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Πέντε επιλογές: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400" dirty="0" smtClean="0"/>
              <a:t>Δραστηριότητα γονέων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400" dirty="0" smtClean="0"/>
              <a:t>Δραστηριότητα σειροθέτησης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400" dirty="0" smtClean="0"/>
              <a:t>Πληροφορίες εφαρμογής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400" dirty="0" smtClean="0"/>
              <a:t>Βοήθεια εφαρμογής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400" dirty="0" smtClean="0"/>
              <a:t>Τερματισμός εφαρμογής</a:t>
            </a:r>
            <a:endParaRPr lang="el-GR" sz="2400" dirty="0"/>
          </a:p>
          <a:p>
            <a:r>
              <a:rPr lang="el-GR" sz="2400" dirty="0" smtClean="0"/>
              <a:t>Μεσαίο πλήκτρο γραφικού περιβάλλοντος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520940" cy="499572"/>
          </a:xfrm>
        </p:spPr>
        <p:txBody>
          <a:bodyPr>
            <a:noAutofit/>
          </a:bodyPr>
          <a:lstStyle/>
          <a:p>
            <a:pPr algn="ctr"/>
            <a:r>
              <a:rPr lang="el-GR" sz="2800" b="0" i="1" dirty="0" smtClean="0">
                <a:latin typeface="Calibri" pitchFamily="34" charset="0"/>
                <a:cs typeface="Calibri" pitchFamily="34" charset="0"/>
              </a:rPr>
              <a:t>Δραστηριότητα γονέων:</a:t>
            </a:r>
            <a:endParaRPr lang="en-US" sz="28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0"/>
          <a:stretch/>
        </p:blipFill>
        <p:spPr>
          <a:xfrm>
            <a:off x="533400" y="1218592"/>
            <a:ext cx="2396612" cy="36875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1218593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Δ</a:t>
            </a:r>
            <a:r>
              <a:rPr lang="el-GR" sz="2400" dirty="0" smtClean="0"/>
              <a:t>ύο δραστηριότητες υποστήριξης επικοινωνίας: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 smtClean="0"/>
              <a:t>Φαγητού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 smtClean="0"/>
              <a:t>Ενεργειών</a:t>
            </a:r>
          </a:p>
          <a:p>
            <a:endParaRPr lang="el-GR" sz="2400" dirty="0"/>
          </a:p>
          <a:p>
            <a:r>
              <a:rPr lang="el-GR" sz="2400" dirty="0" smtClean="0"/>
              <a:t>Δύο εκπαιδευτικές δραστηριότητες: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 smtClean="0"/>
              <a:t>Τοπικών επιρρημάτων</a:t>
            </a:r>
          </a:p>
          <a:p>
            <a:pPr marL="457200" indent="-457200">
              <a:buFont typeface="+mj-lt"/>
              <a:buAutoNum type="arabicPeriod"/>
            </a:pPr>
            <a:r>
              <a:rPr lang="el-GR" sz="2400" dirty="0" smtClean="0"/>
              <a:t>Ιδιοτήτων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20940" cy="548640"/>
          </a:xfrm>
        </p:spPr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Περιεχομενα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00200"/>
            <a:ext cx="7520940" cy="2895600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Πρόβλημα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Αυτισμός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Στόχοι αντιμετώπισης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Παρουσίαση εφαρμογής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Μελλοντική εξέλιξη</a:t>
            </a: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457200"/>
            <a:ext cx="1905000" cy="32004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1000" y="762000"/>
            <a:ext cx="1143000" cy="59436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4038600"/>
            <a:ext cx="1676400" cy="12192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400174" y="6347012"/>
            <a:ext cx="838201" cy="717176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3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17377" y="3276600"/>
            <a:ext cx="883023" cy="22635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17376" y="4876800"/>
            <a:ext cx="883023" cy="22635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17377" y="1751478"/>
            <a:ext cx="883023" cy="226359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2400" y="2020978"/>
            <a:ext cx="990600" cy="279025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271" y="4989979"/>
            <a:ext cx="990600" cy="279025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271" y="1741953"/>
            <a:ext cx="990600" cy="279025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520940" cy="499572"/>
          </a:xfrm>
        </p:spPr>
        <p:txBody>
          <a:bodyPr>
            <a:noAutofit/>
          </a:bodyPr>
          <a:lstStyle/>
          <a:p>
            <a:pPr algn="ctr"/>
            <a:r>
              <a:rPr lang="el-GR" sz="2800" b="0" i="1" dirty="0" smtClean="0">
                <a:latin typeface="Calibri" pitchFamily="34" charset="0"/>
                <a:cs typeface="Calibri" pitchFamily="34" charset="0"/>
              </a:rPr>
              <a:t>Δραστηριότητα σειροθέτησης:</a:t>
            </a:r>
            <a:endParaRPr lang="en-US" sz="28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1905000" cy="3386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7" y="1091636"/>
            <a:ext cx="2235753" cy="3742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" t="-79" r="2943" b="2320"/>
          <a:stretch/>
        </p:blipFill>
        <p:spPr>
          <a:xfrm>
            <a:off x="2743200" y="1075011"/>
            <a:ext cx="2286000" cy="37539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08494" y="1075010"/>
            <a:ext cx="370690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Καθημερινές ενέργειες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Εμφάνιση κατάλληλου μηνύματος</a:t>
            </a:r>
            <a:endParaRPr lang="el-G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Ηχητική υποστήριξη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Πλήκτρα για επόμενο/προηγούμενο παιχνίδι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sz="2400" dirty="0" smtClean="0"/>
              <a:t>Αυξανόμενης δυσκολίας</a:t>
            </a:r>
          </a:p>
          <a:p>
            <a:pPr marL="285750" indent="-285750">
              <a:buFont typeface="Arial" pitchFamily="34" charset="0"/>
              <a:buChar char="•"/>
            </a:pPr>
            <a:endParaRPr lang="el-GR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7520940" cy="499572"/>
          </a:xfrm>
        </p:spPr>
        <p:txBody>
          <a:bodyPr>
            <a:noAutofit/>
          </a:bodyPr>
          <a:lstStyle/>
          <a:p>
            <a:pPr algn="ctr"/>
            <a:r>
              <a:rPr lang="el-GR" sz="2800" b="0" i="1" dirty="0" smtClean="0">
                <a:latin typeface="Calibri" pitchFamily="34" charset="0"/>
                <a:cs typeface="Calibri" pitchFamily="34" charset="0"/>
              </a:rPr>
              <a:t>Πληροφορίες – Βοήθεια εφαρμογής :</a:t>
            </a:r>
            <a:endParaRPr lang="en-US" sz="28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1091636"/>
            <a:ext cx="213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l-GR" sz="24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111933"/>
            <a:ext cx="2435250" cy="380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6"/>
          <a:stretch/>
        </p:blipFill>
        <p:spPr>
          <a:xfrm>
            <a:off x="116541" y="1091636"/>
            <a:ext cx="2220233" cy="38083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77115" y="1123265"/>
            <a:ext cx="4135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Πληροφορίες εφαρμογής: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Προβολή οποιουδήποτε εγγράφου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Δυνατότητα μεγέθυνσης/σμίκρινσης</a:t>
            </a:r>
          </a:p>
          <a:p>
            <a:endParaRPr lang="el-GR" sz="2400" dirty="0" smtClean="0"/>
          </a:p>
          <a:p>
            <a:r>
              <a:rPr lang="el-GR" sz="2400" dirty="0" smtClean="0"/>
              <a:t>Βοήθεια εφαρμογής:</a:t>
            </a:r>
            <a:endParaRPr lang="el-GR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Γραπτή επεξήγηση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Ηχητική επεξήγηση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l-GR" sz="2400" dirty="0" smtClean="0"/>
              <a:t>Χρωματική αντιστοίχιση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2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2895600"/>
          </a:xfrm>
        </p:spPr>
        <p:txBody>
          <a:bodyPr anchor="t">
            <a:normAutofit/>
          </a:bodyPr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Πρόβλημα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Αυτισμός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Στόχοι Αντιμετώπισης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Παρουσίαση εφαρμογής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Μελλοντική εξέλιξη</a:t>
            </a: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Μελλοντικη εξελιξη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Εμπλουτισμός περιεχομένου των δραστηριοτήτων εκπαίδευσης και υποστήριξης επικοινωνίας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Πρόσθεση και διαχωρισμός παιχνιδιών σειροθέτησης ανάλογα με τους στόχους και το επίπεδο δυσκολίας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Δυνατότητα πρόσβασης από τους κηδεμόνες σε κατάλληλα άρθρα και θεωρητικό υλικό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Συλλογή δεδομένων και αποτελεσμάτων για μελέτη και εξειδίκευση της εφαρμογής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/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/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/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 marL="0" indent="0" algn="ctr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Ευχαριστώ για την προσοχή σας!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542760" cy="12802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/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 algn="ctr"/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 marL="0" indent="0" algn="ctr"/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 marL="0" indent="0" algn="ctr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Ερωτήσεις;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8542760" cy="12802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ΠΡΟΒΛΗΜΑ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776172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Η ραγδαία ανάπτυξη της τεχνολογίας επιτρέπει καινουργιες μεθόδους υποστήριξης των ατόμων με μαθησιακές δυσκολίες.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Έρευνες δείχνουν ότι είναι αυξημένος ο αριθμός των αυτιστικών ατόμων που αναπτύσσουν δεξιότητες στην χρήση ηλεκτρονικών συσκευών.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Φτωχό περιεχόμενο ελληνικών εφαρμογών εκπαίδευσης ατόμων με μαθησιακές δυσκολίες.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Πλήρης έλλειψη εφαρμογών που ειδικεύονται στον αυτισμό.</a:t>
            </a:r>
          </a:p>
          <a:p>
            <a:pPr>
              <a:buFont typeface="Arial" pitchFamily="34" charset="0"/>
              <a:buChar char="•"/>
            </a:pPr>
            <a:endParaRPr lang="en-US" sz="2400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2895600"/>
          </a:xfrm>
        </p:spPr>
        <p:txBody>
          <a:bodyPr anchor="t">
            <a:normAutofit/>
          </a:bodyPr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Πρόβλημα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Αυτισμός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Στόχοι Αντιμετώπισης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Παρουσίαση εφαρμογής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Μελλοντική εξέλιξη</a:t>
            </a: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Αυτισμοσ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2960" y="1066800"/>
            <a:ext cx="7520940" cy="39624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Σύνθετη αναπτυξιακή διαταραχή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Διαταραχές Αυτιστικού Φάσματος (ΔΑΦ)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Χαρακτηριστηκά διαταραχών, ελλείματα στην: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Κοινωνική αλληλεπίδραση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Επικοινωνία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Φαντασία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>
                <a:latin typeface="Calibri" pitchFamily="34" charset="0"/>
                <a:cs typeface="Calibri" pitchFamily="34" charset="0"/>
              </a:rPr>
              <a:t>Διαφορές των ατόμων στο Φάσμα 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>
                <a:latin typeface="Calibri" pitchFamily="34" charset="0"/>
                <a:cs typeface="Calibri" pitchFamily="34" charset="0"/>
              </a:rPr>
              <a:t>Β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αρύτητα </a:t>
            </a:r>
            <a:r>
              <a:rPr lang="el-GR" sz="2400" b="0" dirty="0">
                <a:latin typeface="Calibri" pitchFamily="34" charset="0"/>
                <a:cs typeface="Calibri" pitchFamily="34" charset="0"/>
              </a:rPr>
              <a:t>και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ένταση συμπτωμάτων</a:t>
            </a:r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Δεν </a:t>
            </a:r>
            <a:r>
              <a:rPr lang="el-GR" sz="2400" b="0" dirty="0">
                <a:latin typeface="Calibri" pitchFamily="34" charset="0"/>
                <a:cs typeface="Calibri" pitchFamily="34" charset="0"/>
              </a:rPr>
              <a:t>εκδηλώνουν όλα τα συμπτώματα </a:t>
            </a:r>
          </a:p>
          <a:p>
            <a:pPr>
              <a:buFont typeface="Arial" pitchFamily="34" charset="0"/>
              <a:buChar char="•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Αυτισμοσ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22960" y="1066800"/>
            <a:ext cx="7520940" cy="3962400"/>
          </a:xfrm>
        </p:spPr>
        <p:txBody>
          <a:bodyPr>
            <a:noAutofit/>
          </a:bodyPr>
          <a:lstStyle/>
          <a:p>
            <a:pPr marL="0" indent="0"/>
            <a:r>
              <a:rPr lang="el-GR" sz="2400" b="0" dirty="0">
                <a:latin typeface="Calibri" pitchFamily="34" charset="0"/>
                <a:cs typeface="Calibri" pitchFamily="34" charset="0"/>
              </a:rPr>
              <a:t>Δεν υπάρχει θεραπεία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, σκοπός είναι η:</a:t>
            </a:r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Βελτίωση </a:t>
            </a:r>
            <a:r>
              <a:rPr lang="el-GR" sz="2400" b="0" dirty="0">
                <a:latin typeface="Calibri" pitchFamily="34" charset="0"/>
                <a:cs typeface="Calibri" pitchFamily="34" charset="0"/>
              </a:rPr>
              <a:t>συμπτωμάτων 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>
                <a:latin typeface="Calibri" pitchFamily="34" charset="0"/>
                <a:cs typeface="Calibri" pitchFamily="34" charset="0"/>
              </a:rPr>
              <a:t>Αυτονομία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ατόμου</a:t>
            </a:r>
          </a:p>
          <a:p>
            <a:pPr>
              <a:buFont typeface="Arial" pitchFamily="34" charset="0"/>
              <a:buChar char="•"/>
            </a:pPr>
            <a:endParaRPr lang="el-GR" sz="2400" b="0" dirty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Εκπαιδευτικές παρεμβάσεις: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Διευκόλυνση επικοινωνίας μέσω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PECS</a:t>
            </a:r>
          </a:p>
          <a:p>
            <a:pPr>
              <a:buFont typeface="Arial" pitchFamily="34" charset="0"/>
              <a:buChar char="•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Πρόγραμμα ειδικής αγωγής 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TEACCH</a:t>
            </a: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sz="2800" b="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b="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l-GR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2895600"/>
          </a:xfrm>
        </p:spPr>
        <p:txBody>
          <a:bodyPr anchor="t">
            <a:normAutofit/>
          </a:bodyPr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Πρόβλημα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Αυτισμός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Στόχοι Αντιμετώπισης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Παρουσίαση εφαρμογής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Μελλοντική εξέλιξη</a:t>
            </a: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b="1" dirty="0" smtClean="0">
                <a:latin typeface="Calibri" pitchFamily="34" charset="0"/>
                <a:cs typeface="Calibri" pitchFamily="34" charset="0"/>
              </a:rPr>
              <a:t>Στοχοι αντιμετωπισησ</a:t>
            </a:r>
            <a:endParaRPr lang="en-US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Υλοποίηση εφαρμογής με:</a:t>
            </a:r>
          </a:p>
          <a:p>
            <a:pPr>
              <a:buFont typeface="Wingdings" pitchFamily="2" charset="2"/>
              <a:buChar char="ü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Περιβάλλον προσαρμοσμένο στις παιδικές ανάγκες</a:t>
            </a:r>
          </a:p>
          <a:p>
            <a:pPr>
              <a:buFont typeface="Wingdings" pitchFamily="2" charset="2"/>
              <a:buChar char="ü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Εύχρηστο</a:t>
            </a:r>
            <a:r>
              <a:rPr lang="en-US" sz="2400" b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περιβάλλον</a:t>
            </a:r>
          </a:p>
          <a:p>
            <a:pPr>
              <a:buFont typeface="Wingdings" pitchFamily="2" charset="2"/>
              <a:buChar char="ü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υποστήριξης επικοινωνίας</a:t>
            </a:r>
          </a:p>
          <a:p>
            <a:pPr>
              <a:buFont typeface="Wingdings" pitchFamily="2" charset="2"/>
              <a:buChar char="ü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Εκπαιδευτικό περιεχόμενο</a:t>
            </a:r>
          </a:p>
          <a:p>
            <a:pPr>
              <a:buFont typeface="Wingdings" pitchFamily="2" charset="2"/>
              <a:buChar char="ü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Ύπαρξη δραστηριότητας σειροθέτησης</a:t>
            </a:r>
          </a:p>
          <a:p>
            <a:pPr>
              <a:buFont typeface="Wingdings" pitchFamily="2" charset="2"/>
              <a:buChar char="ü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Ύπαρξη λογαριασμού</a:t>
            </a:r>
          </a:p>
          <a:p>
            <a:endParaRPr lang="en-US" b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520940" cy="2895600"/>
          </a:xfrm>
        </p:spPr>
        <p:txBody>
          <a:bodyPr anchor="t">
            <a:normAutofit/>
          </a:bodyPr>
          <a:lstStyle/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Πρόβλημα</a:t>
            </a:r>
            <a:endParaRPr lang="en-US" sz="24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Αυτισμός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Στόχοι Αντιμετώπισης</a:t>
            </a:r>
          </a:p>
          <a:p>
            <a:pPr>
              <a:buFont typeface="Wingdings" pitchFamily="2" charset="2"/>
              <a:buChar char="Ø"/>
            </a:pPr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Εργαλεία 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Παρουσίαση εφαρμογής</a:t>
            </a:r>
          </a:p>
          <a:p>
            <a:pPr marL="0" indent="0"/>
            <a:r>
              <a:rPr lang="el-GR" sz="2400" b="0" dirty="0" smtClean="0">
                <a:latin typeface="Calibri" pitchFamily="34" charset="0"/>
                <a:cs typeface="Calibri" pitchFamily="34" charset="0"/>
              </a:rPr>
              <a:t>Μελλοντική εξέλιξη</a:t>
            </a: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l-GR" sz="2400" b="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l-GR" sz="1100" dirty="0" smtClean="0"/>
              <a:t>ΤΜΗΜΑ  ΗΛΕΚΤΡΟΛΟΓΩΝ ΜΗΧΑΝΙΚΩΝ ΚΑΙ ΜΗΧΑΝΙΚΩΝ ΗΛΕΚΤΡΟΝΙΚΩΝ ΥΠΟΛΟΓΙΣΤΩΝ</a:t>
            </a:r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28-2-18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633</Words>
  <Application>Microsoft Office PowerPoint</Application>
  <PresentationFormat>On-screen Show (4:3)</PresentationFormat>
  <Paragraphs>202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Angles</vt:lpstr>
      <vt:lpstr>PowerPoint Presentation</vt:lpstr>
      <vt:lpstr>Περιεχομενα</vt:lpstr>
      <vt:lpstr>ΠΡΟΒΛΗΜΑ</vt:lpstr>
      <vt:lpstr>PowerPoint Presentation</vt:lpstr>
      <vt:lpstr>Αυτισμοσ</vt:lpstr>
      <vt:lpstr>Αυτισμοσ</vt:lpstr>
      <vt:lpstr>PowerPoint Presentation</vt:lpstr>
      <vt:lpstr>Στοχοι αντιμετωπισησ</vt:lpstr>
      <vt:lpstr>PowerPoint Presentation</vt:lpstr>
      <vt:lpstr>ΕΡΓΑΛΕΙΑ</vt:lpstr>
      <vt:lpstr>Android studio</vt:lpstr>
      <vt:lpstr>PowerPoint Presentation</vt:lpstr>
      <vt:lpstr>Database</vt:lpstr>
      <vt:lpstr>PowerPoint Presentation</vt:lpstr>
      <vt:lpstr>Παρουσιαση εφαρμογησ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Μελλοντικη εξελιξη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Αθανάσιος Παπαδάκης</dc:title>
  <dc:creator>papadaki@uth.gr</dc:creator>
  <cp:lastModifiedBy>papadaki@uth.gr</cp:lastModifiedBy>
  <cp:revision>137</cp:revision>
  <dcterms:created xsi:type="dcterms:W3CDTF">2018-02-26T08:57:26Z</dcterms:created>
  <dcterms:modified xsi:type="dcterms:W3CDTF">2018-02-28T09:03:23Z</dcterms:modified>
</cp:coreProperties>
</file>