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64" r:id="rId3"/>
    <p:sldId id="265" r:id="rId4"/>
  </p:sldIdLst>
  <p:sldSz cx="9144000" cy="6858000" type="letter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000"/>
    <a:srgbClr val="E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BF6C44-B53A-4C62-8C4D-66BA48BB6C3A}" v="11" dt="2024-11-17T01:27:58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61"/>
    <p:restoredTop sz="94606"/>
  </p:normalViewPr>
  <p:slideViewPr>
    <p:cSldViewPr snapToGrid="0" snapToObjects="1">
      <p:cViewPr varScale="1">
        <p:scale>
          <a:sx n="100" d="100"/>
          <a:sy n="100" d="100"/>
        </p:scale>
        <p:origin x="10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zalo Alvarado Astete" userId="9033f2811cb6b819" providerId="LiveId" clId="{32BF6C44-B53A-4C62-8C4D-66BA48BB6C3A}"/>
    <pc:docChg chg="custSel addSld delSld modSld">
      <pc:chgData name="Gonzalo Alvarado Astete" userId="9033f2811cb6b819" providerId="LiveId" clId="{32BF6C44-B53A-4C62-8C4D-66BA48BB6C3A}" dt="2024-11-17T01:28:02.880" v="177" actId="108"/>
      <pc:docMkLst>
        <pc:docMk/>
      </pc:docMkLst>
      <pc:sldChg chg="delSp modSp mod">
        <pc:chgData name="Gonzalo Alvarado Astete" userId="9033f2811cb6b819" providerId="LiveId" clId="{32BF6C44-B53A-4C62-8C4D-66BA48BB6C3A}" dt="2024-11-17T01:15:08.804" v="44" actId="478"/>
        <pc:sldMkLst>
          <pc:docMk/>
          <pc:sldMk cId="140495132" sldId="256"/>
        </pc:sldMkLst>
        <pc:spChg chg="mod">
          <ac:chgData name="Gonzalo Alvarado Astete" userId="9033f2811cb6b819" providerId="LiveId" clId="{32BF6C44-B53A-4C62-8C4D-66BA48BB6C3A}" dt="2024-11-17T01:14:43.354" v="13" actId="20577"/>
          <ac:spMkLst>
            <pc:docMk/>
            <pc:sldMk cId="140495132" sldId="256"/>
            <ac:spMk id="11" creationId="{00000000-0000-0000-0000-000000000000}"/>
          </ac:spMkLst>
        </pc:spChg>
        <pc:spChg chg="del">
          <ac:chgData name="Gonzalo Alvarado Astete" userId="9033f2811cb6b819" providerId="LiveId" clId="{32BF6C44-B53A-4C62-8C4D-66BA48BB6C3A}" dt="2024-11-17T01:15:08.804" v="44" actId="478"/>
          <ac:spMkLst>
            <pc:docMk/>
            <pc:sldMk cId="140495132" sldId="256"/>
            <ac:spMk id="12" creationId="{00000000-0000-0000-0000-000000000000}"/>
          </ac:spMkLst>
        </pc:spChg>
        <pc:spChg chg="mod">
          <ac:chgData name="Gonzalo Alvarado Astete" userId="9033f2811cb6b819" providerId="LiveId" clId="{32BF6C44-B53A-4C62-8C4D-66BA48BB6C3A}" dt="2024-11-17T01:15:01.069" v="43" actId="1076"/>
          <ac:spMkLst>
            <pc:docMk/>
            <pc:sldMk cId="140495132" sldId="256"/>
            <ac:spMk id="13" creationId="{00000000-0000-0000-0000-000000000000}"/>
          </ac:spMkLst>
        </pc:spChg>
        <pc:spChg chg="del mod">
          <ac:chgData name="Gonzalo Alvarado Astete" userId="9033f2811cb6b819" providerId="LiveId" clId="{32BF6C44-B53A-4C62-8C4D-66BA48BB6C3A}" dt="2024-11-17T01:14:54.375" v="41"/>
          <ac:spMkLst>
            <pc:docMk/>
            <pc:sldMk cId="140495132" sldId="256"/>
            <ac:spMk id="14" creationId="{00000000-0000-0000-0000-000000000000}"/>
          </ac:spMkLst>
        </pc:spChg>
      </pc:sldChg>
      <pc:sldChg chg="del">
        <pc:chgData name="Gonzalo Alvarado Astete" userId="9033f2811cb6b819" providerId="LiveId" clId="{32BF6C44-B53A-4C62-8C4D-66BA48BB6C3A}" dt="2024-11-17T01:15:31.162" v="50" actId="47"/>
        <pc:sldMkLst>
          <pc:docMk/>
          <pc:sldMk cId="141571864" sldId="259"/>
        </pc:sldMkLst>
      </pc:sldChg>
      <pc:sldChg chg="del">
        <pc:chgData name="Gonzalo Alvarado Astete" userId="9033f2811cb6b819" providerId="LiveId" clId="{32BF6C44-B53A-4C62-8C4D-66BA48BB6C3A}" dt="2024-11-17T01:15:35.412" v="54" actId="47"/>
        <pc:sldMkLst>
          <pc:docMk/>
          <pc:sldMk cId="2133921019" sldId="260"/>
        </pc:sldMkLst>
      </pc:sldChg>
      <pc:sldChg chg="del">
        <pc:chgData name="Gonzalo Alvarado Astete" userId="9033f2811cb6b819" providerId="LiveId" clId="{32BF6C44-B53A-4C62-8C4D-66BA48BB6C3A}" dt="2024-11-17T01:15:23.551" v="46" actId="47"/>
        <pc:sldMkLst>
          <pc:docMk/>
          <pc:sldMk cId="1833661433" sldId="261"/>
        </pc:sldMkLst>
      </pc:sldChg>
      <pc:sldChg chg="del">
        <pc:chgData name="Gonzalo Alvarado Astete" userId="9033f2811cb6b819" providerId="LiveId" clId="{32BF6C44-B53A-4C62-8C4D-66BA48BB6C3A}" dt="2024-11-17T01:15:22.595" v="45" actId="47"/>
        <pc:sldMkLst>
          <pc:docMk/>
          <pc:sldMk cId="1957369981" sldId="262"/>
        </pc:sldMkLst>
      </pc:sldChg>
      <pc:sldChg chg="addSp delSp modSp mod">
        <pc:chgData name="Gonzalo Alvarado Astete" userId="9033f2811cb6b819" providerId="LiveId" clId="{32BF6C44-B53A-4C62-8C4D-66BA48BB6C3A}" dt="2024-11-17T01:28:02.880" v="177" actId="108"/>
        <pc:sldMkLst>
          <pc:docMk/>
          <pc:sldMk cId="1419707831" sldId="264"/>
        </pc:sldMkLst>
        <pc:spChg chg="add del mod">
          <ac:chgData name="Gonzalo Alvarado Astete" userId="9033f2811cb6b819" providerId="LiveId" clId="{32BF6C44-B53A-4C62-8C4D-66BA48BB6C3A}" dt="2024-11-17T01:16:16.610" v="78"/>
          <ac:spMkLst>
            <pc:docMk/>
            <pc:sldMk cId="1419707831" sldId="264"/>
            <ac:spMk id="3" creationId="{532C657D-8D41-7A3A-AC9C-34AF5A2AA30F}"/>
          </ac:spMkLst>
        </pc:spChg>
        <pc:spChg chg="add">
          <ac:chgData name="Gonzalo Alvarado Astete" userId="9033f2811cb6b819" providerId="LiveId" clId="{32BF6C44-B53A-4C62-8C4D-66BA48BB6C3A}" dt="2024-11-17T01:16:01.724" v="74"/>
          <ac:spMkLst>
            <pc:docMk/>
            <pc:sldMk cId="1419707831" sldId="264"/>
            <ac:spMk id="4" creationId="{D296CE75-4C6A-010E-9743-176F03202F63}"/>
          </ac:spMkLst>
        </pc:spChg>
        <pc:spChg chg="add mod">
          <ac:chgData name="Gonzalo Alvarado Astete" userId="9033f2811cb6b819" providerId="LiveId" clId="{32BF6C44-B53A-4C62-8C4D-66BA48BB6C3A}" dt="2024-11-17T01:28:02.880" v="177" actId="108"/>
          <ac:spMkLst>
            <pc:docMk/>
            <pc:sldMk cId="1419707831" sldId="264"/>
            <ac:spMk id="5" creationId="{1A8ADA85-4464-D39E-B689-6B7924740407}"/>
          </ac:spMkLst>
        </pc:spChg>
        <pc:spChg chg="mod">
          <ac:chgData name="Gonzalo Alvarado Astete" userId="9033f2811cb6b819" providerId="LiveId" clId="{32BF6C44-B53A-4C62-8C4D-66BA48BB6C3A}" dt="2024-11-17T01:15:44.515" v="70" actId="20577"/>
          <ac:spMkLst>
            <pc:docMk/>
            <pc:sldMk cId="1419707831" sldId="264"/>
            <ac:spMk id="17" creationId="{00000000-0000-0000-0000-000000000000}"/>
          </ac:spMkLst>
        </pc:spChg>
      </pc:sldChg>
      <pc:sldChg chg="del">
        <pc:chgData name="Gonzalo Alvarado Astete" userId="9033f2811cb6b819" providerId="LiveId" clId="{32BF6C44-B53A-4C62-8C4D-66BA48BB6C3A}" dt="2024-11-17T01:15:32.713" v="51" actId="47"/>
        <pc:sldMkLst>
          <pc:docMk/>
          <pc:sldMk cId="1179006881" sldId="265"/>
        </pc:sldMkLst>
      </pc:sldChg>
      <pc:sldChg chg="modSp add mod setBg">
        <pc:chgData name="Gonzalo Alvarado Astete" userId="9033f2811cb6b819" providerId="LiveId" clId="{32BF6C44-B53A-4C62-8C4D-66BA48BB6C3A}" dt="2024-11-17T01:27:08.486" v="161" actId="108"/>
        <pc:sldMkLst>
          <pc:docMk/>
          <pc:sldMk cId="2564111048" sldId="265"/>
        </pc:sldMkLst>
        <pc:spChg chg="mod">
          <ac:chgData name="Gonzalo Alvarado Astete" userId="9033f2811cb6b819" providerId="LiveId" clId="{32BF6C44-B53A-4C62-8C4D-66BA48BB6C3A}" dt="2024-11-17T01:27:08.486" v="161" actId="108"/>
          <ac:spMkLst>
            <pc:docMk/>
            <pc:sldMk cId="2564111048" sldId="265"/>
            <ac:spMk id="5" creationId="{749979CE-1CF0-5D71-4467-9578B58A3F4E}"/>
          </ac:spMkLst>
        </pc:spChg>
      </pc:sldChg>
      <pc:sldChg chg="del">
        <pc:chgData name="Gonzalo Alvarado Astete" userId="9033f2811cb6b819" providerId="LiveId" clId="{32BF6C44-B53A-4C62-8C4D-66BA48BB6C3A}" dt="2024-11-17T01:15:33.619" v="52" actId="47"/>
        <pc:sldMkLst>
          <pc:docMk/>
          <pc:sldMk cId="737038098" sldId="266"/>
        </pc:sldMkLst>
      </pc:sldChg>
      <pc:sldChg chg="del">
        <pc:chgData name="Gonzalo Alvarado Astete" userId="9033f2811cb6b819" providerId="LiveId" clId="{32BF6C44-B53A-4C62-8C4D-66BA48BB6C3A}" dt="2024-11-17T01:15:28.169" v="49" actId="47"/>
        <pc:sldMkLst>
          <pc:docMk/>
          <pc:sldMk cId="713637190" sldId="267"/>
        </pc:sldMkLst>
      </pc:sldChg>
      <pc:sldChg chg="del">
        <pc:chgData name="Gonzalo Alvarado Astete" userId="9033f2811cb6b819" providerId="LiveId" clId="{32BF6C44-B53A-4C62-8C4D-66BA48BB6C3A}" dt="2024-11-17T01:15:34.572" v="53" actId="47"/>
        <pc:sldMkLst>
          <pc:docMk/>
          <pc:sldMk cId="404083835" sldId="268"/>
        </pc:sldMkLst>
      </pc:sldChg>
      <pc:sldChg chg="del">
        <pc:chgData name="Gonzalo Alvarado Astete" userId="9033f2811cb6b819" providerId="LiveId" clId="{32BF6C44-B53A-4C62-8C4D-66BA48BB6C3A}" dt="2024-11-17T01:15:26.383" v="48" actId="47"/>
        <pc:sldMkLst>
          <pc:docMk/>
          <pc:sldMk cId="1093723031" sldId="269"/>
        </pc:sldMkLst>
      </pc:sldChg>
      <pc:sldChg chg="del">
        <pc:chgData name="Gonzalo Alvarado Astete" userId="9033f2811cb6b819" providerId="LiveId" clId="{32BF6C44-B53A-4C62-8C4D-66BA48BB6C3A}" dt="2024-11-17T01:15:25.508" v="47" actId="47"/>
        <pc:sldMkLst>
          <pc:docMk/>
          <pc:sldMk cId="1890447344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47D60-E39B-E041-B6CE-3FDC1A8BB989}" type="datetimeFigureOut">
              <a:rPr lang="es-ES_tradnl" smtClean="0"/>
              <a:t>16/11/2024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D1966-643A-ED45-BFF9-B0FE18A32E2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330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00635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16/11/2024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16/11/2024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16/11/2024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16/11/2024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16/11/2024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16/11/2024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16/11/2024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16/11/2024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16/11/2024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16/11/2024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16/11/2024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36221-589F-2846-B89B-D09559D774BF}" type="datetimeFigureOut">
              <a:rPr lang="es-ES_tradnl" smtClean="0"/>
              <a:t>16/11/2024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442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5" b="24764"/>
          <a:stretch/>
        </p:blipFill>
        <p:spPr>
          <a:xfrm>
            <a:off x="-14013" y="0"/>
            <a:ext cx="9172026" cy="143569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46510" r="153" b="5990"/>
          <a:stretch/>
        </p:blipFill>
        <p:spPr>
          <a:xfrm>
            <a:off x="-14013" y="5486719"/>
            <a:ext cx="9172026" cy="1371281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492141" y="3591697"/>
            <a:ext cx="77786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H="1">
            <a:off x="2186081" y="2158313"/>
            <a:ext cx="1" cy="12731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2421924" y="2108030"/>
            <a:ext cx="3253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000" b="1" dirty="0">
                <a:solidFill>
                  <a:schemeClr val="bg1"/>
                </a:solidFill>
                <a:ea typeface="Gungsuh" charset="-127"/>
                <a:cs typeface="Gungsuh" charset="-127"/>
              </a:rPr>
              <a:t>Trabajo en GIT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186082" y="3605176"/>
            <a:ext cx="1696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>
                <a:solidFill>
                  <a:schemeClr val="bg1"/>
                </a:solidFill>
              </a:rPr>
              <a:t>Ingeniería de software 1</a:t>
            </a: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49" y="2158313"/>
            <a:ext cx="1279083" cy="118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08974" y="127958"/>
            <a:ext cx="1725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  <a:ea typeface="Gungsuh" charset="-127"/>
                <a:cs typeface="Gungsuh" charset="-127"/>
              </a:rPr>
              <a:t>Desarrollo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8ADA85-4464-D39E-B689-6B7924740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90" y="1091323"/>
            <a:ext cx="892630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4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4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Demostrar el manejo básico de Git mediante la creación y gestión de ramas,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commits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colaboración en equipo, trabajando sobre una copia de la rama principal. Además, cada integrante deberá crear una página tipo ficha de presentación.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Instrucciones: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Configuración Inicial: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Crear un repositorio en GitHub (u otra plataforma similar)</a:t>
            </a:r>
            <a:endParaRPr lang="es-ES" altLang="es-ES" dirty="0"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Clonar el repositorio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s-ES" altLang="es-ES" b="1" dirty="0">
                <a:latin typeface="Arial" panose="020B0604020202020204" pitchFamily="34" charset="0"/>
              </a:rPr>
              <a:t>Creación de Ramas: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ES" altLang="es-ES" dirty="0">
                <a:latin typeface="Arial" panose="020B0604020202020204" pitchFamily="34" charset="0"/>
              </a:rPr>
              <a:t>Cada integrante del equipo debe crear una rama única basada en la rama principal (</a:t>
            </a:r>
            <a:r>
              <a:rPr lang="es-ES" altLang="es-ES" dirty="0" err="1">
                <a:latin typeface="Arial" panose="020B0604020202020204" pitchFamily="34" charset="0"/>
              </a:rPr>
              <a:t>main</a:t>
            </a:r>
            <a:r>
              <a:rPr lang="es-ES" altLang="es-ES" dirty="0">
                <a:latin typeface="Arial" panose="020B0604020202020204" pitchFamily="34" charset="0"/>
              </a:rPr>
              <a:t> o master).</a:t>
            </a:r>
            <a:br>
              <a:rPr lang="es-ES" altLang="es-ES" dirty="0">
                <a:latin typeface="Arial" panose="020B0604020202020204" pitchFamily="34" charset="0"/>
              </a:rPr>
            </a:br>
            <a:r>
              <a:rPr lang="es-ES" altLang="es-ES" dirty="0">
                <a:latin typeface="Arial" panose="020B0604020202020204" pitchFamily="34" charset="0"/>
              </a:rPr>
              <a:t>Ejemplo de nombres de ramas: rama-juan, rama-</a:t>
            </a:r>
            <a:r>
              <a:rPr lang="es-ES" altLang="es-ES" dirty="0" err="1">
                <a:latin typeface="Arial" panose="020B0604020202020204" pitchFamily="34" charset="0"/>
              </a:rPr>
              <a:t>maria</a:t>
            </a:r>
            <a:r>
              <a:rPr lang="es-ES" altLang="es-ES" dirty="0">
                <a:latin typeface="Arial" panose="020B0604020202020204" pitchFamily="34" charset="0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41970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5F47B-1618-DE56-DEF7-38195C3CA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0946FC2-3851-E0C7-A6E5-A36FF6280E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FDFB68C-A09D-17B9-10EE-9DD2EB1B2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DD27D3C-992F-45C9-1CD2-F37EF323278B}"/>
              </a:ext>
            </a:extLst>
          </p:cNvPr>
          <p:cNvSpPr txBox="1"/>
          <p:nvPr/>
        </p:nvSpPr>
        <p:spPr>
          <a:xfrm>
            <a:off x="108974" y="127958"/>
            <a:ext cx="1725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  <a:ea typeface="Gungsuh" charset="-127"/>
                <a:cs typeface="Gungsuh" charset="-127"/>
              </a:rPr>
              <a:t>Desarrollo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49979CE-1CF0-5D71-4467-9578B58A3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75" y="1075152"/>
            <a:ext cx="8926304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4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4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4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Realización de Cambios (Ficha de Presentación):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Cada integrante debe crear un archivo HTML con su </a:t>
            </a:r>
            <a:r>
              <a:rPr lang="es-ES" altLang="es-ES" dirty="0">
                <a:latin typeface="Arial" panose="020B0604020202020204" pitchFamily="34" charset="0"/>
              </a:rPr>
              <a:t>nombre (por ejemplo, juan.html) que contenga: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ES" altLang="es-ES" dirty="0">
                <a:latin typeface="Arial" panose="020B0604020202020204" pitchFamily="34" charset="0"/>
              </a:rPr>
              <a:t>Su nombre completo.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ES" altLang="es-ES" dirty="0">
                <a:latin typeface="Arial" panose="020B0604020202020204" pitchFamily="34" charset="0"/>
              </a:rPr>
              <a:t>Datos personales básicos (por ejemplo, edad, carrera, intereses).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ES" altLang="es-ES" dirty="0">
                <a:latin typeface="Arial" panose="020B0604020202020204" pitchFamily="34" charset="0"/>
              </a:rPr>
              <a:t>Una foto personal o avatar (puede subirse al repositorio o enlaza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rse desde internet).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breve mensaje de presentación.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archivo debe ser estructurado utilizando etiquetas HTML </a:t>
            </a:r>
            <a:r>
              <a:rPr lang="es-ES" altLang="es-ES" dirty="0">
                <a:latin typeface="Arial" panose="020B0604020202020204" pitchFamily="34" charset="0"/>
              </a:rPr>
              <a:t>básicas (&lt;</a:t>
            </a:r>
            <a:r>
              <a:rPr lang="es-ES" altLang="es-ES" dirty="0" err="1">
                <a:latin typeface="Arial" panose="020B0604020202020204" pitchFamily="34" charset="0"/>
              </a:rPr>
              <a:t>html</a:t>
            </a:r>
            <a:r>
              <a:rPr lang="es-ES" altLang="es-ES" dirty="0">
                <a:latin typeface="Arial" panose="020B0604020202020204" pitchFamily="34" charset="0"/>
              </a:rPr>
              <a:t>&gt;, &lt;head&gt;, &lt;</a:t>
            </a:r>
            <a:r>
              <a:rPr lang="es-ES" altLang="es-ES" dirty="0" err="1">
                <a:latin typeface="Arial" panose="020B0604020202020204" pitchFamily="34" charset="0"/>
              </a:rPr>
              <a:t>body</a:t>
            </a:r>
            <a:r>
              <a:rPr lang="es-ES" altLang="es-ES" dirty="0">
                <a:latin typeface="Arial" panose="020B0604020202020204" pitchFamily="34" charset="0"/>
              </a:rPr>
              <a:t>&gt;,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111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194</Words>
  <Application>Microsoft Office PowerPoint</Application>
  <PresentationFormat>Carta (216 x 279 mm)</PresentationFormat>
  <Paragraphs>30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Gungsuh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Gonzalo Alvarado Astete</cp:lastModifiedBy>
  <cp:revision>17</cp:revision>
  <dcterms:created xsi:type="dcterms:W3CDTF">2018-06-26T20:44:09Z</dcterms:created>
  <dcterms:modified xsi:type="dcterms:W3CDTF">2024-11-17T01:28:03Z</dcterms:modified>
</cp:coreProperties>
</file>