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5" r:id="rId6"/>
    <p:sldId id="266" r:id="rId7"/>
    <p:sldId id="269" r:id="rId8"/>
    <p:sldId id="267" r:id="rId9"/>
    <p:sldId id="270" r:id="rId10"/>
    <p:sldId id="271" r:id="rId11"/>
    <p:sldId id="272" r:id="rId12"/>
    <p:sldId id="261" r:id="rId13"/>
    <p:sldId id="264" r:id="rId14"/>
    <p:sldId id="274" r:id="rId15"/>
    <p:sldId id="275" r:id="rId16"/>
    <p:sldId id="276" r:id="rId17"/>
    <p:sldId id="263" r:id="rId18"/>
    <p:sldId id="279" r:id="rId19"/>
    <p:sldId id="280" r:id="rId20"/>
    <p:sldId id="27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88DE-8AF3-74EB-FD1E-1161453FD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89BC1A-5B14-B4D8-C9C6-164106C5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55B70-70A5-77F8-AF09-11A6EBE2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0716-CC7A-29FC-76A6-616AA9D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61DEE-D442-C397-6D03-DEEFC502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8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8D690-354D-D150-D70B-846A514C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D79AE-6CE4-E6B9-1447-BFFC2FF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FCD85-E7BC-645B-5561-3143B974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B7F87-D23F-ABEF-DB3C-5725215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9F77D-04A9-4017-68E7-115AAD76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6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CB2E11-B07C-EACB-1EF3-F51D79CEF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7E2FE4-7659-0113-9546-6E81AA7C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5EB9D-D60D-4510-642C-26029B80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46076-EB98-2BC3-D0B0-1F8E9D59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FD222-4E91-DE92-1576-4D7B153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5765D-943B-0DA0-CE7B-67598EF0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BBD5-76D4-CD8F-0759-5FF83CC8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12F401-4842-F9AA-4B63-C2DB14FF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47E28-62CD-0219-F131-3979D268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63F58-49D8-0462-9063-C3A991C4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8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2DED3-2817-BB43-D60D-B22B0125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8F463-74F8-64EC-7FDF-FE881511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6BCF5-DB57-37C7-97E5-0110206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C1556-4706-0A93-3514-62EF854D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FEABE-6E56-0FFF-52B3-C141CDB8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18A19-CE6C-3551-5E24-DE5A587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9AAE3-4926-DC79-ED9B-18D12F8A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7E6766-9DD1-68A7-1C9F-C5578A69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9DC77-7524-4A1D-FE21-36F9A91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5C0F0-D4FB-242B-EDFA-E4019721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CC8A9-CBD7-9B2D-94E2-86F359BF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26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9CE28-D69C-EEC8-D0E1-9663CC32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E88DB1-C358-CAE5-43E1-5B9D6C77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54E9E-FCEA-B9CD-E4D6-E38CCE1C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02CB6-A315-2D7A-C335-E8E02EC19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C6FF22-538B-5E4E-D349-D6C95C27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F1CC0-CCE1-4617-A125-B2430C72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E1E104-5570-3088-7258-11302B09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BF3DAC-B261-2A73-A1A0-625517CD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A1705-0767-D3B3-1366-0C3FFD30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4B113A-4677-10B6-EC24-A52C85DF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CBB461-6A73-51B4-14A6-12B7C01A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74C1C-7F3C-A371-2BE5-B9A1ABDA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8F79CF-7426-F9E7-41EF-42A75AEA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927FA-F300-3210-D00D-E5F11DF8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258C4C-62BF-B923-754B-60E6C95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A6548-C8AD-D713-D582-49884BD7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0B637-E27D-94C3-8A2E-CAD92FCA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D9D9D-E4B4-F817-F4D9-41CBE1399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45E07D-85C4-DDE4-02FC-ED91C62A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624ED-8757-56D4-0251-BB2446FF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13D87-3BD0-EC97-A3CC-ECB4331D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992D4-FF75-458F-5CBD-EF92553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8654EF-DFED-299F-23D1-AB861868C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7C3F23-73ED-25C5-6ED7-601B0B486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D8CA6F-84D1-0AD3-4845-D7C50214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E95396-1252-E2D0-7741-920546ED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1EF5C-EFC9-7D8E-ACA6-2D87ED8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31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83519E-E1F4-0DA9-8BDD-CEACD03F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8E811C-94F8-4D62-B298-8A45EFED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333AF-AF99-348E-9F5B-1C7B1CC3B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0276-AD30-41CD-A20A-61B91918EAEA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46FA7-8571-03D3-20A5-79F123F4C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4F7D8-5EEB-180E-85A7-5BE7E8794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CFD3-4576-429F-A3DF-8BD08A89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9DAED3F4-6202-2819-6A62-DD014F0E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99" y="2106538"/>
            <a:ext cx="2012844" cy="42964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02206-C031-641B-5FE3-CEDA4462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0CAAEE-ED8A-DB04-307E-5B401CEF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395" y="4494138"/>
            <a:ext cx="9144000" cy="1655762"/>
          </a:xfrm>
        </p:spPr>
        <p:txBody>
          <a:bodyPr>
            <a:noAutofit/>
          </a:bodyPr>
          <a:lstStyle/>
          <a:p>
            <a:r>
              <a:rPr lang="en-DE" sz="3200" dirty="0" err="1"/>
              <a:t>bearbeitet</a:t>
            </a:r>
            <a:r>
              <a:rPr lang="en-DE" sz="3200" dirty="0"/>
              <a:t> von:</a:t>
            </a:r>
          </a:p>
          <a:p>
            <a:br>
              <a:rPr lang="en-DE" sz="3200" dirty="0"/>
            </a:br>
            <a:r>
              <a:rPr lang="de-DE" sz="3200" dirty="0" err="1"/>
              <a:t>Vajos</a:t>
            </a:r>
            <a:r>
              <a:rPr lang="de-DE" sz="3200" dirty="0"/>
              <a:t> </a:t>
            </a:r>
            <a:r>
              <a:rPr lang="de-DE" sz="3200" dirty="0" err="1"/>
              <a:t>Amaranditi</a:t>
            </a:r>
            <a:r>
              <a:rPr lang="en-DE" sz="3200" dirty="0"/>
              <a:t>s </a:t>
            </a:r>
          </a:p>
          <a:p>
            <a:r>
              <a:rPr lang="en-DE" sz="3200" dirty="0"/>
              <a:t>Vilian Papazov</a:t>
            </a:r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5A21ED-A6C8-B64B-A539-D90609699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250">
            <a:off x="6199312" y="1654587"/>
            <a:ext cx="1154931" cy="11612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565C4B7-5F10-7EAC-EE1D-926A167C8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7" y="1948873"/>
            <a:ext cx="477211" cy="7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Aktueller</a:t>
            </a:r>
            <a:r>
              <a:rPr lang="en-DE" b="1" dirty="0"/>
              <a:t> Stand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E72BF1-6705-03ED-9F62-2578017975DA}"/>
              </a:ext>
            </a:extLst>
          </p:cNvPr>
          <p:cNvSpPr txBox="1">
            <a:spLocks/>
          </p:cNvSpPr>
          <p:nvPr/>
        </p:nvSpPr>
        <p:spPr>
          <a:xfrm>
            <a:off x="3860802" y="6081591"/>
            <a:ext cx="4165600" cy="8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dirty="0" err="1"/>
              <a:t>Spielverlauf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CF20D0-0CDE-0EFC-2EFD-5DC1A3FCD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245559"/>
            <a:ext cx="4579904" cy="20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905703D-9B5B-6213-E193-428331C4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2398141"/>
            <a:ext cx="4579903" cy="20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2BFDFB2-5CD5-0817-BDCD-2B551EF7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91" y="4551484"/>
            <a:ext cx="4578214" cy="20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5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435100"/>
            <a:ext cx="5276850" cy="3987800"/>
          </a:xfrm>
        </p:spPr>
        <p:txBody>
          <a:bodyPr>
            <a:noAutofit/>
          </a:bodyPr>
          <a:lstStyle/>
          <a:p>
            <a:r>
              <a:rPr lang="en-DE" sz="13000" b="1" dirty="0"/>
              <a:t>DEMO</a:t>
            </a:r>
            <a:endParaRPr lang="de-DE" sz="13000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4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React Native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EFA57A3-B902-BBFB-BACB-069626CD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67" y="5272099"/>
            <a:ext cx="1782833" cy="1379519"/>
          </a:xfrm>
          <a:prstGeom prst="rect">
            <a:avLst/>
          </a:prstGeom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C51EE650-EA6A-B18E-60EA-DE3D1136C29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-Native bringt das deklarative UI-Framework von 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WebProgrammierung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auf iOS und Android. </a:t>
            </a:r>
          </a:p>
          <a:p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-Native verwendet man native UI-Steuerelemente und bekommt trotzdem vollen Zugriff auf die native Plattformen(iOS oder Android)</a:t>
            </a:r>
          </a:p>
          <a:p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Falls bestimmte API Zugriffe notwendig sind die nur auf einer der Plattformen verfügbar sind, hat man 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immernoch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Möglichkeit diese Direkt in den iOS/Android-Projekten zu verwenden oder diese sogar als neues Natives Module (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npm-package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bereitzustellen.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79618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34" y="5121125"/>
            <a:ext cx="1473200" cy="1325563"/>
          </a:xfrm>
        </p:spPr>
        <p:txBody>
          <a:bodyPr/>
          <a:lstStyle/>
          <a:p>
            <a:r>
              <a:rPr lang="de-DE" b="1" dirty="0"/>
              <a:t>JSX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4C30FD-C852-3711-A06B-47F0062D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2" y="241979"/>
            <a:ext cx="10616867" cy="4803419"/>
          </a:xfrm>
        </p:spPr>
      </p:pic>
    </p:spTree>
    <p:extLst>
      <p:ext uri="{BB962C8B-B14F-4D97-AF65-F5344CB8AC3E}">
        <p14:creationId xmlns:p14="http://schemas.microsoft.com/office/powerpoint/2010/main" val="234543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Stylesheet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BD71AF-F7AE-CAFD-7B97-0F7D8494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01" y="287099"/>
            <a:ext cx="5383491" cy="62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9B6BE0-D81D-3569-2991-B7F7611D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38" y="1148280"/>
            <a:ext cx="8296470" cy="499020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5EE7254-C8A0-3C1B-6BE1-600607309EC7}"/>
              </a:ext>
            </a:extLst>
          </p:cNvPr>
          <p:cNvSpPr txBox="1">
            <a:spLocks/>
          </p:cNvSpPr>
          <p:nvPr/>
        </p:nvSpPr>
        <p:spPr>
          <a:xfrm>
            <a:off x="474133" y="56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b="1" dirty="0" err="1"/>
              <a:t>Wann</a:t>
            </a:r>
            <a:r>
              <a:rPr lang="en-DE" b="1" dirty="0"/>
              <a:t> </a:t>
            </a:r>
            <a:r>
              <a:rPr lang="en-DE" b="1" dirty="0" err="1"/>
              <a:t>wird</a:t>
            </a:r>
            <a:r>
              <a:rPr lang="en-DE" b="1" dirty="0"/>
              <a:t> </a:t>
            </a:r>
            <a:r>
              <a:rPr lang="en-DE" b="1" dirty="0" err="1"/>
              <a:t>gerendert</a:t>
            </a:r>
            <a:r>
              <a:rPr lang="en-DE" b="1" dirty="0"/>
              <a:t>?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3223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UseEffect</a:t>
            </a:r>
            <a:r>
              <a:rPr lang="de-DE" b="1" dirty="0"/>
              <a:t>()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F14FE6-FF7C-CA37-54DF-25E20CAD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00" y="1027906"/>
            <a:ext cx="7526205" cy="46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2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766941-CD77-FAF3-66B9-6DBABC44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083" y="2535766"/>
            <a:ext cx="6750917" cy="1603375"/>
          </a:xfrm>
        </p:spPr>
        <p:txBody>
          <a:bodyPr/>
          <a:lstStyle/>
          <a:p>
            <a:r>
              <a:rPr lang="de-DE" dirty="0"/>
              <a:t>Magnetometer, </a:t>
            </a:r>
            <a:r>
              <a:rPr lang="de-DE" dirty="0" err="1"/>
              <a:t>Accelerometer</a:t>
            </a:r>
            <a:r>
              <a:rPr lang="de-DE" dirty="0"/>
              <a:t>, </a:t>
            </a:r>
            <a:r>
              <a:rPr lang="de-DE" b="0" i="0" dirty="0" err="1">
                <a:solidFill>
                  <a:srgbClr val="232629"/>
                </a:solidFill>
                <a:effectLst/>
                <a:latin typeface="-apple-system"/>
              </a:rPr>
              <a:t>Gyroscope</a:t>
            </a:r>
            <a:endParaRPr lang="de-DE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de-DE" b="0" i="0" dirty="0">
                <a:solidFill>
                  <a:srgbClr val="232629"/>
                </a:solidFill>
                <a:effectLst/>
                <a:latin typeface="-apple-system"/>
              </a:rPr>
              <a:t>Anfangs mit den Formeln schwe</a:t>
            </a:r>
            <a:r>
              <a:rPr lang="de-DE" dirty="0">
                <a:solidFill>
                  <a:srgbClr val="232629"/>
                </a:solidFill>
                <a:latin typeface="-apple-system"/>
              </a:rPr>
              <a:t>r getan</a:t>
            </a:r>
            <a:r>
              <a:rPr lang="de-DE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A7AB1FA-3213-7F9B-4179-79C7191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707" y="387878"/>
            <a:ext cx="6815667" cy="1325563"/>
          </a:xfrm>
        </p:spPr>
        <p:txBody>
          <a:bodyPr/>
          <a:lstStyle/>
          <a:p>
            <a:r>
              <a:rPr lang="en-DE" b="1" dirty="0"/>
              <a:t>Sensor </a:t>
            </a:r>
            <a:r>
              <a:rPr lang="en-DE" b="1" dirty="0" err="1"/>
              <a:t>Winkelberechnung</a:t>
            </a:r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B3ED74-C430-53E7-FCE9-7C6EA4F5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45"/>
            <a:ext cx="5105377" cy="45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A7AB1FA-3213-7F9B-4179-79C7191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707" y="387878"/>
            <a:ext cx="6815667" cy="1325563"/>
          </a:xfrm>
        </p:spPr>
        <p:txBody>
          <a:bodyPr/>
          <a:lstStyle/>
          <a:p>
            <a:r>
              <a:rPr lang="en-DE" b="1" dirty="0"/>
              <a:t>Sensor </a:t>
            </a:r>
            <a:r>
              <a:rPr lang="en-DE" b="1" dirty="0" err="1"/>
              <a:t>Winkelberechnung</a:t>
            </a:r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B3ED74-C430-53E7-FCE9-7C6EA4F5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45"/>
            <a:ext cx="5105377" cy="4559301"/>
          </a:xfrm>
          <a:prstGeom prst="rect">
            <a:avLst/>
          </a:prstGeom>
        </p:spPr>
      </p:pic>
      <p:pic>
        <p:nvPicPr>
          <p:cNvPr id="11" name="Inhaltsplatzhalter 2">
            <a:extLst>
              <a:ext uri="{FF2B5EF4-FFF2-40B4-BE49-F238E27FC236}">
                <a16:creationId xmlns:a16="http://schemas.microsoft.com/office/drawing/2014/main" id="{E3D0CC56-8F18-DFBE-FCB6-5B7E00AE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3441"/>
            <a:ext cx="4339329" cy="5056575"/>
          </a:xfrm>
        </p:spPr>
      </p:pic>
    </p:spTree>
    <p:extLst>
      <p:ext uri="{BB962C8B-B14F-4D97-AF65-F5344CB8AC3E}">
        <p14:creationId xmlns:p14="http://schemas.microsoft.com/office/powerpoint/2010/main" val="221522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Fazit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EFA57A3-B902-BBFB-BACB-069626CD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67" y="5272099"/>
            <a:ext cx="1782833" cy="1379519"/>
          </a:xfrm>
          <a:prstGeom prst="rect">
            <a:avLst/>
          </a:prstGeom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C51EE650-EA6A-B18E-60EA-DE3D1136C29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Einfache</a:t>
            </a:r>
            <a:r>
              <a:rPr lang="en-DE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Programmierung</a:t>
            </a:r>
            <a:endParaRPr lang="en-DE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Direkt</a:t>
            </a:r>
            <a:r>
              <a:rPr lang="en-DE" sz="2600" dirty="0">
                <a:solidFill>
                  <a:srgbClr val="000000"/>
                </a:solidFill>
                <a:latin typeface="Arial" panose="020B0604020202020204" pitchFamily="34" charset="0"/>
              </a:rPr>
              <a:t> auf </a:t>
            </a:r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beide</a:t>
            </a:r>
            <a:r>
              <a:rPr lang="en-DE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Platformen</a:t>
            </a:r>
            <a:r>
              <a:rPr lang="en-DE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verfügbar</a:t>
            </a:r>
            <a:endParaRPr lang="en-DE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de-DE" sz="260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DE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iele</a:t>
            </a:r>
            <a:r>
              <a:rPr lang="en-DE" sz="2600" dirty="0">
                <a:solidFill>
                  <a:srgbClr val="000000"/>
                </a:solidFill>
                <a:latin typeface="Arial" panose="020B0604020202020204" pitchFamily="34" charset="0"/>
              </a:rPr>
              <a:t> Libraries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4965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17485-961D-B8F3-64EE-0C3D3D5A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Projektflyer</a:t>
            </a:r>
            <a:endParaRPr lang="de-DE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4D463-CD7F-8B2E-245A-D7A9CC1E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1" y="219075"/>
            <a:ext cx="4539964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3296C53-8901-50D7-1B32-35CB2C007CDB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A7181C-A31A-1083-9466-F56EE38C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5" y="5977467"/>
            <a:ext cx="599016" cy="5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A7AB1FA-3213-7F9B-4179-79C7191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Bestimmen ab wann Handy genickt ist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0AD1D12-4E70-B22D-E8A3-583EE187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79" y="1488710"/>
            <a:ext cx="6705400" cy="5004165"/>
          </a:xfrm>
        </p:spPr>
      </p:pic>
    </p:spTree>
    <p:extLst>
      <p:ext uri="{BB962C8B-B14F-4D97-AF65-F5344CB8AC3E}">
        <p14:creationId xmlns:p14="http://schemas.microsoft.com/office/powerpoint/2010/main" val="425259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435100"/>
            <a:ext cx="5276850" cy="3987800"/>
          </a:xfrm>
        </p:spPr>
        <p:txBody>
          <a:bodyPr>
            <a:noAutofit/>
          </a:bodyPr>
          <a:lstStyle/>
          <a:p>
            <a:r>
              <a:rPr lang="en-DE" sz="13000" b="1" dirty="0" err="1"/>
              <a:t>Danke</a:t>
            </a:r>
            <a:r>
              <a:rPr lang="en-DE" sz="13000" b="1" dirty="0"/>
              <a:t>!</a:t>
            </a:r>
            <a:endParaRPr lang="de-DE" sz="13000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Was </a:t>
            </a:r>
            <a:r>
              <a:rPr lang="en-DE" b="1" dirty="0" err="1"/>
              <a:t>ist</a:t>
            </a:r>
            <a:r>
              <a:rPr lang="en-DE" b="1" dirty="0"/>
              <a:t> es?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E6833-9235-BF59-17F3-48DC647D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 err="1"/>
              <a:t>Handyspiel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Charades      </a:t>
            </a:r>
            <a:r>
              <a:rPr lang="en-DE" dirty="0">
                <a:sym typeface="Wingdings" panose="05000000000000000000" pitchFamily="2" charset="2"/>
              </a:rPr>
              <a:t></a:t>
            </a:r>
          </a:p>
          <a:p>
            <a:endParaRPr lang="en-DE" dirty="0">
              <a:sym typeface="Wingdings" panose="05000000000000000000" pitchFamily="2" charset="2"/>
            </a:endParaRPr>
          </a:p>
          <a:p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3BE9F1-52CD-DC2A-B11C-E4D59909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76" y="1474238"/>
            <a:ext cx="5646941" cy="31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Was </a:t>
            </a:r>
            <a:r>
              <a:rPr lang="en-DE" b="1" dirty="0" err="1"/>
              <a:t>ist</a:t>
            </a:r>
            <a:r>
              <a:rPr lang="en-DE" b="1" dirty="0"/>
              <a:t> es?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E6833-9235-BF59-17F3-48DC647D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 err="1"/>
              <a:t>Handyspiel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Charades</a:t>
            </a:r>
            <a:endParaRPr lang="en-DE" dirty="0">
              <a:sym typeface="Wingdings" panose="05000000000000000000" pitchFamily="2" charset="2"/>
            </a:endParaRPr>
          </a:p>
          <a:p>
            <a:endParaRPr lang="en-DE" dirty="0"/>
          </a:p>
          <a:p>
            <a:r>
              <a:rPr lang="en-DE" dirty="0"/>
              <a:t>Smartphone </a:t>
            </a:r>
            <a:r>
              <a:rPr lang="en-DE" dirty="0" err="1"/>
              <a:t>Sensoren</a:t>
            </a:r>
            <a:r>
              <a:rPr lang="en-DE" dirty="0"/>
              <a:t>           </a:t>
            </a:r>
            <a:r>
              <a:rPr lang="en-DE" dirty="0">
                <a:sym typeface="Wingdings" panose="05000000000000000000" pitchFamily="2" charset="2"/>
              </a:rPr>
              <a:t></a:t>
            </a:r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3BE9F1-52CD-DC2A-B11C-E4D59909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76" y="1474238"/>
            <a:ext cx="5646941" cy="31764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2594D9-A05F-AF74-D91E-55A990445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16176" y="2162755"/>
            <a:ext cx="377245" cy="6618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16526C-F24A-2EBA-8C0A-3D5B5D47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80" y="2363892"/>
            <a:ext cx="533636" cy="26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EC02A3-8A66-3EA0-993F-F9340F0C3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55" y="5118953"/>
            <a:ext cx="1677122" cy="129772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8694B-14B2-46B4-6893-AB3C79E6C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16" y="4829166"/>
            <a:ext cx="1772034" cy="16961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F3E9FD-DEC7-D7EC-041A-CD3CAA5ED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08" y="4001294"/>
            <a:ext cx="837211" cy="10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Spielregeln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766941-CD77-FAF3-66B9-6DBABC44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 rtl="0">
              <a:buNone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Vorbereitungsschritte: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>
              <a:buNone/>
            </a:pPr>
            <a:endParaRPr lang="de-DE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Spieler können zwischen drei Erklärungs-Modi auswählen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“Erklären”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mündlich hinweisen, 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“Pantomime”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körperlich hinweisen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“Malen”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zeichnerisch hinweisen 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Mindestens zwei Zweierteams sind nötig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Spielthema wird ausgewählt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spcBef>
                <a:spcPts val="0"/>
              </a:spcBef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Spielregeln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766941-CD77-FAF3-66B9-6DBABC44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Spielverlauf: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 rtl="0">
              <a:buNone/>
            </a:pPr>
            <a:endParaRPr lang="de-DE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1 fängt an und hat 3 Runden mit je 60 Sekunden zur Verfügung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Wort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wird am Handy gezeigt und nur vom ersten Spieler gesehen</a:t>
            </a:r>
            <a:endParaRPr lang="en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Zweiter Spieler muss das 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erraten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Falls zweiter Spieler richtig erraten hat, kann er das Handy nach unten</a:t>
            </a:r>
            <a:r>
              <a:rPr lang="en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DE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vorne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nicken und Team 1 bekommt einen Punkt</a:t>
            </a:r>
          </a:p>
          <a:p>
            <a:pPr algn="just" fontAlgn="base">
              <a:spcBef>
                <a:spcPts val="0"/>
              </a:spcBef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60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LoFi</a:t>
            </a:r>
            <a:r>
              <a:rPr lang="en-DE" b="1" dirty="0"/>
              <a:t> Prototype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8FD70-1C16-839C-B7F2-6AB600A8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1" y="5875216"/>
            <a:ext cx="4165600" cy="897059"/>
          </a:xfrm>
        </p:spPr>
        <p:txBody>
          <a:bodyPr/>
          <a:lstStyle/>
          <a:p>
            <a:pPr marL="0" indent="0">
              <a:buNone/>
            </a:pPr>
            <a:r>
              <a:rPr lang="en-DE" dirty="0" err="1"/>
              <a:t>Vorbereitungsschritte</a:t>
            </a:r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C5C392F-E7CF-21AC-40F6-485FD372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01" y="1690688"/>
            <a:ext cx="7657299" cy="40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LoFi</a:t>
            </a:r>
            <a:r>
              <a:rPr lang="en-DE" b="1" dirty="0"/>
              <a:t> Prototype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AC412D-3BE1-0585-CAE7-ED3BD9BB4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99" y="1337366"/>
            <a:ext cx="7529825" cy="47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E72BF1-6705-03ED-9F62-2578017975DA}"/>
              </a:ext>
            </a:extLst>
          </p:cNvPr>
          <p:cNvSpPr txBox="1">
            <a:spLocks/>
          </p:cNvSpPr>
          <p:nvPr/>
        </p:nvSpPr>
        <p:spPr>
          <a:xfrm>
            <a:off x="3860802" y="6081591"/>
            <a:ext cx="4165600" cy="8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dirty="0" err="1"/>
              <a:t>Spielverlauf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86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E0E59-DFF0-C46D-FFEA-3378DAB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/>
              <a:t>Aktueller</a:t>
            </a:r>
            <a:r>
              <a:rPr lang="en-DE" b="1" dirty="0"/>
              <a:t> Stand</a:t>
            </a:r>
            <a:endParaRPr lang="de-DE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80951D4-0E7E-CC99-2698-D8B77DCD02B5}"/>
              </a:ext>
            </a:extLst>
          </p:cNvPr>
          <p:cNvSpPr txBox="1">
            <a:spLocks/>
          </p:cNvSpPr>
          <p:nvPr/>
        </p:nvSpPr>
        <p:spPr>
          <a:xfrm>
            <a:off x="0" y="5375275"/>
            <a:ext cx="4165600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Guess Battle</a:t>
            </a:r>
            <a:endParaRPr lang="de-DE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8FD70-1C16-839C-B7F2-6AB600A8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725" y="6071740"/>
            <a:ext cx="4165600" cy="897059"/>
          </a:xfrm>
        </p:spPr>
        <p:txBody>
          <a:bodyPr/>
          <a:lstStyle/>
          <a:p>
            <a:pPr marL="0" indent="0">
              <a:buNone/>
            </a:pPr>
            <a:r>
              <a:rPr lang="en-DE" dirty="0" err="1"/>
              <a:t>Vorbereitungsschritte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DF8070-B306-B1C6-07B6-26AA5896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00" y="561649"/>
            <a:ext cx="2400300" cy="53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A710C8-833F-5173-4A69-96362948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561649"/>
            <a:ext cx="2400300" cy="53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0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78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Calibri Light</vt:lpstr>
      <vt:lpstr>Office</vt:lpstr>
      <vt:lpstr>Guess Battle</vt:lpstr>
      <vt:lpstr>Projektflyer</vt:lpstr>
      <vt:lpstr>Was ist es?</vt:lpstr>
      <vt:lpstr>Was ist es?</vt:lpstr>
      <vt:lpstr>Spielregeln</vt:lpstr>
      <vt:lpstr>Spielregeln</vt:lpstr>
      <vt:lpstr>LoFi Prototype</vt:lpstr>
      <vt:lpstr>LoFi Prototype</vt:lpstr>
      <vt:lpstr>Aktueller Stand</vt:lpstr>
      <vt:lpstr>Aktueller Stand</vt:lpstr>
      <vt:lpstr>DEMO</vt:lpstr>
      <vt:lpstr>React Native</vt:lpstr>
      <vt:lpstr>JSX</vt:lpstr>
      <vt:lpstr>Stylesheet</vt:lpstr>
      <vt:lpstr>PowerPoint-Präsentation</vt:lpstr>
      <vt:lpstr>UseEffect()</vt:lpstr>
      <vt:lpstr>Sensor Winkelberechnung</vt:lpstr>
      <vt:lpstr>Sensor Winkelberechnung</vt:lpstr>
      <vt:lpstr>Fazit</vt:lpstr>
      <vt:lpstr>Bestimmen ab wann Handy genickt ist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Battle</dc:title>
  <dc:creator>Vilian Papazov</dc:creator>
  <cp:lastModifiedBy>Vilian Papazov</cp:lastModifiedBy>
  <cp:revision>5</cp:revision>
  <dcterms:created xsi:type="dcterms:W3CDTF">2022-05-26T08:13:15Z</dcterms:created>
  <dcterms:modified xsi:type="dcterms:W3CDTF">2022-06-01T04:41:44Z</dcterms:modified>
</cp:coreProperties>
</file>