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71" r:id="rId5"/>
    <p:sldId id="275" r:id="rId6"/>
    <p:sldId id="276" r:id="rId7"/>
    <p:sldId id="277" r:id="rId8"/>
    <p:sldId id="280" r:id="rId9"/>
    <p:sldId id="278" r:id="rId10"/>
    <p:sldId id="27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hyono Wahyono" userId="a811f8154345d2b7" providerId="LiveId" clId="{E9B2F139-D188-43C2-B5B4-A254D691C493}"/>
    <pc:docChg chg="undo custSel addSld delSld modSld sldOrd">
      <pc:chgData name="Wahyono Wahyono" userId="a811f8154345d2b7" providerId="LiveId" clId="{E9B2F139-D188-43C2-B5B4-A254D691C493}" dt="2024-04-01T10:41:24.675" v="2690" actId="21"/>
      <pc:docMkLst>
        <pc:docMk/>
      </pc:docMkLst>
      <pc:sldChg chg="delSp mod">
        <pc:chgData name="Wahyono Wahyono" userId="a811f8154345d2b7" providerId="LiveId" clId="{E9B2F139-D188-43C2-B5B4-A254D691C493}" dt="2024-04-01T10:41:24.675" v="2690" actId="21"/>
        <pc:sldMkLst>
          <pc:docMk/>
          <pc:sldMk cId="99762270" sldId="256"/>
        </pc:sldMkLst>
        <pc:spChg chg="del">
          <ac:chgData name="Wahyono Wahyono" userId="a811f8154345d2b7" providerId="LiveId" clId="{E9B2F139-D188-43C2-B5B4-A254D691C493}" dt="2024-04-01T10:41:24.675" v="2690" actId="21"/>
          <ac:spMkLst>
            <pc:docMk/>
            <pc:sldMk cId="99762270" sldId="256"/>
            <ac:spMk id="3" creationId="{33DA78B3-FA14-2D8A-ABFA-A832F6C53FC1}"/>
          </ac:spMkLst>
        </pc:spChg>
      </pc:sldChg>
      <pc:sldChg chg="addSp delSp modSp mod modClrScheme chgLayout">
        <pc:chgData name="Wahyono Wahyono" userId="a811f8154345d2b7" providerId="LiveId" clId="{E9B2F139-D188-43C2-B5B4-A254D691C493}" dt="2024-04-01T09:47:48.122" v="490" actId="20577"/>
        <pc:sldMkLst>
          <pc:docMk/>
          <pc:sldMk cId="3967619595" sldId="260"/>
        </pc:sldMkLst>
        <pc:spChg chg="add del mod">
          <ac:chgData name="Wahyono Wahyono" userId="a811f8154345d2b7" providerId="LiveId" clId="{E9B2F139-D188-43C2-B5B4-A254D691C493}" dt="2024-04-01T09:39:45.311" v="81" actId="478"/>
          <ac:spMkLst>
            <pc:docMk/>
            <pc:sldMk cId="3967619595" sldId="260"/>
            <ac:spMk id="2" creationId="{E9909556-424E-0C6E-9A41-D41024D8E46B}"/>
          </ac:spMkLst>
        </pc:spChg>
        <pc:spChg chg="add del mod ord">
          <ac:chgData name="Wahyono Wahyono" userId="a811f8154345d2b7" providerId="LiveId" clId="{E9B2F139-D188-43C2-B5B4-A254D691C493}" dt="2024-04-01T09:39:42.717" v="80" actId="700"/>
          <ac:spMkLst>
            <pc:docMk/>
            <pc:sldMk cId="3967619595" sldId="260"/>
            <ac:spMk id="3" creationId="{895F11DD-BC42-462C-7259-8243B4249274}"/>
          </ac:spMkLst>
        </pc:spChg>
        <pc:spChg chg="add del mod ord">
          <ac:chgData name="Wahyono Wahyono" userId="a811f8154345d2b7" providerId="LiveId" clId="{E9B2F139-D188-43C2-B5B4-A254D691C493}" dt="2024-04-01T09:39:42.717" v="80" actId="700"/>
          <ac:spMkLst>
            <pc:docMk/>
            <pc:sldMk cId="3967619595" sldId="260"/>
            <ac:spMk id="5" creationId="{48BE8A4E-F4D2-E553-0EFB-AE15DCF6728B}"/>
          </ac:spMkLst>
        </pc:spChg>
        <pc:spChg chg="add mod ord">
          <ac:chgData name="Wahyono Wahyono" userId="a811f8154345d2b7" providerId="LiveId" clId="{E9B2F139-D188-43C2-B5B4-A254D691C493}" dt="2024-04-01T09:46:06.345" v="449" actId="1076"/>
          <ac:spMkLst>
            <pc:docMk/>
            <pc:sldMk cId="3967619595" sldId="260"/>
            <ac:spMk id="6" creationId="{FB82399D-831A-1954-9661-C2FCE5CC357C}"/>
          </ac:spMkLst>
        </pc:spChg>
        <pc:spChg chg="add del mod ord">
          <ac:chgData name="Wahyono Wahyono" userId="a811f8154345d2b7" providerId="LiveId" clId="{E9B2F139-D188-43C2-B5B4-A254D691C493}" dt="2024-04-01T09:40:37.345" v="126" actId="1032"/>
          <ac:spMkLst>
            <pc:docMk/>
            <pc:sldMk cId="3967619595" sldId="260"/>
            <ac:spMk id="7" creationId="{08A4B1FA-1A4A-D32E-9D2C-92718A8F943F}"/>
          </ac:spMkLst>
        </pc:spChg>
        <pc:graphicFrameChg chg="add mod modGraphic">
          <ac:chgData name="Wahyono Wahyono" userId="a811f8154345d2b7" providerId="LiveId" clId="{E9B2F139-D188-43C2-B5B4-A254D691C493}" dt="2024-04-01T09:47:48.122" v="490" actId="20577"/>
          <ac:graphicFrameMkLst>
            <pc:docMk/>
            <pc:sldMk cId="3967619595" sldId="260"/>
            <ac:graphicFrameMk id="8" creationId="{8D1A7111-7BCC-AAF1-2E5E-27C75764DA85}"/>
          </ac:graphicFrameMkLst>
        </pc:graphicFrameChg>
        <pc:picChg chg="mod">
          <ac:chgData name="Wahyono Wahyono" userId="a811f8154345d2b7" providerId="LiveId" clId="{E9B2F139-D188-43C2-B5B4-A254D691C493}" dt="2024-04-01T09:38:03.029" v="1" actId="1076"/>
          <ac:picMkLst>
            <pc:docMk/>
            <pc:sldMk cId="3967619595" sldId="260"/>
            <ac:picMk id="4" creationId="{5A533B80-3399-831E-DAFE-9DEDD34526ED}"/>
          </ac:picMkLst>
        </pc:picChg>
      </pc:sldChg>
      <pc:sldChg chg="del">
        <pc:chgData name="Wahyono Wahyono" userId="a811f8154345d2b7" providerId="LiveId" clId="{E9B2F139-D188-43C2-B5B4-A254D691C493}" dt="2024-04-01T10:33:55.608" v="2479" actId="47"/>
        <pc:sldMkLst>
          <pc:docMk/>
          <pc:sldMk cId="1716339020" sldId="265"/>
        </pc:sldMkLst>
      </pc:sldChg>
      <pc:sldChg chg="del">
        <pc:chgData name="Wahyono Wahyono" userId="a811f8154345d2b7" providerId="LiveId" clId="{E9B2F139-D188-43C2-B5B4-A254D691C493}" dt="2024-04-01T10:33:55.608" v="2479" actId="47"/>
        <pc:sldMkLst>
          <pc:docMk/>
          <pc:sldMk cId="4201074474" sldId="266"/>
        </pc:sldMkLst>
      </pc:sldChg>
      <pc:sldChg chg="del">
        <pc:chgData name="Wahyono Wahyono" userId="a811f8154345d2b7" providerId="LiveId" clId="{E9B2F139-D188-43C2-B5B4-A254D691C493}" dt="2024-04-01T10:33:55.608" v="2479" actId="47"/>
        <pc:sldMkLst>
          <pc:docMk/>
          <pc:sldMk cId="4270934468" sldId="267"/>
        </pc:sldMkLst>
      </pc:sldChg>
      <pc:sldChg chg="del">
        <pc:chgData name="Wahyono Wahyono" userId="a811f8154345d2b7" providerId="LiveId" clId="{E9B2F139-D188-43C2-B5B4-A254D691C493}" dt="2024-04-01T10:33:55.608" v="2479" actId="47"/>
        <pc:sldMkLst>
          <pc:docMk/>
          <pc:sldMk cId="1099044521" sldId="268"/>
        </pc:sldMkLst>
      </pc:sldChg>
      <pc:sldChg chg="del">
        <pc:chgData name="Wahyono Wahyono" userId="a811f8154345d2b7" providerId="LiveId" clId="{E9B2F139-D188-43C2-B5B4-A254D691C493}" dt="2024-04-01T10:33:55.608" v="2479" actId="47"/>
        <pc:sldMkLst>
          <pc:docMk/>
          <pc:sldMk cId="1103267242" sldId="269"/>
        </pc:sldMkLst>
      </pc:sldChg>
      <pc:sldChg chg="addSp delSp modSp mod ord modClrScheme chgLayout">
        <pc:chgData name="Wahyono Wahyono" userId="a811f8154345d2b7" providerId="LiveId" clId="{E9B2F139-D188-43C2-B5B4-A254D691C493}" dt="2024-04-01T10:10:24.806" v="1412" actId="27636"/>
        <pc:sldMkLst>
          <pc:docMk/>
          <pc:sldMk cId="2027341146" sldId="270"/>
        </pc:sldMkLst>
        <pc:spChg chg="add del mod ord">
          <ac:chgData name="Wahyono Wahyono" userId="a811f8154345d2b7" providerId="LiveId" clId="{E9B2F139-D188-43C2-B5B4-A254D691C493}" dt="2024-04-01T09:50:17.005" v="628" actId="478"/>
          <ac:spMkLst>
            <pc:docMk/>
            <pc:sldMk cId="2027341146" sldId="270"/>
            <ac:spMk id="2" creationId="{147DF5D5-40EF-3AC6-F895-C969B1F9455B}"/>
          </ac:spMkLst>
        </pc:spChg>
        <pc:spChg chg="add mod ord">
          <ac:chgData name="Wahyono Wahyono" userId="a811f8154345d2b7" providerId="LiveId" clId="{E9B2F139-D188-43C2-B5B4-A254D691C493}" dt="2024-04-01T10:10:24.806" v="1412" actId="27636"/>
          <ac:spMkLst>
            <pc:docMk/>
            <pc:sldMk cId="2027341146" sldId="270"/>
            <ac:spMk id="3" creationId="{BAB19738-4808-68B4-9C34-1FFEA849C3D8}"/>
          </ac:spMkLst>
        </pc:spChg>
        <pc:spChg chg="add del mod">
          <ac:chgData name="Wahyono Wahyono" userId="a811f8154345d2b7" providerId="LiveId" clId="{E9B2F139-D188-43C2-B5B4-A254D691C493}" dt="2024-04-01T09:50:22.283" v="629" actId="478"/>
          <ac:spMkLst>
            <pc:docMk/>
            <pc:sldMk cId="2027341146" sldId="270"/>
            <ac:spMk id="6" creationId="{B9E21A90-1A07-12A4-0EE8-3797BAB75BCB}"/>
          </ac:spMkLst>
        </pc:spChg>
        <pc:spChg chg="add mod">
          <ac:chgData name="Wahyono Wahyono" userId="a811f8154345d2b7" providerId="LiveId" clId="{E9B2F139-D188-43C2-B5B4-A254D691C493}" dt="2024-04-01T10:09:06.648" v="1393" actId="20577"/>
          <ac:spMkLst>
            <pc:docMk/>
            <pc:sldMk cId="2027341146" sldId="270"/>
            <ac:spMk id="7" creationId="{5BAA8E6F-BFB4-9E79-75B7-C719DE34D2EE}"/>
          </ac:spMkLst>
        </pc:spChg>
        <pc:picChg chg="mod">
          <ac:chgData name="Wahyono Wahyono" userId="a811f8154345d2b7" providerId="LiveId" clId="{E9B2F139-D188-43C2-B5B4-A254D691C493}" dt="2024-04-01T09:49:46.437" v="575" actId="1076"/>
          <ac:picMkLst>
            <pc:docMk/>
            <pc:sldMk cId="2027341146" sldId="270"/>
            <ac:picMk id="4" creationId="{5A533B80-3399-831E-DAFE-9DEDD34526ED}"/>
          </ac:picMkLst>
        </pc:picChg>
      </pc:sldChg>
      <pc:sldChg chg="addSp modSp mod">
        <pc:chgData name="Wahyono Wahyono" userId="a811f8154345d2b7" providerId="LiveId" clId="{E9B2F139-D188-43C2-B5B4-A254D691C493}" dt="2024-04-01T10:15:18.706" v="1471" actId="20577"/>
        <pc:sldMkLst>
          <pc:docMk/>
          <pc:sldMk cId="1673086032" sldId="271"/>
        </pc:sldMkLst>
        <pc:spChg chg="add mod">
          <ac:chgData name="Wahyono Wahyono" userId="a811f8154345d2b7" providerId="LiveId" clId="{E9B2F139-D188-43C2-B5B4-A254D691C493}" dt="2024-04-01T10:15:18.706" v="1471" actId="20577"/>
          <ac:spMkLst>
            <pc:docMk/>
            <pc:sldMk cId="1673086032" sldId="271"/>
            <ac:spMk id="2" creationId="{5290D160-5FB0-17B4-B871-8EF6D392613C}"/>
          </ac:spMkLst>
        </pc:spChg>
        <pc:spChg chg="add mod">
          <ac:chgData name="Wahyono Wahyono" userId="a811f8154345d2b7" providerId="LiveId" clId="{E9B2F139-D188-43C2-B5B4-A254D691C493}" dt="2024-04-01T10:12:07.750" v="1423" actId="27636"/>
          <ac:spMkLst>
            <pc:docMk/>
            <pc:sldMk cId="1673086032" sldId="271"/>
            <ac:spMk id="3" creationId="{16E130E0-E3A6-A775-F04D-F95AA1068864}"/>
          </ac:spMkLst>
        </pc:spChg>
      </pc:sldChg>
      <pc:sldChg chg="del">
        <pc:chgData name="Wahyono Wahyono" userId="a811f8154345d2b7" providerId="LiveId" clId="{E9B2F139-D188-43C2-B5B4-A254D691C493}" dt="2024-04-01T10:33:55.608" v="2479" actId="47"/>
        <pc:sldMkLst>
          <pc:docMk/>
          <pc:sldMk cId="4272615494" sldId="272"/>
        </pc:sldMkLst>
      </pc:sldChg>
      <pc:sldChg chg="del">
        <pc:chgData name="Wahyono Wahyono" userId="a811f8154345d2b7" providerId="LiveId" clId="{E9B2F139-D188-43C2-B5B4-A254D691C493}" dt="2024-04-01T10:33:55.608" v="2479" actId="47"/>
        <pc:sldMkLst>
          <pc:docMk/>
          <pc:sldMk cId="1031458331" sldId="273"/>
        </pc:sldMkLst>
      </pc:sldChg>
      <pc:sldChg chg="del">
        <pc:chgData name="Wahyono Wahyono" userId="a811f8154345d2b7" providerId="LiveId" clId="{E9B2F139-D188-43C2-B5B4-A254D691C493}" dt="2024-04-01T10:33:55.608" v="2479" actId="47"/>
        <pc:sldMkLst>
          <pc:docMk/>
          <pc:sldMk cId="800593960" sldId="274"/>
        </pc:sldMkLst>
      </pc:sldChg>
      <pc:sldChg chg="addSp modSp add mod">
        <pc:chgData name="Wahyono Wahyono" userId="a811f8154345d2b7" providerId="LiveId" clId="{E9B2F139-D188-43C2-B5B4-A254D691C493}" dt="2024-04-01T10:14:24.666" v="1470" actId="1076"/>
        <pc:sldMkLst>
          <pc:docMk/>
          <pc:sldMk cId="2819364005" sldId="275"/>
        </pc:sldMkLst>
        <pc:spChg chg="mod">
          <ac:chgData name="Wahyono Wahyono" userId="a811f8154345d2b7" providerId="LiveId" clId="{E9B2F139-D188-43C2-B5B4-A254D691C493}" dt="2024-04-01T10:12:29.633" v="1441" actId="20577"/>
          <ac:spMkLst>
            <pc:docMk/>
            <pc:sldMk cId="2819364005" sldId="275"/>
            <ac:spMk id="2" creationId="{5290D160-5FB0-17B4-B871-8EF6D392613C}"/>
          </ac:spMkLst>
        </pc:spChg>
        <pc:spChg chg="mod">
          <ac:chgData name="Wahyono Wahyono" userId="a811f8154345d2b7" providerId="LiveId" clId="{E9B2F139-D188-43C2-B5B4-A254D691C493}" dt="2024-04-01T10:14:14.913" v="1466" actId="20577"/>
          <ac:spMkLst>
            <pc:docMk/>
            <pc:sldMk cId="2819364005" sldId="275"/>
            <ac:spMk id="3" creationId="{16E130E0-E3A6-A775-F04D-F95AA1068864}"/>
          </ac:spMkLst>
        </pc:spChg>
        <pc:picChg chg="add mod">
          <ac:chgData name="Wahyono Wahyono" userId="a811f8154345d2b7" providerId="LiveId" clId="{E9B2F139-D188-43C2-B5B4-A254D691C493}" dt="2024-04-01T10:14:24.666" v="1470" actId="1076"/>
          <ac:picMkLst>
            <pc:docMk/>
            <pc:sldMk cId="2819364005" sldId="275"/>
            <ac:picMk id="6" creationId="{B5F63360-EE81-881E-C18E-064DBE9211F5}"/>
          </ac:picMkLst>
        </pc:picChg>
      </pc:sldChg>
      <pc:sldChg chg="addSp delSp modSp new del mod modClrScheme chgLayout">
        <pc:chgData name="Wahyono Wahyono" userId="a811f8154345d2b7" providerId="LiveId" clId="{E9B2F139-D188-43C2-B5B4-A254D691C493}" dt="2024-04-01T09:39:21.009" v="78" actId="47"/>
        <pc:sldMkLst>
          <pc:docMk/>
          <pc:sldMk cId="3706389928" sldId="275"/>
        </pc:sldMkLst>
        <pc:spChg chg="add del mod">
          <ac:chgData name="Wahyono Wahyono" userId="a811f8154345d2b7" providerId="LiveId" clId="{E9B2F139-D188-43C2-B5B4-A254D691C493}" dt="2024-04-01T09:39:19.101" v="77" actId="700"/>
          <ac:spMkLst>
            <pc:docMk/>
            <pc:sldMk cId="3706389928" sldId="275"/>
            <ac:spMk id="2" creationId="{FEBB367B-90F4-2E16-2E4D-66168A44E323}"/>
          </ac:spMkLst>
        </pc:spChg>
        <pc:spChg chg="add del mod">
          <ac:chgData name="Wahyono Wahyono" userId="a811f8154345d2b7" providerId="LiveId" clId="{E9B2F139-D188-43C2-B5B4-A254D691C493}" dt="2024-04-01T09:39:19.101" v="77" actId="700"/>
          <ac:spMkLst>
            <pc:docMk/>
            <pc:sldMk cId="3706389928" sldId="275"/>
            <ac:spMk id="3" creationId="{1B9FB55B-361C-933B-58A3-0F5604527C1A}"/>
          </ac:spMkLst>
        </pc:spChg>
      </pc:sldChg>
      <pc:sldChg chg="addSp modSp add mod ord">
        <pc:chgData name="Wahyono Wahyono" userId="a811f8154345d2b7" providerId="LiveId" clId="{E9B2F139-D188-43C2-B5B4-A254D691C493}" dt="2024-04-01T10:20:36.809" v="1734" actId="14100"/>
        <pc:sldMkLst>
          <pc:docMk/>
          <pc:sldMk cId="460207195" sldId="276"/>
        </pc:sldMkLst>
        <pc:spChg chg="mod">
          <ac:chgData name="Wahyono Wahyono" userId="a811f8154345d2b7" providerId="LiveId" clId="{E9B2F139-D188-43C2-B5B4-A254D691C493}" dt="2024-04-01T10:15:39.838" v="1479" actId="20577"/>
          <ac:spMkLst>
            <pc:docMk/>
            <pc:sldMk cId="460207195" sldId="276"/>
            <ac:spMk id="2" creationId="{5290D160-5FB0-17B4-B871-8EF6D392613C}"/>
          </ac:spMkLst>
        </pc:spChg>
        <pc:spChg chg="mod">
          <ac:chgData name="Wahyono Wahyono" userId="a811f8154345d2b7" providerId="LiveId" clId="{E9B2F139-D188-43C2-B5B4-A254D691C493}" dt="2024-04-01T10:20:36.809" v="1734" actId="14100"/>
          <ac:spMkLst>
            <pc:docMk/>
            <pc:sldMk cId="460207195" sldId="276"/>
            <ac:spMk id="3" creationId="{16E130E0-E3A6-A775-F04D-F95AA1068864}"/>
          </ac:spMkLst>
        </pc:spChg>
        <pc:graphicFrameChg chg="add mod modGraphic">
          <ac:chgData name="Wahyono Wahyono" userId="a811f8154345d2b7" providerId="LiveId" clId="{E9B2F139-D188-43C2-B5B4-A254D691C493}" dt="2024-04-01T10:20:30.676" v="1733" actId="20577"/>
          <ac:graphicFrameMkLst>
            <pc:docMk/>
            <pc:sldMk cId="460207195" sldId="276"/>
            <ac:graphicFrameMk id="5" creationId="{1EB9046B-A621-665D-952E-4FA83D6904D9}"/>
          </ac:graphicFrameMkLst>
        </pc:graphicFrameChg>
      </pc:sldChg>
      <pc:sldChg chg="addSp modSp add mod ord">
        <pc:chgData name="Wahyono Wahyono" userId="a811f8154345d2b7" providerId="LiveId" clId="{E9B2F139-D188-43C2-B5B4-A254D691C493}" dt="2024-04-01T10:26:06.532" v="1967" actId="20577"/>
        <pc:sldMkLst>
          <pc:docMk/>
          <pc:sldMk cId="2884298705" sldId="277"/>
        </pc:sldMkLst>
        <pc:spChg chg="mod">
          <ac:chgData name="Wahyono Wahyono" userId="a811f8154345d2b7" providerId="LiveId" clId="{E9B2F139-D188-43C2-B5B4-A254D691C493}" dt="2024-04-01T10:22:04.274" v="1756" actId="20577"/>
          <ac:spMkLst>
            <pc:docMk/>
            <pc:sldMk cId="2884298705" sldId="277"/>
            <ac:spMk id="2" creationId="{5290D160-5FB0-17B4-B871-8EF6D392613C}"/>
          </ac:spMkLst>
        </pc:spChg>
        <pc:spChg chg="mod">
          <ac:chgData name="Wahyono Wahyono" userId="a811f8154345d2b7" providerId="LiveId" clId="{E9B2F139-D188-43C2-B5B4-A254D691C493}" dt="2024-04-01T10:25:20.699" v="1910" actId="1035"/>
          <ac:spMkLst>
            <pc:docMk/>
            <pc:sldMk cId="2884298705" sldId="277"/>
            <ac:spMk id="3" creationId="{16E130E0-E3A6-A775-F04D-F95AA1068864}"/>
          </ac:spMkLst>
        </pc:spChg>
        <pc:spChg chg="add mod">
          <ac:chgData name="Wahyono Wahyono" userId="a811f8154345d2b7" providerId="LiveId" clId="{E9B2F139-D188-43C2-B5B4-A254D691C493}" dt="2024-04-01T10:26:06.532" v="1967" actId="20577"/>
          <ac:spMkLst>
            <pc:docMk/>
            <pc:sldMk cId="2884298705" sldId="277"/>
            <ac:spMk id="6" creationId="{3F93A326-0E38-4802-1FAF-B60DB5771C9E}"/>
          </ac:spMkLst>
        </pc:spChg>
        <pc:graphicFrameChg chg="add mod modGraphic">
          <ac:chgData name="Wahyono Wahyono" userId="a811f8154345d2b7" providerId="LiveId" clId="{E9B2F139-D188-43C2-B5B4-A254D691C493}" dt="2024-04-01T10:25:24.253" v="1911" actId="1076"/>
          <ac:graphicFrameMkLst>
            <pc:docMk/>
            <pc:sldMk cId="2884298705" sldId="277"/>
            <ac:graphicFrameMk id="5" creationId="{2AEBA3D8-EABE-7431-0323-71011469A3CB}"/>
          </ac:graphicFrameMkLst>
        </pc:graphicFrameChg>
      </pc:sldChg>
      <pc:sldChg chg="modSp add mod ord">
        <pc:chgData name="Wahyono Wahyono" userId="a811f8154345d2b7" providerId="LiveId" clId="{E9B2F139-D188-43C2-B5B4-A254D691C493}" dt="2024-04-01T10:27:37.306" v="2009" actId="179"/>
        <pc:sldMkLst>
          <pc:docMk/>
          <pc:sldMk cId="3602078148" sldId="278"/>
        </pc:sldMkLst>
        <pc:spChg chg="mod">
          <ac:chgData name="Wahyono Wahyono" userId="a811f8154345d2b7" providerId="LiveId" clId="{E9B2F139-D188-43C2-B5B4-A254D691C493}" dt="2024-04-01T10:26:36.943" v="1993" actId="20577"/>
          <ac:spMkLst>
            <pc:docMk/>
            <pc:sldMk cId="3602078148" sldId="278"/>
            <ac:spMk id="2" creationId="{5290D160-5FB0-17B4-B871-8EF6D392613C}"/>
          </ac:spMkLst>
        </pc:spChg>
        <pc:spChg chg="mod">
          <ac:chgData name="Wahyono Wahyono" userId="a811f8154345d2b7" providerId="LiveId" clId="{E9B2F139-D188-43C2-B5B4-A254D691C493}" dt="2024-04-01T10:27:37.306" v="2009" actId="179"/>
          <ac:spMkLst>
            <pc:docMk/>
            <pc:sldMk cId="3602078148" sldId="278"/>
            <ac:spMk id="3" creationId="{16E130E0-E3A6-A775-F04D-F95AA1068864}"/>
          </ac:spMkLst>
        </pc:spChg>
      </pc:sldChg>
      <pc:sldChg chg="addSp modSp add mod">
        <pc:chgData name="Wahyono Wahyono" userId="a811f8154345d2b7" providerId="LiveId" clId="{E9B2F139-D188-43C2-B5B4-A254D691C493}" dt="2024-04-01T10:34:04.599" v="2481" actId="1076"/>
        <pc:sldMkLst>
          <pc:docMk/>
          <pc:sldMk cId="2970907365" sldId="279"/>
        </pc:sldMkLst>
        <pc:spChg chg="mod">
          <ac:chgData name="Wahyono Wahyono" userId="a811f8154345d2b7" providerId="LiveId" clId="{E9B2F139-D188-43C2-B5B4-A254D691C493}" dt="2024-04-01T10:27:55.947" v="2022" actId="20577"/>
          <ac:spMkLst>
            <pc:docMk/>
            <pc:sldMk cId="2970907365" sldId="279"/>
            <ac:spMk id="2" creationId="{5290D160-5FB0-17B4-B871-8EF6D392613C}"/>
          </ac:spMkLst>
        </pc:spChg>
        <pc:spChg chg="mod">
          <ac:chgData name="Wahyono Wahyono" userId="a811f8154345d2b7" providerId="LiveId" clId="{E9B2F139-D188-43C2-B5B4-A254D691C493}" dt="2024-04-01T10:28:11.870" v="2024" actId="20577"/>
          <ac:spMkLst>
            <pc:docMk/>
            <pc:sldMk cId="2970907365" sldId="279"/>
            <ac:spMk id="3" creationId="{16E130E0-E3A6-A775-F04D-F95AA1068864}"/>
          </ac:spMkLst>
        </pc:spChg>
        <pc:picChg chg="add mod">
          <ac:chgData name="Wahyono Wahyono" userId="a811f8154345d2b7" providerId="LiveId" clId="{E9B2F139-D188-43C2-B5B4-A254D691C493}" dt="2024-04-01T10:34:04.599" v="2481" actId="1076"/>
          <ac:picMkLst>
            <pc:docMk/>
            <pc:sldMk cId="2970907365" sldId="279"/>
            <ac:picMk id="6" creationId="{C860850F-4EF1-BE37-A24A-E21D53422DE6}"/>
          </ac:picMkLst>
        </pc:picChg>
        <pc:picChg chg="add">
          <ac:chgData name="Wahyono Wahyono" userId="a811f8154345d2b7" providerId="LiveId" clId="{E9B2F139-D188-43C2-B5B4-A254D691C493}" dt="2024-04-01T10:28:22.573" v="2025"/>
          <ac:picMkLst>
            <pc:docMk/>
            <pc:sldMk cId="2970907365" sldId="279"/>
            <ac:picMk id="1026" creationId="{5A7B6AF5-68B1-161C-98CB-4CE53383D17E}"/>
          </ac:picMkLst>
        </pc:picChg>
      </pc:sldChg>
      <pc:sldChg chg="delSp modSp add mod">
        <pc:chgData name="Wahyono Wahyono" userId="a811f8154345d2b7" providerId="LiveId" clId="{E9B2F139-D188-43C2-B5B4-A254D691C493}" dt="2024-04-01T10:41:07.706" v="2689" actId="113"/>
        <pc:sldMkLst>
          <pc:docMk/>
          <pc:sldMk cId="2449010476" sldId="280"/>
        </pc:sldMkLst>
        <pc:spChg chg="mod">
          <ac:chgData name="Wahyono Wahyono" userId="a811f8154345d2b7" providerId="LiveId" clId="{E9B2F139-D188-43C2-B5B4-A254D691C493}" dt="2024-04-01T10:41:07.706" v="2689" actId="113"/>
          <ac:spMkLst>
            <pc:docMk/>
            <pc:sldMk cId="2449010476" sldId="280"/>
            <ac:spMk id="3" creationId="{16E130E0-E3A6-A775-F04D-F95AA1068864}"/>
          </ac:spMkLst>
        </pc:spChg>
        <pc:spChg chg="del">
          <ac:chgData name="Wahyono Wahyono" userId="a811f8154345d2b7" providerId="LiveId" clId="{E9B2F139-D188-43C2-B5B4-A254D691C493}" dt="2024-04-01T10:29:29.387" v="2092" actId="478"/>
          <ac:spMkLst>
            <pc:docMk/>
            <pc:sldMk cId="2449010476" sldId="280"/>
            <ac:spMk id="6" creationId="{3F93A326-0E38-4802-1FAF-B60DB5771C9E}"/>
          </ac:spMkLst>
        </pc:spChg>
        <pc:graphicFrameChg chg="del">
          <ac:chgData name="Wahyono Wahyono" userId="a811f8154345d2b7" providerId="LiveId" clId="{E9B2F139-D188-43C2-B5B4-A254D691C493}" dt="2024-04-01T10:29:25.035" v="2090" actId="478"/>
          <ac:graphicFrameMkLst>
            <pc:docMk/>
            <pc:sldMk cId="2449010476" sldId="280"/>
            <ac:graphicFrameMk id="5" creationId="{2AEBA3D8-EABE-7431-0323-71011469A3C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CD64F-1832-45D0-86B4-84178170902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99B08C1-4ACC-4CFE-9C1C-2AC45CC329ED}">
      <dgm:prSet phldrT="[Text]"/>
      <dgm:spPr/>
      <dgm:t>
        <a:bodyPr/>
        <a:lstStyle/>
        <a:p>
          <a:r>
            <a:rPr lang="en-US" dirty="0" err="1"/>
            <a:t>Pemanasan</a:t>
          </a:r>
          <a:r>
            <a:rPr lang="en-US" dirty="0"/>
            <a:t> </a:t>
          </a:r>
          <a:r>
            <a:rPr lang="en-US" dirty="0" err="1"/>
            <a:t>Pra</a:t>
          </a:r>
          <a:r>
            <a:rPr lang="en-US" dirty="0"/>
            <a:t> </a:t>
          </a:r>
          <a:r>
            <a:rPr lang="en-US" dirty="0" err="1"/>
            <a:t>Penyisihan</a:t>
          </a:r>
          <a:endParaRPr lang="en-ID" dirty="0"/>
        </a:p>
      </dgm:t>
    </dgm:pt>
    <dgm:pt modelId="{0F67821F-DAC3-463B-A8F3-C7956551AA40}" type="parTrans" cxnId="{32B515EB-5697-4DF2-BE4C-BB29C6AEC8B8}">
      <dgm:prSet/>
      <dgm:spPr/>
      <dgm:t>
        <a:bodyPr/>
        <a:lstStyle/>
        <a:p>
          <a:endParaRPr lang="en-ID"/>
        </a:p>
      </dgm:t>
    </dgm:pt>
    <dgm:pt modelId="{E4A719FA-338E-4C11-A15C-F0B0D8B39266}" type="sibTrans" cxnId="{32B515EB-5697-4DF2-BE4C-BB29C6AEC8B8}">
      <dgm:prSet/>
      <dgm:spPr/>
      <dgm:t>
        <a:bodyPr/>
        <a:lstStyle/>
        <a:p>
          <a:endParaRPr lang="en-ID"/>
        </a:p>
      </dgm:t>
    </dgm:pt>
    <dgm:pt modelId="{4D3C772F-2FF4-4FD1-85A6-4B7809F33CA1}">
      <dgm:prSet phldrT="[Text]"/>
      <dgm:spPr/>
      <dgm:t>
        <a:bodyPr/>
        <a:lstStyle/>
        <a:p>
          <a:r>
            <a:rPr lang="en-US" dirty="0" err="1"/>
            <a:t>Minggu</a:t>
          </a:r>
          <a:r>
            <a:rPr lang="en-US" dirty="0"/>
            <a:t>, 14 Juli 2024 </a:t>
          </a:r>
          <a:r>
            <a:rPr lang="en-US" dirty="0" err="1"/>
            <a:t>Pukul</a:t>
          </a:r>
          <a:r>
            <a:rPr lang="en-US" dirty="0"/>
            <a:t> 13:00 -15:00 WIB</a:t>
          </a:r>
          <a:endParaRPr lang="en-ID" dirty="0"/>
        </a:p>
      </dgm:t>
    </dgm:pt>
    <dgm:pt modelId="{40BABB32-2B4F-4C82-8D66-65DE24451E82}" type="parTrans" cxnId="{9CACDBAA-EC59-4CE0-BE46-D0D90022F3CF}">
      <dgm:prSet/>
      <dgm:spPr/>
      <dgm:t>
        <a:bodyPr/>
        <a:lstStyle/>
        <a:p>
          <a:endParaRPr lang="en-ID"/>
        </a:p>
      </dgm:t>
    </dgm:pt>
    <dgm:pt modelId="{57BE7543-7C0A-455F-B898-1F1DBF84766B}" type="sibTrans" cxnId="{9CACDBAA-EC59-4CE0-BE46-D0D90022F3CF}">
      <dgm:prSet/>
      <dgm:spPr/>
      <dgm:t>
        <a:bodyPr/>
        <a:lstStyle/>
        <a:p>
          <a:endParaRPr lang="en-ID"/>
        </a:p>
      </dgm:t>
    </dgm:pt>
    <dgm:pt modelId="{788C7170-46A8-4855-992D-0B24B0B6BB84}">
      <dgm:prSet phldrT="[Text]"/>
      <dgm:spPr/>
      <dgm:t>
        <a:bodyPr/>
        <a:lstStyle/>
        <a:p>
          <a:r>
            <a:rPr lang="en-US" dirty="0" err="1"/>
            <a:t>Pembiasaan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Online</a:t>
          </a:r>
          <a:endParaRPr lang="en-ID" dirty="0"/>
        </a:p>
      </dgm:t>
    </dgm:pt>
    <dgm:pt modelId="{0FDECCFB-38A2-41A4-ADB8-BCEB3ABD4D75}" type="parTrans" cxnId="{5966324D-DFF5-4630-ABAD-63B27E64289E}">
      <dgm:prSet/>
      <dgm:spPr/>
      <dgm:t>
        <a:bodyPr/>
        <a:lstStyle/>
        <a:p>
          <a:endParaRPr lang="en-ID"/>
        </a:p>
      </dgm:t>
    </dgm:pt>
    <dgm:pt modelId="{ABA5379C-AE25-421A-819F-8BD61155F351}" type="sibTrans" cxnId="{5966324D-DFF5-4630-ABAD-63B27E64289E}">
      <dgm:prSet/>
      <dgm:spPr/>
      <dgm:t>
        <a:bodyPr/>
        <a:lstStyle/>
        <a:p>
          <a:endParaRPr lang="en-ID"/>
        </a:p>
      </dgm:t>
    </dgm:pt>
    <dgm:pt modelId="{BDDFA159-020F-4F44-BBB4-F0FE75DE5408}">
      <dgm:prSet phldrT="[Text]"/>
      <dgm:spPr/>
      <dgm:t>
        <a:bodyPr/>
        <a:lstStyle/>
        <a:p>
          <a:r>
            <a:rPr lang="en-US" dirty="0"/>
            <a:t>Babak </a:t>
          </a:r>
          <a:r>
            <a:rPr lang="en-US" dirty="0" err="1"/>
            <a:t>Penyisihan</a:t>
          </a:r>
          <a:endParaRPr lang="en-ID" dirty="0"/>
        </a:p>
      </dgm:t>
    </dgm:pt>
    <dgm:pt modelId="{07522824-2972-4658-80BD-23B1A42745A8}" type="parTrans" cxnId="{52778B85-56AD-46FD-98D3-F9B984FA9253}">
      <dgm:prSet/>
      <dgm:spPr/>
      <dgm:t>
        <a:bodyPr/>
        <a:lstStyle/>
        <a:p>
          <a:endParaRPr lang="en-ID"/>
        </a:p>
      </dgm:t>
    </dgm:pt>
    <dgm:pt modelId="{5E1E1013-17C9-4B24-8691-0423CB9CEA9D}" type="sibTrans" cxnId="{52778B85-56AD-46FD-98D3-F9B984FA9253}">
      <dgm:prSet/>
      <dgm:spPr/>
      <dgm:t>
        <a:bodyPr/>
        <a:lstStyle/>
        <a:p>
          <a:endParaRPr lang="en-ID"/>
        </a:p>
      </dgm:t>
    </dgm:pt>
    <dgm:pt modelId="{14D4D00C-2491-4392-99F2-CE4F0D1F27E3}">
      <dgm:prSet phldrT="[Text]"/>
      <dgm:spPr/>
      <dgm:t>
        <a:bodyPr/>
        <a:lstStyle/>
        <a:p>
          <a:r>
            <a:rPr lang="en-US" dirty="0" err="1"/>
            <a:t>Minggu</a:t>
          </a:r>
          <a:r>
            <a:rPr lang="en-US" dirty="0"/>
            <a:t>, 21 Juli 2024 </a:t>
          </a:r>
          <a:r>
            <a:rPr lang="en-US" dirty="0" err="1"/>
            <a:t>Pukul</a:t>
          </a:r>
          <a:r>
            <a:rPr lang="en-US" dirty="0"/>
            <a:t> 13:00 – 16:00 WIB</a:t>
          </a:r>
          <a:endParaRPr lang="en-ID" dirty="0"/>
        </a:p>
      </dgm:t>
    </dgm:pt>
    <dgm:pt modelId="{D660EED1-3B72-4388-BFFE-ABF084581928}" type="parTrans" cxnId="{0D0EE562-54CB-4385-A132-BBE3B8AEF2C3}">
      <dgm:prSet/>
      <dgm:spPr/>
      <dgm:t>
        <a:bodyPr/>
        <a:lstStyle/>
        <a:p>
          <a:endParaRPr lang="en-ID"/>
        </a:p>
      </dgm:t>
    </dgm:pt>
    <dgm:pt modelId="{C1CC6D8D-AA07-4713-AA5B-0CFEE9F922D0}" type="sibTrans" cxnId="{0D0EE562-54CB-4385-A132-BBE3B8AEF2C3}">
      <dgm:prSet/>
      <dgm:spPr/>
      <dgm:t>
        <a:bodyPr/>
        <a:lstStyle/>
        <a:p>
          <a:endParaRPr lang="en-ID"/>
        </a:p>
      </dgm:t>
    </dgm:pt>
    <dgm:pt modelId="{1E22957B-8AAB-42B3-A958-48A4617CBA93}">
      <dgm:prSet phldrT="[Text]"/>
      <dgm:spPr/>
      <dgm:t>
        <a:bodyPr/>
        <a:lstStyle/>
        <a:p>
          <a:r>
            <a:rPr lang="en-US" dirty="0" err="1"/>
            <a:t>Dipilih</a:t>
          </a:r>
          <a:r>
            <a:rPr lang="en-US" dirty="0"/>
            <a:t> 20 </a:t>
          </a:r>
          <a:r>
            <a:rPr lang="en-US" dirty="0" err="1"/>
            <a:t>Finalis</a:t>
          </a:r>
          <a:endParaRPr lang="en-ID" dirty="0"/>
        </a:p>
      </dgm:t>
    </dgm:pt>
    <dgm:pt modelId="{CE5C20DD-1BCA-4BE3-859A-145AE0CC6974}" type="parTrans" cxnId="{44F3AF43-4A0D-4D2D-BE17-25FED470739E}">
      <dgm:prSet/>
      <dgm:spPr/>
      <dgm:t>
        <a:bodyPr/>
        <a:lstStyle/>
        <a:p>
          <a:endParaRPr lang="en-ID"/>
        </a:p>
      </dgm:t>
    </dgm:pt>
    <dgm:pt modelId="{FDFF83BA-40E1-47DF-9B6B-319D15426D59}" type="sibTrans" cxnId="{44F3AF43-4A0D-4D2D-BE17-25FED470739E}">
      <dgm:prSet/>
      <dgm:spPr/>
      <dgm:t>
        <a:bodyPr/>
        <a:lstStyle/>
        <a:p>
          <a:endParaRPr lang="en-ID"/>
        </a:p>
      </dgm:t>
    </dgm:pt>
    <dgm:pt modelId="{5CCC9BDE-1798-4192-B0E1-F035C680C05C}">
      <dgm:prSet phldrT="[Text]"/>
      <dgm:spPr/>
      <dgm:t>
        <a:bodyPr/>
        <a:lstStyle/>
        <a:p>
          <a:r>
            <a:rPr lang="en-US" dirty="0"/>
            <a:t>Babak Final</a:t>
          </a:r>
          <a:endParaRPr lang="en-ID" dirty="0"/>
        </a:p>
      </dgm:t>
    </dgm:pt>
    <dgm:pt modelId="{784CCBA7-13F2-47E0-991E-71B4FC9270EB}" type="parTrans" cxnId="{D3610DCD-729B-4CFC-8ACA-B9BF58FAD264}">
      <dgm:prSet/>
      <dgm:spPr/>
      <dgm:t>
        <a:bodyPr/>
        <a:lstStyle/>
        <a:p>
          <a:endParaRPr lang="en-ID"/>
        </a:p>
      </dgm:t>
    </dgm:pt>
    <dgm:pt modelId="{B9980669-781C-4429-91BF-5C900EDD13A2}" type="sibTrans" cxnId="{D3610DCD-729B-4CFC-8ACA-B9BF58FAD264}">
      <dgm:prSet/>
      <dgm:spPr/>
      <dgm:t>
        <a:bodyPr/>
        <a:lstStyle/>
        <a:p>
          <a:endParaRPr lang="en-ID"/>
        </a:p>
      </dgm:t>
    </dgm:pt>
    <dgm:pt modelId="{55BE390A-0181-40A4-9405-7A19F194F4DE}">
      <dgm:prSet phldrT="[Text]"/>
      <dgm:spPr/>
      <dgm:t>
        <a:bodyPr/>
        <a:lstStyle/>
        <a:p>
          <a:r>
            <a:rPr lang="en-US" dirty="0" err="1"/>
            <a:t>Senin</a:t>
          </a:r>
          <a:r>
            <a:rPr lang="en-US" dirty="0"/>
            <a:t> – </a:t>
          </a:r>
          <a:r>
            <a:rPr lang="en-US" dirty="0" err="1"/>
            <a:t>Jumat</a:t>
          </a:r>
          <a:r>
            <a:rPr lang="en-US" dirty="0"/>
            <a:t>, 9 – 13 September 2024</a:t>
          </a:r>
          <a:endParaRPr lang="en-ID" dirty="0"/>
        </a:p>
      </dgm:t>
    </dgm:pt>
    <dgm:pt modelId="{24108A34-78DD-48FE-8AA3-C0007D0060B7}" type="parTrans" cxnId="{45267410-2CB1-43C4-9203-2D38CCCBC80E}">
      <dgm:prSet/>
      <dgm:spPr/>
      <dgm:t>
        <a:bodyPr/>
        <a:lstStyle/>
        <a:p>
          <a:endParaRPr lang="en-ID"/>
        </a:p>
      </dgm:t>
    </dgm:pt>
    <dgm:pt modelId="{00F78B02-E455-4553-8F4E-8DEB283CD92A}" type="sibTrans" cxnId="{45267410-2CB1-43C4-9203-2D38CCCBC80E}">
      <dgm:prSet/>
      <dgm:spPr/>
      <dgm:t>
        <a:bodyPr/>
        <a:lstStyle/>
        <a:p>
          <a:endParaRPr lang="en-ID"/>
        </a:p>
      </dgm:t>
    </dgm:pt>
    <dgm:pt modelId="{537C3C06-42AA-417D-8E9F-F1A59AA59DE5}">
      <dgm:prSet phldrT="[Text]"/>
      <dgm:spPr/>
      <dgm:t>
        <a:bodyPr/>
        <a:lstStyle/>
        <a:p>
          <a:r>
            <a:rPr lang="en-US" dirty="0"/>
            <a:t>Technical Meeting (10/09)</a:t>
          </a:r>
          <a:endParaRPr lang="en-ID" dirty="0"/>
        </a:p>
      </dgm:t>
    </dgm:pt>
    <dgm:pt modelId="{8392EBDB-6F00-49D4-A6E2-0652F482BC41}" type="parTrans" cxnId="{337EA931-9EE2-4D97-B8F1-BD0D2BB4FED1}">
      <dgm:prSet/>
      <dgm:spPr/>
      <dgm:t>
        <a:bodyPr/>
        <a:lstStyle/>
        <a:p>
          <a:endParaRPr lang="en-ID"/>
        </a:p>
      </dgm:t>
    </dgm:pt>
    <dgm:pt modelId="{A1AD577E-BD1F-4B68-A8FA-B49E618B6D23}" type="sibTrans" cxnId="{337EA931-9EE2-4D97-B8F1-BD0D2BB4FED1}">
      <dgm:prSet/>
      <dgm:spPr/>
      <dgm:t>
        <a:bodyPr/>
        <a:lstStyle/>
        <a:p>
          <a:endParaRPr lang="en-ID"/>
        </a:p>
      </dgm:t>
    </dgm:pt>
    <dgm:pt modelId="{64C0396C-9D70-4F66-B307-7EC20FF4BE5B}">
      <dgm:prSet phldrT="[Text]"/>
      <dgm:spPr/>
      <dgm:t>
        <a:bodyPr/>
        <a:lstStyle/>
        <a:p>
          <a:r>
            <a:rPr lang="en-US" dirty="0" err="1"/>
            <a:t>Dilaksanakan</a:t>
          </a:r>
          <a:r>
            <a:rPr lang="en-US" dirty="0"/>
            <a:t> secara Online</a:t>
          </a:r>
          <a:endParaRPr lang="en-ID" dirty="0"/>
        </a:p>
      </dgm:t>
    </dgm:pt>
    <dgm:pt modelId="{728DF191-65C7-4398-931A-6D84550FA679}" type="parTrans" cxnId="{3A384613-22C7-4B4A-ABE4-FB0BDB80A2C5}">
      <dgm:prSet/>
      <dgm:spPr/>
      <dgm:t>
        <a:bodyPr/>
        <a:lstStyle/>
        <a:p>
          <a:endParaRPr lang="en-ID"/>
        </a:p>
      </dgm:t>
    </dgm:pt>
    <dgm:pt modelId="{94A52895-F9F6-4A42-8F52-777BC6FFD359}" type="sibTrans" cxnId="{3A384613-22C7-4B4A-ABE4-FB0BDB80A2C5}">
      <dgm:prSet/>
      <dgm:spPr/>
      <dgm:t>
        <a:bodyPr/>
        <a:lstStyle/>
        <a:p>
          <a:endParaRPr lang="en-ID"/>
        </a:p>
      </dgm:t>
    </dgm:pt>
    <dgm:pt modelId="{0A8FE439-F597-445B-8412-24527273827B}">
      <dgm:prSet phldrT="[Text]"/>
      <dgm:spPr/>
      <dgm:t>
        <a:bodyPr/>
        <a:lstStyle/>
        <a:p>
          <a:r>
            <a:rPr lang="en-US" dirty="0" err="1"/>
            <a:t>Pemanasan</a:t>
          </a:r>
          <a:r>
            <a:rPr lang="en-US" dirty="0"/>
            <a:t> </a:t>
          </a:r>
          <a:r>
            <a:rPr lang="en-US" dirty="0" err="1"/>
            <a:t>Pra</a:t>
          </a:r>
          <a:r>
            <a:rPr lang="en-US" dirty="0"/>
            <a:t> Final (10/09)</a:t>
          </a:r>
          <a:endParaRPr lang="en-ID" dirty="0"/>
        </a:p>
      </dgm:t>
    </dgm:pt>
    <dgm:pt modelId="{A6239A5E-4FB8-4048-BCF7-AA761A937FDF}" type="parTrans" cxnId="{420177DD-0038-4397-9567-A2015EE03319}">
      <dgm:prSet/>
      <dgm:spPr/>
      <dgm:t>
        <a:bodyPr/>
        <a:lstStyle/>
        <a:p>
          <a:endParaRPr lang="en-ID"/>
        </a:p>
      </dgm:t>
    </dgm:pt>
    <dgm:pt modelId="{6A725C05-335C-4277-9F80-19480EEFF485}" type="sibTrans" cxnId="{420177DD-0038-4397-9567-A2015EE03319}">
      <dgm:prSet/>
      <dgm:spPr/>
      <dgm:t>
        <a:bodyPr/>
        <a:lstStyle/>
        <a:p>
          <a:endParaRPr lang="en-ID"/>
        </a:p>
      </dgm:t>
    </dgm:pt>
    <dgm:pt modelId="{67FE2D8A-AC49-487A-AF4A-7829D6DE4E6C}">
      <dgm:prSet phldrT="[Text]"/>
      <dgm:spPr/>
      <dgm:t>
        <a:bodyPr/>
        <a:lstStyle/>
        <a:p>
          <a:r>
            <a:rPr lang="en-US" dirty="0"/>
            <a:t>Babak Final (11/09)</a:t>
          </a:r>
          <a:endParaRPr lang="en-ID" dirty="0"/>
        </a:p>
      </dgm:t>
    </dgm:pt>
    <dgm:pt modelId="{A4FD6B8E-59F8-4DE1-AF03-0BC465E9B20A}" type="parTrans" cxnId="{1472FB8D-E4F7-46E2-A0B1-3D96D3B57F43}">
      <dgm:prSet/>
      <dgm:spPr/>
      <dgm:t>
        <a:bodyPr/>
        <a:lstStyle/>
        <a:p>
          <a:endParaRPr lang="en-ID"/>
        </a:p>
      </dgm:t>
    </dgm:pt>
    <dgm:pt modelId="{9BFAD15A-C6C2-47C5-B0EA-3E59401A55B9}" type="sibTrans" cxnId="{1472FB8D-E4F7-46E2-A0B1-3D96D3B57F43}">
      <dgm:prSet/>
      <dgm:spPr/>
      <dgm:t>
        <a:bodyPr/>
        <a:lstStyle/>
        <a:p>
          <a:endParaRPr lang="en-ID"/>
        </a:p>
      </dgm:t>
    </dgm:pt>
    <dgm:pt modelId="{E2058AA3-51E1-4DB9-81A1-CBF19A3E721C}" type="pres">
      <dgm:prSet presAssocID="{AB7CD64F-1832-45D0-86B4-84178170902F}" presName="Name0" presStyleCnt="0">
        <dgm:presLayoutVars>
          <dgm:dir/>
          <dgm:animLvl val="lvl"/>
          <dgm:resizeHandles val="exact"/>
        </dgm:presLayoutVars>
      </dgm:prSet>
      <dgm:spPr/>
    </dgm:pt>
    <dgm:pt modelId="{53F89BDA-A257-4320-85EB-E5ECE83C1DAB}" type="pres">
      <dgm:prSet presAssocID="{AB7CD64F-1832-45D0-86B4-84178170902F}" presName="tSp" presStyleCnt="0"/>
      <dgm:spPr/>
    </dgm:pt>
    <dgm:pt modelId="{2FFADA06-4F3F-4B83-8732-F1EDE325E0F3}" type="pres">
      <dgm:prSet presAssocID="{AB7CD64F-1832-45D0-86B4-84178170902F}" presName="bSp" presStyleCnt="0"/>
      <dgm:spPr/>
    </dgm:pt>
    <dgm:pt modelId="{372E66D0-FF22-431E-99EB-58BA97AA18D4}" type="pres">
      <dgm:prSet presAssocID="{AB7CD64F-1832-45D0-86B4-84178170902F}" presName="process" presStyleCnt="0"/>
      <dgm:spPr/>
    </dgm:pt>
    <dgm:pt modelId="{D01EFC47-7373-4BDF-AF0D-9EB45E532183}" type="pres">
      <dgm:prSet presAssocID="{799B08C1-4ACC-4CFE-9C1C-2AC45CC329ED}" presName="composite1" presStyleCnt="0"/>
      <dgm:spPr/>
    </dgm:pt>
    <dgm:pt modelId="{78FA1DA6-398A-4F4D-8552-ADC40724B26B}" type="pres">
      <dgm:prSet presAssocID="{799B08C1-4ACC-4CFE-9C1C-2AC45CC329ED}" presName="dummyNode1" presStyleLbl="node1" presStyleIdx="0" presStyleCnt="3"/>
      <dgm:spPr/>
    </dgm:pt>
    <dgm:pt modelId="{7339F902-AE59-4D61-9E61-333AAB5A9A45}" type="pres">
      <dgm:prSet presAssocID="{799B08C1-4ACC-4CFE-9C1C-2AC45CC329ED}" presName="childNode1" presStyleLbl="bgAcc1" presStyleIdx="0" presStyleCnt="3">
        <dgm:presLayoutVars>
          <dgm:bulletEnabled val="1"/>
        </dgm:presLayoutVars>
      </dgm:prSet>
      <dgm:spPr/>
    </dgm:pt>
    <dgm:pt modelId="{5819F9EB-61CF-4075-A4C5-735201DB235D}" type="pres">
      <dgm:prSet presAssocID="{799B08C1-4ACC-4CFE-9C1C-2AC45CC329ED}" presName="childNode1tx" presStyleLbl="bgAcc1" presStyleIdx="0" presStyleCnt="3">
        <dgm:presLayoutVars>
          <dgm:bulletEnabled val="1"/>
        </dgm:presLayoutVars>
      </dgm:prSet>
      <dgm:spPr/>
    </dgm:pt>
    <dgm:pt modelId="{6F3D769F-01E7-4909-B424-C1D2A4FFB21B}" type="pres">
      <dgm:prSet presAssocID="{799B08C1-4ACC-4CFE-9C1C-2AC45CC329E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CF74825-CEE5-48BB-8485-C1555F5CA8CC}" type="pres">
      <dgm:prSet presAssocID="{799B08C1-4ACC-4CFE-9C1C-2AC45CC329ED}" presName="connSite1" presStyleCnt="0"/>
      <dgm:spPr/>
    </dgm:pt>
    <dgm:pt modelId="{397B5F19-E9B8-4EC5-BA12-8646AF139BB7}" type="pres">
      <dgm:prSet presAssocID="{E4A719FA-338E-4C11-A15C-F0B0D8B39266}" presName="Name9" presStyleLbl="sibTrans2D1" presStyleIdx="0" presStyleCnt="2"/>
      <dgm:spPr/>
    </dgm:pt>
    <dgm:pt modelId="{629A277D-1205-4173-912B-06081B6B7EF0}" type="pres">
      <dgm:prSet presAssocID="{BDDFA159-020F-4F44-BBB4-F0FE75DE5408}" presName="composite2" presStyleCnt="0"/>
      <dgm:spPr/>
    </dgm:pt>
    <dgm:pt modelId="{764B3351-91F9-450D-8C55-8CDEF87A12DC}" type="pres">
      <dgm:prSet presAssocID="{BDDFA159-020F-4F44-BBB4-F0FE75DE5408}" presName="dummyNode2" presStyleLbl="node1" presStyleIdx="0" presStyleCnt="3"/>
      <dgm:spPr/>
    </dgm:pt>
    <dgm:pt modelId="{D2E1D196-FD23-416F-A1E3-23C1747C5D6C}" type="pres">
      <dgm:prSet presAssocID="{BDDFA159-020F-4F44-BBB4-F0FE75DE5408}" presName="childNode2" presStyleLbl="bgAcc1" presStyleIdx="1" presStyleCnt="3">
        <dgm:presLayoutVars>
          <dgm:bulletEnabled val="1"/>
        </dgm:presLayoutVars>
      </dgm:prSet>
      <dgm:spPr/>
    </dgm:pt>
    <dgm:pt modelId="{85F84433-4B85-4A97-A683-8C032AAE4325}" type="pres">
      <dgm:prSet presAssocID="{BDDFA159-020F-4F44-BBB4-F0FE75DE5408}" presName="childNode2tx" presStyleLbl="bgAcc1" presStyleIdx="1" presStyleCnt="3">
        <dgm:presLayoutVars>
          <dgm:bulletEnabled val="1"/>
        </dgm:presLayoutVars>
      </dgm:prSet>
      <dgm:spPr/>
    </dgm:pt>
    <dgm:pt modelId="{0C83DF41-2635-4B3C-A805-0722E13FB553}" type="pres">
      <dgm:prSet presAssocID="{BDDFA159-020F-4F44-BBB4-F0FE75DE5408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18CEA718-ECF6-4D0F-A8ED-92609F7E9381}" type="pres">
      <dgm:prSet presAssocID="{BDDFA159-020F-4F44-BBB4-F0FE75DE5408}" presName="connSite2" presStyleCnt="0"/>
      <dgm:spPr/>
    </dgm:pt>
    <dgm:pt modelId="{30C07D0F-3920-4385-A4CF-595F3460F97C}" type="pres">
      <dgm:prSet presAssocID="{5E1E1013-17C9-4B24-8691-0423CB9CEA9D}" presName="Name18" presStyleLbl="sibTrans2D1" presStyleIdx="1" presStyleCnt="2"/>
      <dgm:spPr/>
    </dgm:pt>
    <dgm:pt modelId="{648B09FA-16BD-4EC0-B2EB-A06CA95AD7A0}" type="pres">
      <dgm:prSet presAssocID="{5CCC9BDE-1798-4192-B0E1-F035C680C05C}" presName="composite1" presStyleCnt="0"/>
      <dgm:spPr/>
    </dgm:pt>
    <dgm:pt modelId="{EBA191BC-5BEE-44C8-82A3-14B443E3247D}" type="pres">
      <dgm:prSet presAssocID="{5CCC9BDE-1798-4192-B0E1-F035C680C05C}" presName="dummyNode1" presStyleLbl="node1" presStyleIdx="1" presStyleCnt="3"/>
      <dgm:spPr/>
    </dgm:pt>
    <dgm:pt modelId="{B4F6E168-158B-45DA-8AC4-300C5A759E69}" type="pres">
      <dgm:prSet presAssocID="{5CCC9BDE-1798-4192-B0E1-F035C680C05C}" presName="childNode1" presStyleLbl="bgAcc1" presStyleIdx="2" presStyleCnt="3">
        <dgm:presLayoutVars>
          <dgm:bulletEnabled val="1"/>
        </dgm:presLayoutVars>
      </dgm:prSet>
      <dgm:spPr/>
    </dgm:pt>
    <dgm:pt modelId="{047EB6B5-8E80-47B3-B6B8-270F864E1557}" type="pres">
      <dgm:prSet presAssocID="{5CCC9BDE-1798-4192-B0E1-F035C680C05C}" presName="childNode1tx" presStyleLbl="bgAcc1" presStyleIdx="2" presStyleCnt="3">
        <dgm:presLayoutVars>
          <dgm:bulletEnabled val="1"/>
        </dgm:presLayoutVars>
      </dgm:prSet>
      <dgm:spPr/>
    </dgm:pt>
    <dgm:pt modelId="{244745A6-104C-4131-8AD4-723B19CF2806}" type="pres">
      <dgm:prSet presAssocID="{5CCC9BDE-1798-4192-B0E1-F035C680C05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CF4EE40-0C73-4F2D-974A-0F9A6B8F2F8D}" type="pres">
      <dgm:prSet presAssocID="{5CCC9BDE-1798-4192-B0E1-F035C680C05C}" presName="connSite1" presStyleCnt="0"/>
      <dgm:spPr/>
    </dgm:pt>
  </dgm:ptLst>
  <dgm:cxnLst>
    <dgm:cxn modelId="{2838CB04-5353-4731-99D7-8531128A14F2}" type="presOf" srcId="{64C0396C-9D70-4F66-B307-7EC20FF4BE5B}" destId="{D2E1D196-FD23-416F-A1E3-23C1747C5D6C}" srcOrd="0" destOrd="1" presId="urn:microsoft.com/office/officeart/2005/8/layout/hProcess4"/>
    <dgm:cxn modelId="{8E4FDF05-C4AD-4E09-B427-045819C9F20C}" type="presOf" srcId="{1E22957B-8AAB-42B3-A958-48A4617CBA93}" destId="{85F84433-4B85-4A97-A683-8C032AAE4325}" srcOrd="1" destOrd="2" presId="urn:microsoft.com/office/officeart/2005/8/layout/hProcess4"/>
    <dgm:cxn modelId="{45267410-2CB1-43C4-9203-2D38CCCBC80E}" srcId="{5CCC9BDE-1798-4192-B0E1-F035C680C05C}" destId="{55BE390A-0181-40A4-9405-7A19F194F4DE}" srcOrd="0" destOrd="0" parTransId="{24108A34-78DD-48FE-8AA3-C0007D0060B7}" sibTransId="{00F78B02-E455-4553-8F4E-8DEB283CD92A}"/>
    <dgm:cxn modelId="{3A384613-22C7-4B4A-ABE4-FB0BDB80A2C5}" srcId="{BDDFA159-020F-4F44-BBB4-F0FE75DE5408}" destId="{64C0396C-9D70-4F66-B307-7EC20FF4BE5B}" srcOrd="1" destOrd="0" parTransId="{728DF191-65C7-4398-931A-6D84550FA679}" sibTransId="{94A52895-F9F6-4A42-8F52-777BC6FFD359}"/>
    <dgm:cxn modelId="{16E2E91B-AACA-4F2D-ADE5-B889F9DC701A}" type="presOf" srcId="{537C3C06-42AA-417D-8E9F-F1A59AA59DE5}" destId="{047EB6B5-8E80-47B3-B6B8-270F864E1557}" srcOrd="1" destOrd="1" presId="urn:microsoft.com/office/officeart/2005/8/layout/hProcess4"/>
    <dgm:cxn modelId="{0E55CB28-2D42-4D0B-B74B-7203FF815711}" type="presOf" srcId="{BDDFA159-020F-4F44-BBB4-F0FE75DE5408}" destId="{0C83DF41-2635-4B3C-A805-0722E13FB553}" srcOrd="0" destOrd="0" presId="urn:microsoft.com/office/officeart/2005/8/layout/hProcess4"/>
    <dgm:cxn modelId="{D77B6930-AC37-40DB-AAA0-EFA89A51E67B}" type="presOf" srcId="{0A8FE439-F597-445B-8412-24527273827B}" destId="{B4F6E168-158B-45DA-8AC4-300C5A759E69}" srcOrd="0" destOrd="2" presId="urn:microsoft.com/office/officeart/2005/8/layout/hProcess4"/>
    <dgm:cxn modelId="{337EA931-9EE2-4D97-B8F1-BD0D2BB4FED1}" srcId="{5CCC9BDE-1798-4192-B0E1-F035C680C05C}" destId="{537C3C06-42AA-417D-8E9F-F1A59AA59DE5}" srcOrd="1" destOrd="0" parTransId="{8392EBDB-6F00-49D4-A6E2-0652F482BC41}" sibTransId="{A1AD577E-BD1F-4B68-A8FA-B49E618B6D23}"/>
    <dgm:cxn modelId="{0D0EE562-54CB-4385-A132-BBE3B8AEF2C3}" srcId="{BDDFA159-020F-4F44-BBB4-F0FE75DE5408}" destId="{14D4D00C-2491-4392-99F2-CE4F0D1F27E3}" srcOrd="0" destOrd="0" parTransId="{D660EED1-3B72-4388-BFFE-ABF084581928}" sibTransId="{C1CC6D8D-AA07-4713-AA5B-0CFEE9F922D0}"/>
    <dgm:cxn modelId="{44F3AF43-4A0D-4D2D-BE17-25FED470739E}" srcId="{BDDFA159-020F-4F44-BBB4-F0FE75DE5408}" destId="{1E22957B-8AAB-42B3-A958-48A4617CBA93}" srcOrd="2" destOrd="0" parTransId="{CE5C20DD-1BCA-4BE3-859A-145AE0CC6974}" sibTransId="{FDFF83BA-40E1-47DF-9B6B-319D15426D59}"/>
    <dgm:cxn modelId="{C826BA68-6402-4CD0-A36D-A1EC80E9A999}" type="presOf" srcId="{1E22957B-8AAB-42B3-A958-48A4617CBA93}" destId="{D2E1D196-FD23-416F-A1E3-23C1747C5D6C}" srcOrd="0" destOrd="2" presId="urn:microsoft.com/office/officeart/2005/8/layout/hProcess4"/>
    <dgm:cxn modelId="{82557F6A-2644-434D-BA90-E557BFB8E77D}" type="presOf" srcId="{0A8FE439-F597-445B-8412-24527273827B}" destId="{047EB6B5-8E80-47B3-B6B8-270F864E1557}" srcOrd="1" destOrd="2" presId="urn:microsoft.com/office/officeart/2005/8/layout/hProcess4"/>
    <dgm:cxn modelId="{E558544B-98C5-4153-B025-CA130B41E3C9}" type="presOf" srcId="{55BE390A-0181-40A4-9405-7A19F194F4DE}" destId="{B4F6E168-158B-45DA-8AC4-300C5A759E69}" srcOrd="0" destOrd="0" presId="urn:microsoft.com/office/officeart/2005/8/layout/hProcess4"/>
    <dgm:cxn modelId="{5966324D-DFF5-4630-ABAD-63B27E64289E}" srcId="{799B08C1-4ACC-4CFE-9C1C-2AC45CC329ED}" destId="{788C7170-46A8-4855-992D-0B24B0B6BB84}" srcOrd="1" destOrd="0" parTransId="{0FDECCFB-38A2-41A4-ADB8-BCEB3ABD4D75}" sibTransId="{ABA5379C-AE25-421A-819F-8BD61155F351}"/>
    <dgm:cxn modelId="{00ED334D-A06B-4BD2-9906-A784E29A5A3A}" type="presOf" srcId="{67FE2D8A-AC49-487A-AF4A-7829D6DE4E6C}" destId="{047EB6B5-8E80-47B3-B6B8-270F864E1557}" srcOrd="1" destOrd="3" presId="urn:microsoft.com/office/officeart/2005/8/layout/hProcess4"/>
    <dgm:cxn modelId="{585C8F4F-8FE9-4856-92D6-4E3FDFA0A1E5}" type="presOf" srcId="{67FE2D8A-AC49-487A-AF4A-7829D6DE4E6C}" destId="{B4F6E168-158B-45DA-8AC4-300C5A759E69}" srcOrd="0" destOrd="3" presId="urn:microsoft.com/office/officeart/2005/8/layout/hProcess4"/>
    <dgm:cxn modelId="{55088676-063C-48D8-9AB9-A2919EDEF711}" type="presOf" srcId="{4D3C772F-2FF4-4FD1-85A6-4B7809F33CA1}" destId="{5819F9EB-61CF-4075-A4C5-735201DB235D}" srcOrd="1" destOrd="0" presId="urn:microsoft.com/office/officeart/2005/8/layout/hProcess4"/>
    <dgm:cxn modelId="{0C45A97F-EB59-475D-A97F-AA42C1D108DC}" type="presOf" srcId="{E4A719FA-338E-4C11-A15C-F0B0D8B39266}" destId="{397B5F19-E9B8-4EC5-BA12-8646AF139BB7}" srcOrd="0" destOrd="0" presId="urn:microsoft.com/office/officeart/2005/8/layout/hProcess4"/>
    <dgm:cxn modelId="{CDED1084-D1A9-4FB6-87DE-8346F626BDCE}" type="presOf" srcId="{AB7CD64F-1832-45D0-86B4-84178170902F}" destId="{E2058AA3-51E1-4DB9-81A1-CBF19A3E721C}" srcOrd="0" destOrd="0" presId="urn:microsoft.com/office/officeart/2005/8/layout/hProcess4"/>
    <dgm:cxn modelId="{52778B85-56AD-46FD-98D3-F9B984FA9253}" srcId="{AB7CD64F-1832-45D0-86B4-84178170902F}" destId="{BDDFA159-020F-4F44-BBB4-F0FE75DE5408}" srcOrd="1" destOrd="0" parTransId="{07522824-2972-4658-80BD-23B1A42745A8}" sibTransId="{5E1E1013-17C9-4B24-8691-0423CB9CEA9D}"/>
    <dgm:cxn modelId="{1472FB8D-E4F7-46E2-A0B1-3D96D3B57F43}" srcId="{5CCC9BDE-1798-4192-B0E1-F035C680C05C}" destId="{67FE2D8A-AC49-487A-AF4A-7829D6DE4E6C}" srcOrd="3" destOrd="0" parTransId="{A4FD6B8E-59F8-4DE1-AF03-0BC465E9B20A}" sibTransId="{9BFAD15A-C6C2-47C5-B0EA-3E59401A55B9}"/>
    <dgm:cxn modelId="{55B7A499-849F-471B-98A8-C0E6DC8C6E58}" type="presOf" srcId="{788C7170-46A8-4855-992D-0B24B0B6BB84}" destId="{5819F9EB-61CF-4075-A4C5-735201DB235D}" srcOrd="1" destOrd="1" presId="urn:microsoft.com/office/officeart/2005/8/layout/hProcess4"/>
    <dgm:cxn modelId="{BB7589A7-578E-48B3-9C1C-C12211F5A1BD}" type="presOf" srcId="{14D4D00C-2491-4392-99F2-CE4F0D1F27E3}" destId="{D2E1D196-FD23-416F-A1E3-23C1747C5D6C}" srcOrd="0" destOrd="0" presId="urn:microsoft.com/office/officeart/2005/8/layout/hProcess4"/>
    <dgm:cxn modelId="{9CACDBAA-EC59-4CE0-BE46-D0D90022F3CF}" srcId="{799B08C1-4ACC-4CFE-9C1C-2AC45CC329ED}" destId="{4D3C772F-2FF4-4FD1-85A6-4B7809F33CA1}" srcOrd="0" destOrd="0" parTransId="{40BABB32-2B4F-4C82-8D66-65DE24451E82}" sibTransId="{57BE7543-7C0A-455F-B898-1F1DBF84766B}"/>
    <dgm:cxn modelId="{8A3CE7AC-AF71-4F2B-B172-D9C5A96F41A3}" type="presOf" srcId="{55BE390A-0181-40A4-9405-7A19F194F4DE}" destId="{047EB6B5-8E80-47B3-B6B8-270F864E1557}" srcOrd="1" destOrd="0" presId="urn:microsoft.com/office/officeart/2005/8/layout/hProcess4"/>
    <dgm:cxn modelId="{765491BB-989F-4F31-A6E1-752FAD557224}" type="presOf" srcId="{537C3C06-42AA-417D-8E9F-F1A59AA59DE5}" destId="{B4F6E168-158B-45DA-8AC4-300C5A759E69}" srcOrd="0" destOrd="1" presId="urn:microsoft.com/office/officeart/2005/8/layout/hProcess4"/>
    <dgm:cxn modelId="{49809ACB-4871-4FD7-89E2-57D5575856DB}" type="presOf" srcId="{799B08C1-4ACC-4CFE-9C1C-2AC45CC329ED}" destId="{6F3D769F-01E7-4909-B424-C1D2A4FFB21B}" srcOrd="0" destOrd="0" presId="urn:microsoft.com/office/officeart/2005/8/layout/hProcess4"/>
    <dgm:cxn modelId="{D3610DCD-729B-4CFC-8ACA-B9BF58FAD264}" srcId="{AB7CD64F-1832-45D0-86B4-84178170902F}" destId="{5CCC9BDE-1798-4192-B0E1-F035C680C05C}" srcOrd="2" destOrd="0" parTransId="{784CCBA7-13F2-47E0-991E-71B4FC9270EB}" sibTransId="{B9980669-781C-4429-91BF-5C900EDD13A2}"/>
    <dgm:cxn modelId="{E56606D6-B4B7-4C9A-AA2C-165F9BDD4756}" type="presOf" srcId="{5E1E1013-17C9-4B24-8691-0423CB9CEA9D}" destId="{30C07D0F-3920-4385-A4CF-595F3460F97C}" srcOrd="0" destOrd="0" presId="urn:microsoft.com/office/officeart/2005/8/layout/hProcess4"/>
    <dgm:cxn modelId="{B03F85DA-622D-4412-AE6D-C0DA42F5154C}" type="presOf" srcId="{4D3C772F-2FF4-4FD1-85A6-4B7809F33CA1}" destId="{7339F902-AE59-4D61-9E61-333AAB5A9A45}" srcOrd="0" destOrd="0" presId="urn:microsoft.com/office/officeart/2005/8/layout/hProcess4"/>
    <dgm:cxn modelId="{420177DD-0038-4397-9567-A2015EE03319}" srcId="{5CCC9BDE-1798-4192-B0E1-F035C680C05C}" destId="{0A8FE439-F597-445B-8412-24527273827B}" srcOrd="2" destOrd="0" parTransId="{A6239A5E-4FB8-4048-BCF7-AA761A937FDF}" sibTransId="{6A725C05-335C-4277-9F80-19480EEFF485}"/>
    <dgm:cxn modelId="{236C5CE8-661C-4E25-A0FD-109A946F67BC}" type="presOf" srcId="{14D4D00C-2491-4392-99F2-CE4F0D1F27E3}" destId="{85F84433-4B85-4A97-A683-8C032AAE4325}" srcOrd="1" destOrd="0" presId="urn:microsoft.com/office/officeart/2005/8/layout/hProcess4"/>
    <dgm:cxn modelId="{32B515EB-5697-4DF2-BE4C-BB29C6AEC8B8}" srcId="{AB7CD64F-1832-45D0-86B4-84178170902F}" destId="{799B08C1-4ACC-4CFE-9C1C-2AC45CC329ED}" srcOrd="0" destOrd="0" parTransId="{0F67821F-DAC3-463B-A8F3-C7956551AA40}" sibTransId="{E4A719FA-338E-4C11-A15C-F0B0D8B39266}"/>
    <dgm:cxn modelId="{5C2B9BF0-68D6-4D5E-9FA3-017288A90C80}" type="presOf" srcId="{64C0396C-9D70-4F66-B307-7EC20FF4BE5B}" destId="{85F84433-4B85-4A97-A683-8C032AAE4325}" srcOrd="1" destOrd="1" presId="urn:microsoft.com/office/officeart/2005/8/layout/hProcess4"/>
    <dgm:cxn modelId="{C25B31F6-0462-4172-B3C7-558438232A0F}" type="presOf" srcId="{5CCC9BDE-1798-4192-B0E1-F035C680C05C}" destId="{244745A6-104C-4131-8AD4-723B19CF2806}" srcOrd="0" destOrd="0" presId="urn:microsoft.com/office/officeart/2005/8/layout/hProcess4"/>
    <dgm:cxn modelId="{E0A1ACFB-ADBC-4F32-B2C9-37AE4165AACA}" type="presOf" srcId="{788C7170-46A8-4855-992D-0B24B0B6BB84}" destId="{7339F902-AE59-4D61-9E61-333AAB5A9A45}" srcOrd="0" destOrd="1" presId="urn:microsoft.com/office/officeart/2005/8/layout/hProcess4"/>
    <dgm:cxn modelId="{8F387433-FDEF-4097-BC3A-64EE1F4B9C55}" type="presParOf" srcId="{E2058AA3-51E1-4DB9-81A1-CBF19A3E721C}" destId="{53F89BDA-A257-4320-85EB-E5ECE83C1DAB}" srcOrd="0" destOrd="0" presId="urn:microsoft.com/office/officeart/2005/8/layout/hProcess4"/>
    <dgm:cxn modelId="{1392D2ED-1180-4773-98AF-95481DC86F70}" type="presParOf" srcId="{E2058AA3-51E1-4DB9-81A1-CBF19A3E721C}" destId="{2FFADA06-4F3F-4B83-8732-F1EDE325E0F3}" srcOrd="1" destOrd="0" presId="urn:microsoft.com/office/officeart/2005/8/layout/hProcess4"/>
    <dgm:cxn modelId="{53A94E48-524B-4B24-ACE8-AC28AE8B974A}" type="presParOf" srcId="{E2058AA3-51E1-4DB9-81A1-CBF19A3E721C}" destId="{372E66D0-FF22-431E-99EB-58BA97AA18D4}" srcOrd="2" destOrd="0" presId="urn:microsoft.com/office/officeart/2005/8/layout/hProcess4"/>
    <dgm:cxn modelId="{1767B4D0-A557-4809-AF77-FE45EF82D985}" type="presParOf" srcId="{372E66D0-FF22-431E-99EB-58BA97AA18D4}" destId="{D01EFC47-7373-4BDF-AF0D-9EB45E532183}" srcOrd="0" destOrd="0" presId="urn:microsoft.com/office/officeart/2005/8/layout/hProcess4"/>
    <dgm:cxn modelId="{B45A5836-D30D-4D09-BA4E-9F89F245CE2B}" type="presParOf" srcId="{D01EFC47-7373-4BDF-AF0D-9EB45E532183}" destId="{78FA1DA6-398A-4F4D-8552-ADC40724B26B}" srcOrd="0" destOrd="0" presId="urn:microsoft.com/office/officeart/2005/8/layout/hProcess4"/>
    <dgm:cxn modelId="{A70135D7-C69B-485F-9CF6-16BEFA76342B}" type="presParOf" srcId="{D01EFC47-7373-4BDF-AF0D-9EB45E532183}" destId="{7339F902-AE59-4D61-9E61-333AAB5A9A45}" srcOrd="1" destOrd="0" presId="urn:microsoft.com/office/officeart/2005/8/layout/hProcess4"/>
    <dgm:cxn modelId="{DD0F90AE-DA5D-4BBF-BAC8-87BDBC1B582B}" type="presParOf" srcId="{D01EFC47-7373-4BDF-AF0D-9EB45E532183}" destId="{5819F9EB-61CF-4075-A4C5-735201DB235D}" srcOrd="2" destOrd="0" presId="urn:microsoft.com/office/officeart/2005/8/layout/hProcess4"/>
    <dgm:cxn modelId="{D28A1F8B-FB0E-418A-8EB4-11EC37E8FA58}" type="presParOf" srcId="{D01EFC47-7373-4BDF-AF0D-9EB45E532183}" destId="{6F3D769F-01E7-4909-B424-C1D2A4FFB21B}" srcOrd="3" destOrd="0" presId="urn:microsoft.com/office/officeart/2005/8/layout/hProcess4"/>
    <dgm:cxn modelId="{591C89E3-46E4-46A0-A36F-C47EEA9EB5FD}" type="presParOf" srcId="{D01EFC47-7373-4BDF-AF0D-9EB45E532183}" destId="{0CF74825-CEE5-48BB-8485-C1555F5CA8CC}" srcOrd="4" destOrd="0" presId="urn:microsoft.com/office/officeart/2005/8/layout/hProcess4"/>
    <dgm:cxn modelId="{091835B0-2469-42D0-8044-F2208920721C}" type="presParOf" srcId="{372E66D0-FF22-431E-99EB-58BA97AA18D4}" destId="{397B5F19-E9B8-4EC5-BA12-8646AF139BB7}" srcOrd="1" destOrd="0" presId="urn:microsoft.com/office/officeart/2005/8/layout/hProcess4"/>
    <dgm:cxn modelId="{8008BC28-F86F-4E2A-BB98-521D64D0A012}" type="presParOf" srcId="{372E66D0-FF22-431E-99EB-58BA97AA18D4}" destId="{629A277D-1205-4173-912B-06081B6B7EF0}" srcOrd="2" destOrd="0" presId="urn:microsoft.com/office/officeart/2005/8/layout/hProcess4"/>
    <dgm:cxn modelId="{5BA96DD7-64CA-431E-9ACC-B7FAED9BA0A2}" type="presParOf" srcId="{629A277D-1205-4173-912B-06081B6B7EF0}" destId="{764B3351-91F9-450D-8C55-8CDEF87A12DC}" srcOrd="0" destOrd="0" presId="urn:microsoft.com/office/officeart/2005/8/layout/hProcess4"/>
    <dgm:cxn modelId="{C48C7B02-1663-4000-88C9-920881C62F10}" type="presParOf" srcId="{629A277D-1205-4173-912B-06081B6B7EF0}" destId="{D2E1D196-FD23-416F-A1E3-23C1747C5D6C}" srcOrd="1" destOrd="0" presId="urn:microsoft.com/office/officeart/2005/8/layout/hProcess4"/>
    <dgm:cxn modelId="{A27C6D07-C310-43FB-B9E7-39B36BBBCE47}" type="presParOf" srcId="{629A277D-1205-4173-912B-06081B6B7EF0}" destId="{85F84433-4B85-4A97-A683-8C032AAE4325}" srcOrd="2" destOrd="0" presId="urn:microsoft.com/office/officeart/2005/8/layout/hProcess4"/>
    <dgm:cxn modelId="{874D415C-9996-48D0-ACFE-9F6598D8D12B}" type="presParOf" srcId="{629A277D-1205-4173-912B-06081B6B7EF0}" destId="{0C83DF41-2635-4B3C-A805-0722E13FB553}" srcOrd="3" destOrd="0" presId="urn:microsoft.com/office/officeart/2005/8/layout/hProcess4"/>
    <dgm:cxn modelId="{67410275-2A32-4C27-9D72-EC12BA8D2316}" type="presParOf" srcId="{629A277D-1205-4173-912B-06081B6B7EF0}" destId="{18CEA718-ECF6-4D0F-A8ED-92609F7E9381}" srcOrd="4" destOrd="0" presId="urn:microsoft.com/office/officeart/2005/8/layout/hProcess4"/>
    <dgm:cxn modelId="{0B6C0AB3-3C90-4CC3-8226-C82EF383B702}" type="presParOf" srcId="{372E66D0-FF22-431E-99EB-58BA97AA18D4}" destId="{30C07D0F-3920-4385-A4CF-595F3460F97C}" srcOrd="3" destOrd="0" presId="urn:microsoft.com/office/officeart/2005/8/layout/hProcess4"/>
    <dgm:cxn modelId="{95387227-BCCB-4E59-BCE4-E47DB1DF3729}" type="presParOf" srcId="{372E66D0-FF22-431E-99EB-58BA97AA18D4}" destId="{648B09FA-16BD-4EC0-B2EB-A06CA95AD7A0}" srcOrd="4" destOrd="0" presId="urn:microsoft.com/office/officeart/2005/8/layout/hProcess4"/>
    <dgm:cxn modelId="{A677185B-0A8C-4F69-AAAC-13A6B417ED18}" type="presParOf" srcId="{648B09FA-16BD-4EC0-B2EB-A06CA95AD7A0}" destId="{EBA191BC-5BEE-44C8-82A3-14B443E3247D}" srcOrd="0" destOrd="0" presId="urn:microsoft.com/office/officeart/2005/8/layout/hProcess4"/>
    <dgm:cxn modelId="{A7B95BCA-AD47-4E88-BA6E-E8A0D5F47BFA}" type="presParOf" srcId="{648B09FA-16BD-4EC0-B2EB-A06CA95AD7A0}" destId="{B4F6E168-158B-45DA-8AC4-300C5A759E69}" srcOrd="1" destOrd="0" presId="urn:microsoft.com/office/officeart/2005/8/layout/hProcess4"/>
    <dgm:cxn modelId="{68588B0B-DB76-48E0-A117-D886A169928E}" type="presParOf" srcId="{648B09FA-16BD-4EC0-B2EB-A06CA95AD7A0}" destId="{047EB6B5-8E80-47B3-B6B8-270F864E1557}" srcOrd="2" destOrd="0" presId="urn:microsoft.com/office/officeart/2005/8/layout/hProcess4"/>
    <dgm:cxn modelId="{0C35118F-1B9B-46C8-B750-FB063F293038}" type="presParOf" srcId="{648B09FA-16BD-4EC0-B2EB-A06CA95AD7A0}" destId="{244745A6-104C-4131-8AD4-723B19CF2806}" srcOrd="3" destOrd="0" presId="urn:microsoft.com/office/officeart/2005/8/layout/hProcess4"/>
    <dgm:cxn modelId="{50882E59-83C9-436E-82ED-FE2C4C74EDEB}" type="presParOf" srcId="{648B09FA-16BD-4EC0-B2EB-A06CA95AD7A0}" destId="{7CF4EE40-0C73-4F2D-974A-0F9A6B8F2F8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9F902-AE59-4D61-9E61-333AAB5A9A45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Minggu</a:t>
          </a:r>
          <a:r>
            <a:rPr lang="en-US" sz="1600" kern="1200" dirty="0"/>
            <a:t>, 14 Juli 2024 </a:t>
          </a:r>
          <a:r>
            <a:rPr lang="en-US" sz="1600" kern="1200" dirty="0" err="1"/>
            <a:t>Pukul</a:t>
          </a:r>
          <a:r>
            <a:rPr lang="en-US" sz="1600" kern="1200" dirty="0"/>
            <a:t> 13:00 -15:00 WIB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Pembiasaan</a:t>
          </a:r>
          <a:r>
            <a:rPr lang="en-US" sz="1600" kern="1200" dirty="0"/>
            <a:t> </a:t>
          </a:r>
          <a:r>
            <a:rPr lang="en-US" sz="1600" kern="1200" dirty="0" err="1"/>
            <a:t>Sistem</a:t>
          </a:r>
          <a:r>
            <a:rPr lang="en-US" sz="1600" kern="1200" dirty="0"/>
            <a:t> Online</a:t>
          </a:r>
          <a:endParaRPr lang="en-ID" sz="1600" kern="1200" dirty="0"/>
        </a:p>
      </dsp:txBody>
      <dsp:txXfrm>
        <a:off x="472609" y="1158658"/>
        <a:ext cx="2486952" cy="1577131"/>
      </dsp:txXfrm>
    </dsp:sp>
    <dsp:sp modelId="{397B5F19-E9B8-4EC5-BA12-8646AF139BB7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D769F-01E7-4909-B424-C1D2A4FFB21B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Pemanasan</a:t>
          </a:r>
          <a:r>
            <a:rPr lang="en-US" sz="2800" kern="1200" dirty="0"/>
            <a:t> </a:t>
          </a:r>
          <a:r>
            <a:rPr lang="en-US" sz="2800" kern="1200" dirty="0" err="1"/>
            <a:t>Pra</a:t>
          </a:r>
          <a:r>
            <a:rPr lang="en-US" sz="2800" kern="1200" dirty="0"/>
            <a:t> </a:t>
          </a:r>
          <a:r>
            <a:rPr lang="en-US" sz="2800" kern="1200" dirty="0" err="1"/>
            <a:t>Penyisihan</a:t>
          </a:r>
          <a:endParaRPr lang="en-ID" sz="2800" kern="1200" dirty="0"/>
        </a:p>
      </dsp:txBody>
      <dsp:txXfrm>
        <a:off x="1024770" y="2811620"/>
        <a:ext cx="2244326" cy="860252"/>
      </dsp:txXfrm>
    </dsp:sp>
    <dsp:sp modelId="{D2E1D196-FD23-416F-A1E3-23C1747C5D6C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Minggu</a:t>
          </a:r>
          <a:r>
            <a:rPr lang="en-US" sz="1600" kern="1200" dirty="0"/>
            <a:t>, 21 Juli 2024 </a:t>
          </a:r>
          <a:r>
            <a:rPr lang="en-US" sz="1600" kern="1200" dirty="0" err="1"/>
            <a:t>Pukul</a:t>
          </a:r>
          <a:r>
            <a:rPr lang="en-US" sz="1600" kern="1200" dirty="0"/>
            <a:t> 13:00 – 16:00 WIB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Dilaksanakan</a:t>
          </a:r>
          <a:r>
            <a:rPr lang="en-US" sz="1600" kern="1200" dirty="0"/>
            <a:t> secara Online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Dipilih</a:t>
          </a:r>
          <a:r>
            <a:rPr lang="en-US" sz="1600" kern="1200" dirty="0"/>
            <a:t> 20 </a:t>
          </a:r>
          <a:r>
            <a:rPr lang="en-US" sz="1600" kern="1200" dirty="0" err="1"/>
            <a:t>Finalis</a:t>
          </a:r>
          <a:endParaRPr lang="en-ID" sz="1600" kern="1200" dirty="0"/>
        </a:p>
      </dsp:txBody>
      <dsp:txXfrm>
        <a:off x="3870707" y="1615548"/>
        <a:ext cx="2486952" cy="1577131"/>
      </dsp:txXfrm>
    </dsp:sp>
    <dsp:sp modelId="{30C07D0F-3920-4385-A4CF-595F3460F97C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3DF41-2635-4B3C-A805-0722E13FB553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Babak </a:t>
          </a:r>
          <a:r>
            <a:rPr lang="en-US" sz="2800" kern="1200" dirty="0" err="1"/>
            <a:t>Penyisihan</a:t>
          </a:r>
          <a:endParaRPr lang="en-ID" sz="2800" kern="1200" dirty="0"/>
        </a:p>
      </dsp:txBody>
      <dsp:txXfrm>
        <a:off x="4422868" y="679464"/>
        <a:ext cx="2244326" cy="860252"/>
      </dsp:txXfrm>
    </dsp:sp>
    <dsp:sp modelId="{B4F6E168-158B-45DA-8AC4-300C5A759E69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Senin</a:t>
          </a:r>
          <a:r>
            <a:rPr lang="en-US" sz="1600" kern="1200" dirty="0"/>
            <a:t> – </a:t>
          </a:r>
          <a:r>
            <a:rPr lang="en-US" sz="1600" kern="1200" dirty="0" err="1"/>
            <a:t>Jumat</a:t>
          </a:r>
          <a:r>
            <a:rPr lang="en-US" sz="1600" kern="1200" dirty="0"/>
            <a:t>, 9 – 13 September 2024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Technical Meeting (10/09)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Pemanasan</a:t>
          </a:r>
          <a:r>
            <a:rPr lang="en-US" sz="1600" kern="1200" dirty="0"/>
            <a:t> </a:t>
          </a:r>
          <a:r>
            <a:rPr lang="en-US" sz="1600" kern="1200" dirty="0" err="1"/>
            <a:t>Pra</a:t>
          </a:r>
          <a:r>
            <a:rPr lang="en-US" sz="1600" kern="1200" dirty="0"/>
            <a:t> Final (10/09)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Babak Final (11/09)</a:t>
          </a:r>
          <a:endParaRPr lang="en-ID" sz="1600" kern="1200" dirty="0"/>
        </a:p>
      </dsp:txBody>
      <dsp:txXfrm>
        <a:off x="7268806" y="1158658"/>
        <a:ext cx="2486952" cy="1577131"/>
      </dsp:txXfrm>
    </dsp:sp>
    <dsp:sp modelId="{244745A6-104C-4131-8AD4-723B19CF2806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Babak Final</a:t>
          </a:r>
          <a:endParaRPr lang="en-ID" sz="2800" kern="1200" dirty="0"/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963A-E2D8-FFAF-1DD6-6AE78A97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7D76D-3D06-D496-ABB6-E96AF8AF7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C6D8-58FD-FB54-C52A-9EBACC4D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BF304-E3D6-384F-A004-805065F2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B1E2-D6A0-78BF-F3D7-1039883F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19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0C04-4F88-6F3E-886F-2AA76403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4633D-712E-3A1E-530E-A22E219F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6D0C-5A99-BF49-FFBC-CD2CF82D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2DA8-2068-3E29-DF80-1D5ADA6E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2716-D096-0253-BC2E-936456B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856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F8A0C-B628-4A84-1345-96A65D335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055E5-2841-09F9-62F8-5C3524432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7235-D365-960B-7892-67B3453A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8020-F12D-A55F-47F7-FC84539F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5239-941B-B55B-4F2F-0BBFAB1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95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58F-4664-7EAA-151B-A50D7990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B45-20FE-35B2-2A27-22119F20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40A25-DEB5-10BE-CFE3-5AC7165C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78F9-5BEA-D549-0C4C-813511F1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5333-E71C-858D-53FF-DBE114A3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05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8757-B273-ECD9-7BC8-D60EC01B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11358-44A7-BE56-0F14-B7C676B1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E55C-429D-0D09-4C5B-4B6F964D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1ED1-3CFC-E8B3-B74D-223EC70D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E180-0CF0-3C2D-5A75-668BE7A8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A97F-AF9E-C86C-2965-48F8966E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212D-23B6-AE8E-8089-7B6458909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3E328-6C9C-7790-857A-E0A65C9E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A6352-B5ED-8730-A4F3-88456AD4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4606E-4401-FA77-F9EB-2355F5DE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27FCD-4ECF-354E-5F62-32044DD6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156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CB47-8208-8F1F-D7E7-F6D0F300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4840D-D087-2800-41AE-611036F4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3627-10B1-0E1A-74F8-6641BB4FA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78C25-A715-0C30-0F3C-398E649EF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0B6CB-E9F1-7E51-4CB5-379BE0DE9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68F23-4595-0B39-B8E8-8C6983CD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78D96-CB07-2F4B-79AD-A89B7F3B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D9D1E-0D9C-70FC-AE35-DC0288DA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38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726C-ED35-5468-202D-E4593991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BE54B-94B5-41BB-21EE-CE80B1FC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79267-F8E7-8C7F-EBD6-620C9836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C4A7D-B875-B6A7-48E4-4FA5C60D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714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DD1B0-E275-A4CB-8A78-CB028D90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C55C-866B-F9CB-BC81-12E23B4A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427C5-B477-CB1C-FDF1-62CD7409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39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711E-21EF-1469-9CC9-CE1EAE89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6823-CCCB-F34E-5099-2725B977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147F1-6F61-D590-EBEC-14D5342D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D4143-4983-9F8D-291D-200951A7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1FDB2-28F7-ADBB-E132-821CB0FC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B0E55-C598-C7EA-9EEF-1CCD319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087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06E7-7036-A1AF-ACDE-C8C22ED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888BB-2EF1-C026-1205-FF904F93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D422-ECC7-6B98-D60F-876EED87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B6DEE-4646-2166-8550-8BBB3F47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26D3-34D4-DF71-87A4-26786D38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8724-74F0-9D36-8389-58A06702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70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8430C-E421-45EB-2BEC-8643A031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A9B3-CDED-92A0-F812-61D46230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E448-35C2-77DD-3D9F-461E4096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AE84-237D-4982-808D-4A27F9710AB7}" type="datetimeFigureOut">
              <a:rPr lang="en-ID" smtClean="0"/>
              <a:t>02/04/2024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3C8F-779B-4938-CA73-35137CF0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3986-2D88-D8D6-4AB6-3127154C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640-1961-46A0-843D-E4DC5C1B15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90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487D4-8CCF-6DEF-7880-D10C58D7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2192000" cy="68532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551247-207D-539B-DD12-197910893329}"/>
              </a:ext>
            </a:extLst>
          </p:cNvPr>
          <p:cNvSpPr/>
          <p:nvPr/>
        </p:nvSpPr>
        <p:spPr>
          <a:xfrm>
            <a:off x="7456112" y="4962249"/>
            <a:ext cx="4671392" cy="775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Divisi : </a:t>
            </a:r>
            <a:r>
              <a:rPr lang="en-US" sz="2400" dirty="0" err="1"/>
              <a:t>Pemrograman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9976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5290D160-5FB0-17B4-B871-8EF6D392613C}"/>
              </a:ext>
            </a:extLst>
          </p:cNvPr>
          <p:cNvSpPr txBox="1">
            <a:spLocks/>
          </p:cNvSpPr>
          <p:nvPr/>
        </p:nvSpPr>
        <p:spPr>
          <a:xfrm>
            <a:off x="0" y="129771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Lomba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30E0-E3A6-A775-F04D-F95AA1068864}"/>
              </a:ext>
            </a:extLst>
          </p:cNvPr>
          <p:cNvSpPr txBox="1">
            <a:spLocks/>
          </p:cNvSpPr>
          <p:nvPr/>
        </p:nvSpPr>
        <p:spPr>
          <a:xfrm>
            <a:off x="838200" y="1335186"/>
            <a:ext cx="10515600" cy="5405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adalah </a:t>
            </a:r>
            <a:r>
              <a:rPr lang="en-US" dirty="0" err="1"/>
              <a:t>DomJudge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0850F-4EF1-BE37-A24A-E21D5342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98" y="1803864"/>
            <a:ext cx="8649203" cy="49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0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39FB9E-C964-0F00-BC93-CE51C18665CF}"/>
              </a:ext>
            </a:extLst>
          </p:cNvPr>
          <p:cNvSpPr/>
          <p:nvPr/>
        </p:nvSpPr>
        <p:spPr>
          <a:xfrm>
            <a:off x="4133092" y="2967335"/>
            <a:ext cx="3925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39A3A-FB49-257B-F4C1-73C9135E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8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9738-4808-68B4-9C34-1FFEA849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186"/>
            <a:ext cx="10515600" cy="5405479"/>
          </a:xfrm>
        </p:spPr>
        <p:txBody>
          <a:bodyPr>
            <a:normAutofit fontScale="92500" lnSpcReduction="20000"/>
          </a:bodyPr>
          <a:lstStyle/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s-ES" dirty="0" err="1"/>
              <a:t>Menguji</a:t>
            </a:r>
            <a:r>
              <a:rPr lang="es-ES" dirty="0"/>
              <a:t> </a:t>
            </a:r>
            <a:r>
              <a:rPr lang="es-ES" b="1" dirty="0" err="1"/>
              <a:t>kemampuan</a:t>
            </a:r>
            <a:r>
              <a:rPr lang="es-ES" dirty="0"/>
              <a:t> dan </a:t>
            </a:r>
            <a:r>
              <a:rPr lang="es-ES" b="1" dirty="0" err="1"/>
              <a:t>nalar</a:t>
            </a:r>
            <a:r>
              <a:rPr lang="es-ES" dirty="0"/>
              <a:t> </a:t>
            </a:r>
            <a:r>
              <a:rPr lang="es-ES" dirty="0" err="1"/>
              <a:t>peserta</a:t>
            </a:r>
            <a:r>
              <a:rPr lang="es-ES" dirty="0"/>
              <a:t> </a:t>
            </a:r>
            <a:r>
              <a:rPr lang="es-ES" dirty="0" err="1"/>
              <a:t>dalam</a:t>
            </a:r>
            <a:r>
              <a:rPr lang="es-ES" dirty="0"/>
              <a:t> </a:t>
            </a:r>
            <a:r>
              <a:rPr lang="es-ES" b="1" dirty="0" err="1"/>
              <a:t>memecahkan</a:t>
            </a:r>
            <a:r>
              <a:rPr lang="es-ES" b="1" dirty="0"/>
              <a:t> </a:t>
            </a:r>
            <a:r>
              <a:rPr lang="es-ES" b="1" dirty="0" err="1"/>
              <a:t>permasalahan</a:t>
            </a:r>
            <a:r>
              <a:rPr lang="es-ES" dirty="0"/>
              <a:t> yang </a:t>
            </a:r>
            <a:r>
              <a:rPr lang="es-ES" dirty="0" err="1"/>
              <a:t>diberikan</a:t>
            </a:r>
            <a:r>
              <a:rPr lang="en-US" dirty="0"/>
              <a:t>.</a:t>
            </a:r>
            <a:endParaRPr lang="es-ES" dirty="0"/>
          </a:p>
          <a:p>
            <a:pPr marL="1000125" lvl="1" indent="-457200">
              <a:buFont typeface="Wingdings" panose="05000000000000000000" pitchFamily="2" charset="2"/>
              <a:buChar char="q"/>
            </a:pPr>
            <a:r>
              <a:rPr lang="es-ES" dirty="0" err="1"/>
              <a:t>Mengacu</a:t>
            </a:r>
            <a:r>
              <a:rPr lang="es-ES" dirty="0"/>
              <a:t> pada </a:t>
            </a:r>
            <a:r>
              <a:rPr lang="es-ES" dirty="0" err="1"/>
              <a:t>format</a:t>
            </a:r>
            <a:r>
              <a:rPr lang="es-ES" dirty="0"/>
              <a:t> International </a:t>
            </a:r>
            <a:r>
              <a:rPr lang="es-ES" dirty="0" err="1"/>
              <a:t>Collegiate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Contest</a:t>
            </a:r>
            <a:r>
              <a:rPr lang="es-ES" dirty="0"/>
              <a:t> (ICPC)</a:t>
            </a:r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sv-SE" dirty="0"/>
              <a:t>Kriteria penilaian mencakup </a:t>
            </a:r>
            <a:r>
              <a:rPr lang="sv-SE" b="1" dirty="0"/>
              <a:t>kecepatan penulisan program</a:t>
            </a:r>
            <a:r>
              <a:rPr lang="sv-SE" dirty="0"/>
              <a:t> dan </a:t>
            </a:r>
            <a:r>
              <a:rPr lang="sv-SE" b="1" dirty="0"/>
              <a:t>ketepatan/efisiensi</a:t>
            </a:r>
            <a:r>
              <a:rPr lang="sv-SE" dirty="0"/>
              <a:t> dari algoritma/program yang dibuat.</a:t>
            </a:r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dirty="0"/>
              <a:t>Bahasa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lain: C, C++, dan Java.</a:t>
            </a:r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pertandingan</a:t>
            </a:r>
            <a:r>
              <a:rPr lang="en-ID" dirty="0"/>
              <a:t>,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deskripsi-deskripsi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dan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kurun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3-5 jam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dan </a:t>
            </a:r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program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masing-masing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pada </a:t>
            </a:r>
            <a:r>
              <a:rPr lang="en-ID" dirty="0" err="1"/>
              <a:t>antara</a:t>
            </a:r>
            <a:r>
              <a:rPr lang="en-ID" dirty="0"/>
              <a:t> lain: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adhoc</a:t>
            </a:r>
            <a:r>
              <a:rPr lang="en-ID" dirty="0"/>
              <a:t>; </a:t>
            </a:r>
            <a:r>
              <a:rPr lang="en-ID" dirty="0" err="1"/>
              <a:t>struktur</a:t>
            </a:r>
            <a:r>
              <a:rPr lang="en-ID" dirty="0"/>
              <a:t> data </a:t>
            </a:r>
            <a:r>
              <a:rPr lang="en-ID" dirty="0" err="1"/>
              <a:t>sederhana</a:t>
            </a:r>
            <a:r>
              <a:rPr lang="en-ID" dirty="0"/>
              <a:t>; </a:t>
            </a:r>
            <a:r>
              <a:rPr lang="en-ID" dirty="0" err="1"/>
              <a:t>struktur</a:t>
            </a:r>
            <a:r>
              <a:rPr lang="en-ID" dirty="0"/>
              <a:t> data </a:t>
            </a:r>
            <a:r>
              <a:rPr lang="en-ID" dirty="0" err="1"/>
              <a:t>lanjut</a:t>
            </a:r>
            <a:r>
              <a:rPr lang="en-ID" dirty="0"/>
              <a:t>; </a:t>
            </a:r>
            <a:r>
              <a:rPr lang="en-ID" dirty="0" err="1"/>
              <a:t>pengurutan</a:t>
            </a:r>
            <a:r>
              <a:rPr lang="en-ID" dirty="0"/>
              <a:t> dan </a:t>
            </a:r>
            <a:r>
              <a:rPr lang="en-ID" dirty="0" err="1"/>
              <a:t>pencarian</a:t>
            </a:r>
            <a:r>
              <a:rPr lang="en-ID" dirty="0"/>
              <a:t>; </a:t>
            </a:r>
            <a:r>
              <a:rPr lang="en-ID" dirty="0" err="1"/>
              <a:t>rekursi</a:t>
            </a:r>
            <a:r>
              <a:rPr lang="en-ID" dirty="0"/>
              <a:t>; completed search; string matching;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; </a:t>
            </a:r>
            <a:r>
              <a:rPr lang="en-ID" dirty="0" err="1"/>
              <a:t>geometri</a:t>
            </a:r>
            <a:r>
              <a:rPr lang="en-ID" dirty="0"/>
              <a:t>;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; greedy;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; </a:t>
            </a:r>
            <a:r>
              <a:rPr lang="en-ID" dirty="0" err="1"/>
              <a:t>aljabar</a:t>
            </a:r>
            <a:r>
              <a:rPr lang="en-ID" dirty="0"/>
              <a:t> linear; </a:t>
            </a:r>
            <a:r>
              <a:rPr lang="en-ID" dirty="0" err="1"/>
              <a:t>kombinatorika</a:t>
            </a:r>
            <a:r>
              <a:rPr lang="en-ID" dirty="0"/>
              <a:t>;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algoritma-algoritma</a:t>
            </a:r>
            <a:r>
              <a:rPr lang="en-ID" dirty="0"/>
              <a:t> dan </a:t>
            </a:r>
            <a:r>
              <a:rPr lang="en-ID" dirty="0" err="1"/>
              <a:t>struktur</a:t>
            </a:r>
            <a:r>
              <a:rPr lang="en-ID" dirty="0"/>
              <a:t> data pada </a:t>
            </a:r>
            <a:r>
              <a:rPr lang="en-ID" dirty="0" err="1"/>
              <a:t>bahasa</a:t>
            </a:r>
            <a:r>
              <a:rPr lang="en-ID" dirty="0"/>
              <a:t> dan </a:t>
            </a:r>
            <a:r>
              <a:rPr lang="en-ID" dirty="0" err="1"/>
              <a:t>otomata</a:t>
            </a:r>
            <a:r>
              <a:rPr lang="en-ID" dirty="0"/>
              <a:t>, machine learning, dan natural language processing.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BAA8E6F-BFB4-9E79-75B7-C719DE34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30"/>
            <a:ext cx="12192000" cy="1325563"/>
          </a:xfrm>
        </p:spPr>
        <p:txBody>
          <a:bodyPr/>
          <a:lstStyle/>
          <a:p>
            <a:pPr algn="ctr"/>
            <a:r>
              <a:rPr lang="en-US" b="1" dirty="0" err="1"/>
              <a:t>Pendahuluan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02734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B82399D-831A-1954-9661-C2FCE5CC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3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Timeline Divisi 1 </a:t>
            </a:r>
            <a:r>
              <a:rPr lang="en-US" b="1" dirty="0" err="1"/>
              <a:t>Pemrograman</a:t>
            </a:r>
            <a:endParaRPr lang="en-ID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1A7111-7BCC-AAF1-2E5E-27C75764D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1698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76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5290D160-5FB0-17B4-B871-8EF6D392613C}"/>
              </a:ext>
            </a:extLst>
          </p:cNvPr>
          <p:cNvSpPr txBox="1">
            <a:spLocks/>
          </p:cNvSpPr>
          <p:nvPr/>
        </p:nvSpPr>
        <p:spPr>
          <a:xfrm>
            <a:off x="0" y="129771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Babak </a:t>
            </a:r>
            <a:r>
              <a:rPr lang="en-US" b="1" dirty="0" err="1"/>
              <a:t>Penyisihan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30E0-E3A6-A775-F04D-F95AA1068864}"/>
              </a:ext>
            </a:extLst>
          </p:cNvPr>
          <p:cNvSpPr txBox="1">
            <a:spLocks/>
          </p:cNvSpPr>
          <p:nvPr/>
        </p:nvSpPr>
        <p:spPr>
          <a:xfrm>
            <a:off x="838200" y="1335186"/>
            <a:ext cx="10515600" cy="54054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n-US" dirty="0" err="1"/>
              <a:t>Diikuti</a:t>
            </a:r>
            <a:r>
              <a:rPr lang="en-US" dirty="0"/>
              <a:t> oleh semua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mahasiswa.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hanya dapat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10 </a:t>
            </a:r>
            <a:r>
              <a:rPr lang="en-US" dirty="0" err="1"/>
              <a:t>tim.</a:t>
            </a:r>
            <a:endParaRPr lang="es-ES" dirty="0"/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sv-SE" dirty="0"/>
              <a:t>Lomba dilaksanakan dengan menggunakan sistem online berbasis DomJudge </a:t>
            </a:r>
            <a:r>
              <a:rPr lang="en-ID" dirty="0" err="1"/>
              <a:t>selama</a:t>
            </a:r>
            <a:r>
              <a:rPr lang="en-ID" dirty="0"/>
              <a:t> 3 jam dan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5-12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pada 21 Juli 2024 </a:t>
            </a:r>
            <a:r>
              <a:rPr lang="en-ID" dirty="0" err="1"/>
              <a:t>Pukul</a:t>
            </a:r>
            <a:r>
              <a:rPr lang="en-ID" dirty="0"/>
              <a:t> 13:00 – 16:00 WIB.</a:t>
            </a:r>
          </a:p>
          <a:p>
            <a:pPr marL="1000125" lvl="1" indent="-457200">
              <a:buFont typeface="Wingdings" panose="05000000000000000000" pitchFamily="2" charset="2"/>
              <a:buChar char="q"/>
            </a:pPr>
            <a:r>
              <a:rPr lang="en-ID" dirty="0" err="1"/>
              <a:t>Klarifikasi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pukul</a:t>
            </a:r>
            <a:r>
              <a:rPr lang="en-ID" dirty="0"/>
              <a:t> 13.00 WIB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14.00 WIB.</a:t>
            </a:r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dirty="0"/>
              <a:t>Pada </a:t>
            </a:r>
            <a:r>
              <a:rPr lang="en-ID" dirty="0" err="1"/>
              <a:t>saat</a:t>
            </a:r>
            <a:r>
              <a:rPr lang="en-ID" dirty="0"/>
              <a:t> online test,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Internet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babak</a:t>
            </a:r>
            <a:r>
              <a:rPr lang="en-ID" dirty="0"/>
              <a:t> </a:t>
            </a:r>
            <a:r>
              <a:rPr lang="en-ID" dirty="0" err="1"/>
              <a:t>penyisihan</a:t>
            </a:r>
            <a:r>
              <a:rPr lang="en-ID" dirty="0"/>
              <a:t>. </a:t>
            </a:r>
            <a:r>
              <a:rPr lang="en-ID" dirty="0" err="1"/>
              <a:t>Kegagalan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Internet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dirty="0" err="1"/>
              <a:t>Seminggu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babak</a:t>
            </a:r>
            <a:r>
              <a:rPr lang="en-ID" dirty="0"/>
              <a:t> </a:t>
            </a:r>
            <a:r>
              <a:rPr lang="en-ID" dirty="0" err="1"/>
              <a:t>penyisihan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dilaksanakan</a:t>
            </a:r>
            <a:r>
              <a:rPr lang="en-ID" dirty="0"/>
              <a:t> </a:t>
            </a:r>
            <a:r>
              <a:rPr lang="en-ID" dirty="0" err="1"/>
              <a:t>pemanasan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membiasakan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online. </a:t>
            </a:r>
            <a:r>
              <a:rPr lang="en-ID" dirty="0" err="1"/>
              <a:t>Penilaian</a:t>
            </a:r>
            <a:r>
              <a:rPr lang="en-ID" dirty="0"/>
              <a:t>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pemanasan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penyisihan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pemenang</a:t>
            </a:r>
            <a:r>
              <a:rPr lang="en-ID" dirty="0"/>
              <a:t> </a:t>
            </a:r>
            <a:r>
              <a:rPr lang="en-ID" dirty="0" err="1"/>
              <a:t>kompetisi</a:t>
            </a:r>
            <a:r>
              <a:rPr lang="en-ID" dirty="0"/>
              <a:t>.</a:t>
            </a:r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dirty="0" err="1"/>
              <a:t>Petunjuk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detail </a:t>
            </a:r>
            <a:r>
              <a:rPr lang="en-ID" dirty="0" err="1"/>
              <a:t>untuk</a:t>
            </a:r>
            <a:r>
              <a:rPr lang="en-ID" dirty="0"/>
              <a:t> Babak </a:t>
            </a:r>
            <a:r>
              <a:rPr lang="en-ID" dirty="0" err="1"/>
              <a:t>Penyisihan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diumumkan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08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5290D160-5FB0-17B4-B871-8EF6D392613C}"/>
              </a:ext>
            </a:extLst>
          </p:cNvPr>
          <p:cNvSpPr txBox="1">
            <a:spLocks/>
          </p:cNvSpPr>
          <p:nvPr/>
        </p:nvSpPr>
        <p:spPr>
          <a:xfrm>
            <a:off x="0" y="129771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Mekanisme</a:t>
            </a:r>
            <a:r>
              <a:rPr lang="en-US" b="1" dirty="0"/>
              <a:t> </a:t>
            </a:r>
            <a:r>
              <a:rPr lang="en-US" b="1" dirty="0" err="1"/>
              <a:t>Penentuan</a:t>
            </a:r>
            <a:r>
              <a:rPr lang="en-US" b="1" dirty="0"/>
              <a:t> </a:t>
            </a:r>
            <a:r>
              <a:rPr lang="en-US" b="1" dirty="0" err="1"/>
              <a:t>Finalis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30E0-E3A6-A775-F04D-F95AA1068864}"/>
              </a:ext>
            </a:extLst>
          </p:cNvPr>
          <p:cNvSpPr txBox="1">
            <a:spLocks/>
          </p:cNvSpPr>
          <p:nvPr/>
        </p:nvSpPr>
        <p:spPr>
          <a:xfrm>
            <a:off x="838200" y="1335186"/>
            <a:ext cx="10515600" cy="5405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n-US" dirty="0"/>
              <a:t>Akan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20 Tim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bertanding</a:t>
            </a:r>
            <a:r>
              <a:rPr lang="en-US" dirty="0"/>
              <a:t> pada </a:t>
            </a:r>
            <a:r>
              <a:rPr lang="en-US" dirty="0" err="1"/>
              <a:t>babak</a:t>
            </a:r>
            <a:r>
              <a:rPr lang="en-US" dirty="0"/>
              <a:t> final dengan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Perguruan</a:t>
            </a:r>
            <a:r>
              <a:rPr lang="en-ID" dirty="0"/>
              <a:t> Tinggi </a:t>
            </a:r>
            <a:r>
              <a:rPr lang="en-ID" dirty="0" err="1"/>
              <a:t>dibatasi</a:t>
            </a:r>
            <a:r>
              <a:rPr lang="en-ID" dirty="0"/>
              <a:t> paling </a:t>
            </a:r>
            <a:r>
              <a:rPr lang="en-ID" dirty="0" err="1"/>
              <a:t>banyak</a:t>
            </a:r>
            <a:r>
              <a:rPr lang="en-ID" dirty="0"/>
              <a:t> 3 </a:t>
            </a:r>
            <a:r>
              <a:rPr lang="en-ID" dirty="0" err="1"/>
              <a:t>tim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bertanding</a:t>
            </a:r>
            <a:r>
              <a:rPr lang="en-ID" dirty="0"/>
              <a:t> di </a:t>
            </a:r>
            <a:r>
              <a:rPr lang="en-ID" dirty="0" err="1"/>
              <a:t>babak</a:t>
            </a:r>
            <a:r>
              <a:rPr lang="en-ID" dirty="0"/>
              <a:t> final.</a:t>
            </a:r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dirty="0"/>
              <a:t>Tim yang lolos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babak</a:t>
            </a:r>
            <a:r>
              <a:rPr lang="en-ID" dirty="0"/>
              <a:t> final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diumumkan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26 Juli 2024.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63360-EE81-881E-C18E-064DBE92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67" y="2242119"/>
            <a:ext cx="9893833" cy="23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5290D160-5FB0-17B4-B871-8EF6D392613C}"/>
              </a:ext>
            </a:extLst>
          </p:cNvPr>
          <p:cNvSpPr txBox="1">
            <a:spLocks/>
          </p:cNvSpPr>
          <p:nvPr/>
        </p:nvSpPr>
        <p:spPr>
          <a:xfrm>
            <a:off x="0" y="129771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Babak Final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30E0-E3A6-A775-F04D-F95AA1068864}"/>
              </a:ext>
            </a:extLst>
          </p:cNvPr>
          <p:cNvSpPr txBox="1">
            <a:spLocks/>
          </p:cNvSpPr>
          <p:nvPr/>
        </p:nvSpPr>
        <p:spPr>
          <a:xfrm>
            <a:off x="838200" y="1052382"/>
            <a:ext cx="10515600" cy="55086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n-US" dirty="0"/>
              <a:t>Babak final </a:t>
            </a:r>
            <a:r>
              <a:rPr lang="en-US" dirty="0" err="1"/>
              <a:t>dilaksanakan</a:t>
            </a:r>
            <a:r>
              <a:rPr lang="en-US" dirty="0"/>
              <a:t> pada tanggal 9-13 September 2024 dengan agenda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s-ES" dirty="0" err="1"/>
              <a:t>Bentuk</a:t>
            </a:r>
            <a:r>
              <a:rPr lang="es-ES" dirty="0"/>
              <a:t> lomba final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live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menggunakan</a:t>
            </a:r>
            <a:r>
              <a:rPr lang="es-ES" dirty="0"/>
              <a:t> </a:t>
            </a:r>
            <a:r>
              <a:rPr lang="es-ES" dirty="0" err="1"/>
              <a:t>sistem</a:t>
            </a:r>
            <a:r>
              <a:rPr lang="es-ES" dirty="0"/>
              <a:t> online </a:t>
            </a:r>
            <a:r>
              <a:rPr lang="es-ES" dirty="0" err="1"/>
              <a:t>judge</a:t>
            </a:r>
            <a:r>
              <a:rPr lang="es-ES" dirty="0"/>
              <a:t> dan </a:t>
            </a:r>
            <a:r>
              <a:rPr lang="es-ES" dirty="0" err="1"/>
              <a:t>dilaksanakan</a:t>
            </a:r>
            <a:r>
              <a:rPr lang="es-ES" dirty="0"/>
              <a:t> secara </a:t>
            </a:r>
            <a:r>
              <a:rPr lang="es-ES" dirty="0" err="1"/>
              <a:t>luring</a:t>
            </a:r>
            <a:r>
              <a:rPr lang="es-ES" dirty="0"/>
              <a:t> pada </a:t>
            </a:r>
            <a:r>
              <a:rPr lang="es-ES" dirty="0" err="1"/>
              <a:t>ruangan</a:t>
            </a:r>
            <a:r>
              <a:rPr lang="es-ES" dirty="0"/>
              <a:t> yang </a:t>
            </a:r>
            <a:r>
              <a:rPr lang="es-ES" dirty="0" err="1"/>
              <a:t>telah</a:t>
            </a:r>
            <a:r>
              <a:rPr lang="es-ES" dirty="0"/>
              <a:t> </a:t>
            </a:r>
            <a:r>
              <a:rPr lang="es-ES" dirty="0" err="1"/>
              <a:t>disediakan</a:t>
            </a:r>
            <a:r>
              <a:rPr lang="es-ES" dirty="0"/>
              <a:t> </a:t>
            </a:r>
            <a:r>
              <a:rPr lang="es-ES" dirty="0" err="1"/>
              <a:t>oleh</a:t>
            </a:r>
            <a:r>
              <a:rPr lang="es-ES" dirty="0"/>
              <a:t> </a:t>
            </a:r>
            <a:r>
              <a:rPr lang="es-ES" dirty="0" err="1"/>
              <a:t>penyelenggara</a:t>
            </a:r>
            <a:r>
              <a:rPr lang="es-ES" dirty="0"/>
              <a:t>.</a:t>
            </a:r>
            <a:endParaRPr lang="en-US" dirty="0"/>
          </a:p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nn-NO" dirty="0"/>
              <a:t>Lomba akan berlangsung maksimal 5 jam terdiri dari 8 - 18 soal pemrograman.</a:t>
            </a:r>
            <a:endParaRPr lang="en-US" dirty="0"/>
          </a:p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s-ES" dirty="0" err="1"/>
              <a:t>Peraturan</a:t>
            </a:r>
            <a:r>
              <a:rPr lang="es-ES" dirty="0"/>
              <a:t> dan </a:t>
            </a:r>
            <a:r>
              <a:rPr lang="es-ES" dirty="0" err="1"/>
              <a:t>prosedur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final </a:t>
            </a:r>
            <a:r>
              <a:rPr lang="es-ES" dirty="0" err="1"/>
              <a:t>akan</a:t>
            </a:r>
            <a:r>
              <a:rPr lang="es-ES" dirty="0"/>
              <a:t> </a:t>
            </a:r>
            <a:r>
              <a:rPr lang="es-ES" dirty="0" err="1"/>
              <a:t>diatur</a:t>
            </a:r>
            <a:r>
              <a:rPr lang="es-ES" dirty="0"/>
              <a:t> dan </a:t>
            </a:r>
            <a:r>
              <a:rPr lang="es-ES" dirty="0" err="1"/>
              <a:t>diberitahukan</a:t>
            </a:r>
            <a:r>
              <a:rPr lang="es-ES" dirty="0"/>
              <a:t> </a:t>
            </a:r>
            <a:r>
              <a:rPr lang="es-ES" dirty="0" err="1"/>
              <a:t>panitia</a:t>
            </a:r>
            <a:r>
              <a:rPr lang="es-ES" dirty="0"/>
              <a:t> </a:t>
            </a:r>
            <a:r>
              <a:rPr lang="es-ES" dirty="0" err="1"/>
              <a:t>melalui</a:t>
            </a:r>
            <a:r>
              <a:rPr lang="es-ES" dirty="0"/>
              <a:t> </a:t>
            </a:r>
            <a:r>
              <a:rPr lang="es-ES" dirty="0" err="1"/>
              <a:t>website</a:t>
            </a:r>
            <a:r>
              <a:rPr lang="es-ES" dirty="0"/>
              <a:t> GEMASTIK.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B9046B-A621-665D-952E-4FA83D69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25467"/>
              </p:ext>
            </p:extLst>
          </p:nvPr>
        </p:nvGraphicFramePr>
        <p:xfrm>
          <a:off x="1513526" y="1931627"/>
          <a:ext cx="97232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782">
                  <a:extLst>
                    <a:ext uri="{9D8B030D-6E8A-4147-A177-3AD203B41FA5}">
                      <a16:colId xmlns:a16="http://schemas.microsoft.com/office/drawing/2014/main" val="2945754941"/>
                    </a:ext>
                  </a:extLst>
                </a:gridCol>
                <a:gridCol w="2188838">
                  <a:extLst>
                    <a:ext uri="{9D8B030D-6E8A-4147-A177-3AD203B41FA5}">
                      <a16:colId xmlns:a16="http://schemas.microsoft.com/office/drawing/2014/main" val="1467555261"/>
                    </a:ext>
                  </a:extLst>
                </a:gridCol>
                <a:gridCol w="6683605">
                  <a:extLst>
                    <a:ext uri="{9D8B030D-6E8A-4147-A177-3AD203B41FA5}">
                      <a16:colId xmlns:a16="http://schemas.microsoft.com/office/drawing/2014/main" val="485995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Tanggal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Agenda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September 2024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Meeting dan </a:t>
                      </a:r>
                      <a:r>
                        <a:rPr lang="en-US" dirty="0" err="1"/>
                        <a:t>Pemanasan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Pra</a:t>
                      </a:r>
                      <a:r>
                        <a:rPr lang="en-US" dirty="0"/>
                        <a:t> Final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September 2024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Kompetisi</a:t>
                      </a:r>
                      <a:r>
                        <a:rPr lang="en-US" dirty="0"/>
                        <a:t> 08:00 – 13:00 WIB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8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September 2024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Penutupan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20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5290D160-5FB0-17B4-B871-8EF6D392613C}"/>
              </a:ext>
            </a:extLst>
          </p:cNvPr>
          <p:cNvSpPr txBox="1">
            <a:spLocks/>
          </p:cNvSpPr>
          <p:nvPr/>
        </p:nvSpPr>
        <p:spPr>
          <a:xfrm>
            <a:off x="0" y="129771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Mekanisme</a:t>
            </a:r>
            <a:r>
              <a:rPr lang="en-US" b="1" dirty="0"/>
              <a:t> </a:t>
            </a:r>
            <a:r>
              <a:rPr lang="en-US" b="1" dirty="0" err="1"/>
              <a:t>Penilaian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30E0-E3A6-A775-F04D-F95AA1068864}"/>
              </a:ext>
            </a:extLst>
          </p:cNvPr>
          <p:cNvSpPr txBox="1">
            <a:spLocks/>
          </p:cNvSpPr>
          <p:nvPr/>
        </p:nvSpPr>
        <p:spPr>
          <a:xfrm>
            <a:off x="838200" y="1193782"/>
            <a:ext cx="10515600" cy="55228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n-US" dirty="0"/>
              <a:t>Program dapat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dalam batas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dan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n-US" dirty="0" err="1"/>
              <a:t>Jumlah</a:t>
            </a:r>
            <a:r>
              <a:rPr lang="en-US" dirty="0"/>
              <a:t> soal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(ACCEPTED-AC).</a:t>
            </a:r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US" dirty="0" err="1"/>
              <a:t>Setiap</a:t>
            </a:r>
            <a:r>
              <a:rPr lang="en-US" dirty="0"/>
              <a:t> submission yang tidak Accepted (AC)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penalti</a:t>
            </a:r>
            <a:r>
              <a:rPr lang="en-US" dirty="0"/>
              <a:t> 20 </a:t>
            </a:r>
            <a:r>
              <a:rPr lang="en-US" dirty="0" err="1"/>
              <a:t>menit</a:t>
            </a:r>
            <a:r>
              <a:rPr lang="en-US" dirty="0"/>
              <a:t> per submission. Total </a:t>
            </a:r>
            <a:r>
              <a:rPr lang="en-US" dirty="0" err="1"/>
              <a:t>penalti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submission </a:t>
            </a:r>
            <a:r>
              <a:rPr lang="en-US" dirty="0" err="1"/>
              <a:t>dinyatakan</a:t>
            </a:r>
            <a:r>
              <a:rPr lang="en-US" dirty="0"/>
              <a:t> Accepted (AC).</a:t>
            </a:r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endParaRPr lang="en-US" dirty="0"/>
          </a:p>
          <a:p>
            <a:pPr marL="536575" lvl="1" indent="0" algn="just">
              <a:buNone/>
            </a:pPr>
            <a:endParaRPr lang="en-US" dirty="0"/>
          </a:p>
          <a:p>
            <a:pPr marL="536575" lvl="1" indent="0" algn="just">
              <a:buNone/>
            </a:pPr>
            <a:endParaRPr lang="en-US" dirty="0"/>
          </a:p>
          <a:p>
            <a:pPr marL="536575" lvl="1" indent="0" algn="just">
              <a:buNone/>
            </a:pPr>
            <a:endParaRPr lang="en-US" dirty="0"/>
          </a:p>
          <a:p>
            <a:pPr marL="536575" lvl="1" indent="0" algn="just">
              <a:buNone/>
            </a:pPr>
            <a:endParaRPr lang="en-US" dirty="0"/>
          </a:p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s-ES" dirty="0" err="1"/>
              <a:t>Waktu</a:t>
            </a:r>
            <a:r>
              <a:rPr lang="es-ES" dirty="0"/>
              <a:t> </a:t>
            </a:r>
            <a:r>
              <a:rPr lang="es-ES" dirty="0" err="1"/>
              <a:t>submission</a:t>
            </a:r>
            <a:r>
              <a:rPr lang="es-ES" dirty="0"/>
              <a:t>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soal</a:t>
            </a:r>
            <a:r>
              <a:rPr lang="es-ES" dirty="0"/>
              <a:t> yang </a:t>
            </a:r>
            <a:r>
              <a:rPr lang="es-ES" dirty="0" err="1"/>
              <a:t>berhasil</a:t>
            </a:r>
            <a:r>
              <a:rPr lang="es-ES" dirty="0"/>
              <a:t> </a:t>
            </a:r>
            <a:r>
              <a:rPr lang="es-ES" dirty="0" err="1"/>
              <a:t>diselesaikan</a:t>
            </a:r>
            <a:r>
              <a:rPr lang="es-ES" dirty="0"/>
              <a:t>.</a:t>
            </a:r>
          </a:p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s-ES" dirty="0" err="1"/>
              <a:t>Tidak</a:t>
            </a:r>
            <a:r>
              <a:rPr lang="es-ES" dirty="0"/>
              <a:t> </a:t>
            </a:r>
            <a:r>
              <a:rPr lang="es-ES" dirty="0" err="1"/>
              <a:t>melakukan</a:t>
            </a:r>
            <a:r>
              <a:rPr lang="es-ES" dirty="0"/>
              <a:t> </a:t>
            </a:r>
            <a:r>
              <a:rPr lang="es-ES" dirty="0" err="1"/>
              <a:t>plagiarisme</a:t>
            </a:r>
            <a:r>
              <a:rPr lang="es-ES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BA3D8-EABE-7431-0323-71011469A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81137"/>
              </p:ext>
            </p:extLst>
          </p:nvPr>
        </p:nvGraphicFramePr>
        <p:xfrm>
          <a:off x="1937732" y="4028248"/>
          <a:ext cx="5292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35">
                  <a:extLst>
                    <a:ext uri="{9D8B030D-6E8A-4147-A177-3AD203B41FA5}">
                      <a16:colId xmlns:a16="http://schemas.microsoft.com/office/drawing/2014/main" val="1162882893"/>
                    </a:ext>
                  </a:extLst>
                </a:gridCol>
                <a:gridCol w="2058919">
                  <a:extLst>
                    <a:ext uri="{9D8B030D-6E8A-4147-A177-3AD203B41FA5}">
                      <a16:colId xmlns:a16="http://schemas.microsoft.com/office/drawing/2014/main" val="1711992"/>
                    </a:ext>
                  </a:extLst>
                </a:gridCol>
                <a:gridCol w="2733773">
                  <a:extLst>
                    <a:ext uri="{9D8B030D-6E8A-4147-A177-3AD203B41FA5}">
                      <a16:colId xmlns:a16="http://schemas.microsoft.com/office/drawing/2014/main" val="169729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Waktu Submit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1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Menit</a:t>
                      </a:r>
                      <a:r>
                        <a:rPr lang="en-US" dirty="0"/>
                        <a:t> Ke-5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Rejected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Menit</a:t>
                      </a:r>
                      <a:r>
                        <a:rPr lang="en-US" dirty="0"/>
                        <a:t> Ke-10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Rejected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Menit</a:t>
                      </a:r>
                      <a:r>
                        <a:rPr lang="en-US" dirty="0"/>
                        <a:t> Ke-25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1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93A326-0E38-4802-1FAF-B60DB5771C9E}"/>
              </a:ext>
            </a:extLst>
          </p:cNvPr>
          <p:cNvSpPr txBox="1"/>
          <p:nvPr/>
        </p:nvSpPr>
        <p:spPr>
          <a:xfrm>
            <a:off x="7560297" y="4028248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Pinalti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endParaRPr lang="en-US" dirty="0"/>
          </a:p>
          <a:p>
            <a:r>
              <a:rPr lang="en-US" dirty="0"/>
              <a:t>25 + 2*20 = 25 + 40 = 65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42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5290D160-5FB0-17B4-B871-8EF6D392613C}"/>
              </a:ext>
            </a:extLst>
          </p:cNvPr>
          <p:cNvSpPr txBox="1">
            <a:spLocks/>
          </p:cNvSpPr>
          <p:nvPr/>
        </p:nvSpPr>
        <p:spPr>
          <a:xfrm>
            <a:off x="0" y="129771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Mekanisme</a:t>
            </a:r>
            <a:r>
              <a:rPr lang="en-US" b="1" dirty="0"/>
              <a:t> </a:t>
            </a:r>
            <a:r>
              <a:rPr lang="en-US" b="1" dirty="0" err="1"/>
              <a:t>Penilaian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30E0-E3A6-A775-F04D-F95AA1068864}"/>
              </a:ext>
            </a:extLst>
          </p:cNvPr>
          <p:cNvSpPr txBox="1">
            <a:spLocks/>
          </p:cNvSpPr>
          <p:nvPr/>
        </p:nvSpPr>
        <p:spPr>
          <a:xfrm>
            <a:off x="838200" y="1193782"/>
            <a:ext cx="10515600" cy="51975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ACCEPTED-AC </a:t>
            </a:r>
            <a:r>
              <a:rPr lang="en-US" dirty="0" err="1"/>
              <a:t>jika</a:t>
            </a:r>
            <a:endParaRPr lang="en-US" dirty="0"/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b="1" dirty="0"/>
              <a:t>semua </a:t>
            </a:r>
            <a:r>
              <a:rPr lang="en-US" b="1" dirty="0" err="1"/>
              <a:t>kasus</a:t>
            </a:r>
            <a:r>
              <a:rPr lang="en-US" b="1" dirty="0"/>
              <a:t> uji</a:t>
            </a:r>
            <a:r>
              <a:rPr lang="en-US" dirty="0"/>
              <a:t> (</a:t>
            </a:r>
            <a:r>
              <a:rPr lang="en-US" i="1" dirty="0"/>
              <a:t>test-case</a:t>
            </a:r>
            <a:r>
              <a:rPr lang="en-US" dirty="0"/>
              <a:t>) yang </a:t>
            </a:r>
            <a:r>
              <a:rPr lang="en-US" dirty="0" err="1"/>
              <a:t>dimiliki</a:t>
            </a:r>
            <a:r>
              <a:rPr lang="en-US" dirty="0"/>
              <a:t> juri yang tidak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hanya </a:t>
            </a:r>
            <a:r>
              <a:rPr lang="en-US" dirty="0" err="1"/>
              <a:t>kasus</a:t>
            </a:r>
            <a:r>
              <a:rPr lang="en-US" dirty="0"/>
              <a:t> uji yang </a:t>
            </a:r>
            <a:r>
              <a:rPr lang="en-US" dirty="0" err="1"/>
              <a:t>ada</a:t>
            </a:r>
            <a:r>
              <a:rPr lang="en-US" dirty="0"/>
              <a:t> pada soal (</a:t>
            </a:r>
            <a:r>
              <a:rPr lang="en-US" i="1" dirty="0"/>
              <a:t>sample test-case</a:t>
            </a:r>
            <a:r>
              <a:rPr lang="en-US" dirty="0"/>
              <a:t>). Jika tidak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verdict </a:t>
            </a:r>
            <a:r>
              <a:rPr lang="en-US" b="1" i="1" dirty="0"/>
              <a:t>Wrong Answer</a:t>
            </a:r>
            <a:r>
              <a:rPr lang="en-US" b="1" dirty="0"/>
              <a:t> </a:t>
            </a:r>
            <a:r>
              <a:rPr lang="en-US" dirty="0"/>
              <a:t>(WA).</a:t>
            </a:r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US" dirty="0"/>
              <a:t>Program dapat </a:t>
            </a:r>
            <a:r>
              <a:rPr lang="en-US" dirty="0" err="1"/>
              <a:t>dijalankan</a:t>
            </a:r>
            <a:r>
              <a:rPr lang="en-US" dirty="0"/>
              <a:t> untuk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uji (</a:t>
            </a:r>
            <a:r>
              <a:rPr lang="en-US" i="1" dirty="0"/>
              <a:t>test-case</a:t>
            </a:r>
            <a:r>
              <a:rPr lang="en-US" dirty="0"/>
              <a:t>) yang tidak </a:t>
            </a:r>
            <a:r>
              <a:rPr lang="en-US" dirty="0" err="1"/>
              <a:t>melebihi</a:t>
            </a:r>
            <a:r>
              <a:rPr lang="en-US" dirty="0"/>
              <a:t> batas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soal. Jika tidak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verdict </a:t>
            </a:r>
            <a:r>
              <a:rPr lang="en-US" b="1" i="1" dirty="0"/>
              <a:t>Time Limit Exceeded</a:t>
            </a:r>
            <a:r>
              <a:rPr lang="en-US" i="1" dirty="0"/>
              <a:t> (TLE)</a:t>
            </a:r>
            <a:r>
              <a:rPr lang="en-US" dirty="0"/>
              <a:t>.</a:t>
            </a:r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US" dirty="0"/>
              <a:t>Program dapat </a:t>
            </a:r>
            <a:r>
              <a:rPr lang="en-US" dirty="0" err="1"/>
              <a:t>dijalankan</a:t>
            </a:r>
            <a:r>
              <a:rPr lang="en-US" dirty="0"/>
              <a:t> untuk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uji (</a:t>
            </a:r>
            <a:r>
              <a:rPr lang="en-US" i="1" dirty="0"/>
              <a:t>test-case</a:t>
            </a:r>
            <a:r>
              <a:rPr lang="en-US" dirty="0"/>
              <a:t>) yang tidak </a:t>
            </a:r>
            <a:r>
              <a:rPr lang="en-US" dirty="0" err="1"/>
              <a:t>melebihi</a:t>
            </a:r>
            <a:r>
              <a:rPr lang="en-US" dirty="0"/>
              <a:t> batas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soal. Jika tidak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verdict </a:t>
            </a:r>
            <a:r>
              <a:rPr lang="en-US" b="1" i="1" dirty="0"/>
              <a:t>Memory Limit Exceeded</a:t>
            </a:r>
            <a:r>
              <a:rPr lang="en-US" i="1" dirty="0"/>
              <a:t> (MLE)</a:t>
            </a:r>
            <a:r>
              <a:rPr lang="en-US" dirty="0"/>
              <a:t>.</a:t>
            </a:r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US" dirty="0"/>
              <a:t>Tidak </a:t>
            </a:r>
            <a:r>
              <a:rPr lang="en-US" b="1" dirty="0"/>
              <a:t>Run-Time Error</a:t>
            </a:r>
            <a:r>
              <a:rPr lang="en-US" dirty="0"/>
              <a:t>.</a:t>
            </a:r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1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33B80-3399-831E-DAFE-9DEDD345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87"/>
            <a:ext cx="12192000" cy="1102407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5290D160-5FB0-17B4-B871-8EF6D392613C}"/>
              </a:ext>
            </a:extLst>
          </p:cNvPr>
          <p:cNvSpPr txBox="1">
            <a:spLocks/>
          </p:cNvSpPr>
          <p:nvPr/>
        </p:nvSpPr>
        <p:spPr>
          <a:xfrm>
            <a:off x="0" y="129771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Mekanisme</a:t>
            </a:r>
            <a:r>
              <a:rPr lang="en-US" b="1" dirty="0"/>
              <a:t> </a:t>
            </a:r>
            <a:r>
              <a:rPr lang="en-US" b="1" dirty="0" err="1"/>
              <a:t>Klarifikasi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30E0-E3A6-A775-F04D-F95AA1068864}"/>
              </a:ext>
            </a:extLst>
          </p:cNvPr>
          <p:cNvSpPr txBox="1">
            <a:spLocks/>
          </p:cNvSpPr>
          <p:nvPr/>
        </p:nvSpPr>
        <p:spPr>
          <a:xfrm>
            <a:off x="838200" y="1335186"/>
            <a:ext cx="10515600" cy="5405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n-US" dirty="0"/>
              <a:t>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babak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klarifikasi</a:t>
            </a:r>
            <a:r>
              <a:rPr lang="en-US" dirty="0"/>
              <a:t> soal yang dapat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lomba</a:t>
            </a:r>
            <a:r>
              <a:rPr lang="en-US" dirty="0"/>
              <a:t>.</a:t>
            </a:r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US" dirty="0"/>
              <a:t>Waktu </a:t>
            </a:r>
            <a:r>
              <a:rPr lang="en-US" dirty="0" err="1"/>
              <a:t>klarifikasi</a:t>
            </a:r>
            <a:r>
              <a:rPr lang="en-US" dirty="0"/>
              <a:t> untuk </a:t>
            </a:r>
            <a:r>
              <a:rPr lang="en-US" dirty="0" err="1"/>
              <a:t>babak</a:t>
            </a:r>
            <a:r>
              <a:rPr lang="en-US" dirty="0"/>
              <a:t> </a:t>
            </a:r>
            <a:r>
              <a:rPr lang="en-US" dirty="0" err="1"/>
              <a:t>penyisihan</a:t>
            </a:r>
            <a:r>
              <a:rPr lang="en-US" dirty="0"/>
              <a:t> adalah 1 jam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untuk </a:t>
            </a:r>
            <a:r>
              <a:rPr lang="en-US" dirty="0" err="1"/>
              <a:t>babak</a:t>
            </a:r>
            <a:r>
              <a:rPr lang="en-US" dirty="0"/>
              <a:t> final adalah 2 jam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US" dirty="0" err="1"/>
              <a:t>Klarifikasi</a:t>
            </a:r>
            <a:r>
              <a:rPr lang="en-US" dirty="0"/>
              <a:t> di luar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.</a:t>
            </a:r>
          </a:p>
          <a:p>
            <a:pPr marL="542925" indent="-542925" algn="just">
              <a:buFont typeface="Wingdings" panose="05000000000000000000" pitchFamily="2" charset="2"/>
              <a:buChar char="q"/>
            </a:pP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klarifikasi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ID" dirty="0"/>
              <a:t>Ya/</a:t>
            </a:r>
            <a:r>
              <a:rPr lang="en-ID" dirty="0" err="1"/>
              <a:t>Tidak</a:t>
            </a:r>
            <a:endParaRPr lang="en-ID" dirty="0"/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ID" dirty="0"/>
              <a:t>Baca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teliti</a:t>
            </a:r>
            <a:endParaRPr lang="en-ID" dirty="0"/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komentar</a:t>
            </a:r>
            <a:endParaRPr lang="en-ID" dirty="0"/>
          </a:p>
          <a:p>
            <a:pPr marL="1000125" lvl="1" indent="-463550" algn="just">
              <a:buFont typeface="Wingdings" panose="05000000000000000000" pitchFamily="2" charset="2"/>
              <a:buChar char="q"/>
            </a:pP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(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oleh </a:t>
            </a:r>
            <a:r>
              <a:rPr lang="en-ID" dirty="0" err="1"/>
              <a:t>juri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207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780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Pendahuluan</vt:lpstr>
      <vt:lpstr>Timeline Divisi 1 Pemrograman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Topanal GR</dc:creator>
  <cp:lastModifiedBy>Topanal GR</cp:lastModifiedBy>
  <cp:revision>8</cp:revision>
  <dcterms:created xsi:type="dcterms:W3CDTF">2024-03-13T13:57:26Z</dcterms:created>
  <dcterms:modified xsi:type="dcterms:W3CDTF">2024-04-02T02:12:49Z</dcterms:modified>
</cp:coreProperties>
</file>