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76-7C55-4FEA-BCD1-86DDA3364900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4F39-CFCF-4D1A-93F0-C4BA1BC9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76-7C55-4FEA-BCD1-86DDA3364900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4F39-CFCF-4D1A-93F0-C4BA1BC9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6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76-7C55-4FEA-BCD1-86DDA3364900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4F39-CFCF-4D1A-93F0-C4BA1BC9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76-7C55-4FEA-BCD1-86DDA3364900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4F39-CFCF-4D1A-93F0-C4BA1BC9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76-7C55-4FEA-BCD1-86DDA3364900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4F39-CFCF-4D1A-93F0-C4BA1BC9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1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76-7C55-4FEA-BCD1-86DDA3364900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4F39-CFCF-4D1A-93F0-C4BA1BC9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4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76-7C55-4FEA-BCD1-86DDA3364900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4F39-CFCF-4D1A-93F0-C4BA1BC9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8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76-7C55-4FEA-BCD1-86DDA3364900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4F39-CFCF-4D1A-93F0-C4BA1BC9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6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76-7C55-4FEA-BCD1-86DDA3364900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4F39-CFCF-4D1A-93F0-C4BA1BC9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76-7C55-4FEA-BCD1-86DDA3364900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4F39-CFCF-4D1A-93F0-C4BA1BC9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1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76-7C55-4FEA-BCD1-86DDA3364900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4F39-CFCF-4D1A-93F0-C4BA1BC9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54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A376-7C55-4FEA-BCD1-86DDA3364900}" type="datetimeFigureOut">
              <a:rPr lang="zh-CN" altLang="en-US" smtClean="0"/>
              <a:t>2016/8/13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4F39-CFCF-4D1A-93F0-C4BA1BC9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83909"/>
              </p:ext>
            </p:extLst>
          </p:nvPr>
        </p:nvGraphicFramePr>
        <p:xfrm>
          <a:off x="629690" y="220364"/>
          <a:ext cx="1927525" cy="1097280"/>
        </p:xfrm>
        <a:graphic>
          <a:graphicData uri="http://schemas.openxmlformats.org/drawingml/2006/table">
            <a:tbl>
              <a:tblPr firstRow="1" bandRow="1"/>
              <a:tblGrid>
                <a:gridCol w="385505"/>
                <a:gridCol w="385505"/>
                <a:gridCol w="385505"/>
                <a:gridCol w="385505"/>
                <a:gridCol w="385505"/>
              </a:tblGrid>
              <a:tr h="1909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091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09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14600"/>
              </p:ext>
            </p:extLst>
          </p:nvPr>
        </p:nvGraphicFramePr>
        <p:xfrm>
          <a:off x="587135" y="5011946"/>
          <a:ext cx="1927525" cy="1478280"/>
        </p:xfrm>
        <a:graphic>
          <a:graphicData uri="http://schemas.openxmlformats.org/drawingml/2006/table">
            <a:tbl>
              <a:tblPr firstRow="1" bandRow="1"/>
              <a:tblGrid>
                <a:gridCol w="385505"/>
                <a:gridCol w="385505"/>
                <a:gridCol w="385505"/>
                <a:gridCol w="385505"/>
                <a:gridCol w="385505"/>
              </a:tblGrid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20815"/>
              </p:ext>
            </p:extLst>
          </p:nvPr>
        </p:nvGraphicFramePr>
        <p:xfrm>
          <a:off x="6209640" y="2699004"/>
          <a:ext cx="1156515" cy="1478280"/>
        </p:xfrm>
        <a:graphic>
          <a:graphicData uri="http://schemas.openxmlformats.org/drawingml/2006/table">
            <a:tbl>
              <a:tblPr firstRow="1" bandRow="1"/>
              <a:tblGrid>
                <a:gridCol w="385505"/>
                <a:gridCol w="385505"/>
                <a:gridCol w="385505"/>
              </a:tblGrid>
              <a:tr h="311252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846837" y="3555230"/>
                <a:ext cx="1388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37" y="3555230"/>
                <a:ext cx="1388853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2193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28535"/>
              </p:ext>
            </p:extLst>
          </p:nvPr>
        </p:nvGraphicFramePr>
        <p:xfrm>
          <a:off x="8610638" y="2130552"/>
          <a:ext cx="385505" cy="2560320"/>
        </p:xfrm>
        <a:graphic>
          <a:graphicData uri="http://schemas.openxmlformats.org/drawingml/2006/table">
            <a:tbl>
              <a:tblPr firstRow="1" bandRow="1"/>
              <a:tblGrid>
                <a:gridCol w="385505"/>
              </a:tblGrid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31003"/>
              </p:ext>
            </p:extLst>
          </p:nvPr>
        </p:nvGraphicFramePr>
        <p:xfrm>
          <a:off x="9873294" y="2168036"/>
          <a:ext cx="385505" cy="2560320"/>
        </p:xfrm>
        <a:graphic>
          <a:graphicData uri="http://schemas.openxmlformats.org/drawingml/2006/table">
            <a:tbl>
              <a:tblPr firstRow="1" bandRow="1"/>
              <a:tblGrid>
                <a:gridCol w="385505"/>
              </a:tblGrid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1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50903"/>
              </p:ext>
            </p:extLst>
          </p:nvPr>
        </p:nvGraphicFramePr>
        <p:xfrm>
          <a:off x="11029350" y="2974606"/>
          <a:ext cx="385505" cy="741680"/>
        </p:xfrm>
        <a:graphic>
          <a:graphicData uri="http://schemas.openxmlformats.org/drawingml/2006/table">
            <a:tbl>
              <a:tblPr firstRow="1" bandRow="1"/>
              <a:tblGrid>
                <a:gridCol w="38550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4184">
            <a:off x="2721780" y="2502327"/>
            <a:ext cx="1956986" cy="1871634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2560320" y="1335024"/>
            <a:ext cx="932688" cy="83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12648" y="1335024"/>
            <a:ext cx="1738129" cy="218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57784" y="3524558"/>
            <a:ext cx="1792993" cy="15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560320" y="4781404"/>
            <a:ext cx="1280160" cy="2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5303520" y="3171182"/>
            <a:ext cx="475488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342632" y="2112264"/>
            <a:ext cx="1325880" cy="5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342632" y="4187952"/>
            <a:ext cx="123444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025128" y="2112264"/>
            <a:ext cx="877824" cy="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9015984" y="4700016"/>
            <a:ext cx="87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296144" y="2168036"/>
            <a:ext cx="758952" cy="79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0332720" y="3739896"/>
            <a:ext cx="683519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0" y="219456"/>
            <a:ext cx="5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中国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4864" y="601609"/>
            <a:ext cx="5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有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0" y="941497"/>
            <a:ext cx="5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多大</a:t>
            </a:r>
            <a:endParaRPr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54864" y="5029202"/>
            <a:ext cx="5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有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54864" y="5387375"/>
            <a:ext cx="5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56</a:t>
            </a:r>
            <a:endParaRPr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54864" y="5770991"/>
            <a:ext cx="5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个</a:t>
            </a:r>
            <a:endParaRPr lang="zh-CN" altLang="en-US" sz="1400" dirty="0"/>
          </a:p>
        </p:txBody>
      </p:sp>
      <p:sp>
        <p:nvSpPr>
          <p:cNvPr id="63" name="文本框 62"/>
          <p:cNvSpPr txBox="1"/>
          <p:nvPr/>
        </p:nvSpPr>
        <p:spPr>
          <a:xfrm>
            <a:off x="54864" y="6124702"/>
            <a:ext cx="5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民族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454280" y="601609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390272" y="571165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584581" y="3253478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89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2016-08-13T07:04:06Z</dcterms:created>
  <dcterms:modified xsi:type="dcterms:W3CDTF">2016-08-13T07:33:38Z</dcterms:modified>
</cp:coreProperties>
</file>